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4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7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8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  <p:sldMasterId id="2147483706" r:id="rId2"/>
    <p:sldMasterId id="2147483727" r:id="rId3"/>
    <p:sldMasterId id="2147483743" r:id="rId4"/>
    <p:sldMasterId id="2147483764" r:id="rId5"/>
    <p:sldMasterId id="2147483770" r:id="rId6"/>
    <p:sldMasterId id="2147483787" r:id="rId7"/>
    <p:sldMasterId id="2147483794" r:id="rId8"/>
    <p:sldMasterId id="2147484142" r:id="rId9"/>
  </p:sldMasterIdLst>
  <p:notesMasterIdLst>
    <p:notesMasterId r:id="rId13"/>
  </p:notesMasterIdLst>
  <p:sldIdLst>
    <p:sldId id="4042" r:id="rId10"/>
    <p:sldId id="4044" r:id="rId11"/>
    <p:sldId id="4045" r:id="rId12"/>
  </p:sldIdLst>
  <p:sldSz cx="12192000" cy="6858000"/>
  <p:notesSz cx="7315200" cy="9601200"/>
  <p:custDataLst>
    <p:tags r:id="rId14"/>
  </p:custDataLst>
  <p:defaultTextStyle>
    <a:defPPr>
      <a:defRPr lang="nl-NL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Helvetica" panose="020B0604020202020204" pitchFamily="34" charset="0"/>
        <a:ea typeface="+mn-ea"/>
        <a:cs typeface="Helvetica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Helvetica" panose="020B0604020202020204" pitchFamily="34" charset="0"/>
        <a:ea typeface="+mn-ea"/>
        <a:cs typeface="Helvetica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Helvetica" panose="020B0604020202020204" pitchFamily="34" charset="0"/>
        <a:ea typeface="+mn-ea"/>
        <a:cs typeface="Helvetica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Helvetica" panose="020B0604020202020204" pitchFamily="34" charset="0"/>
        <a:ea typeface="+mn-ea"/>
        <a:cs typeface="Helvetica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Helvetica" panose="020B0604020202020204" pitchFamily="34" charset="0"/>
        <a:ea typeface="+mn-ea"/>
        <a:cs typeface="Helvetica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Helvetica" panose="020B0604020202020204" pitchFamily="34" charset="0"/>
        <a:ea typeface="+mn-ea"/>
        <a:cs typeface="Helvetica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Helvetica" panose="020B0604020202020204" pitchFamily="34" charset="0"/>
        <a:ea typeface="+mn-ea"/>
        <a:cs typeface="Helvetica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Helvetica" panose="020B0604020202020204" pitchFamily="34" charset="0"/>
        <a:ea typeface="+mn-ea"/>
        <a:cs typeface="Helvetica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Helvetica" panose="020B0604020202020204" pitchFamily="34" charset="0"/>
        <a:ea typeface="+mn-ea"/>
        <a:cs typeface="Helvetica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458F"/>
    <a:srgbClr val="005DB2"/>
    <a:srgbClr val="F1B240"/>
    <a:srgbClr val="F1B60F"/>
    <a:srgbClr val="FBB2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88" autoAdjust="0"/>
    <p:restoredTop sz="91644" autoAdjust="0"/>
  </p:normalViewPr>
  <p:slideViewPr>
    <p:cSldViewPr snapToGrid="0">
      <p:cViewPr varScale="1">
        <p:scale>
          <a:sx n="112" d="100"/>
          <a:sy n="112" d="100"/>
        </p:scale>
        <p:origin x="86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204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5" Type="http://schemas.openxmlformats.org/officeDocument/2006/relationships/slideMaster" Target="slideMasters/slideMaster5.xml"/><Relationship Id="rId15" Type="http://schemas.openxmlformats.org/officeDocument/2006/relationships/presProps" Target="presProps.xml"/><Relationship Id="rId10" Type="http://schemas.openxmlformats.org/officeDocument/2006/relationships/slide" Target="slides/slid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B3C74403-ECBC-40B5-89AC-24C3DC7F4E2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3B9B57EC-3DB1-4DC3-B7CB-FEC7F47D17DE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3F44821B-120E-4768-8C74-7E23DDFDDEEA}" type="datetimeFigureOut">
              <a:rPr lang="nl-BE"/>
              <a:pPr>
                <a:defRPr/>
              </a:pPr>
              <a:t>5/11/2025</a:t>
            </a:fld>
            <a:endParaRPr lang="nl-BE"/>
          </a:p>
        </p:txBody>
      </p:sp>
      <p:sp>
        <p:nvSpPr>
          <p:cNvPr id="4" name="Tijdelijke aanduiding voor dia-afbeelding 3">
            <a:extLst>
              <a:ext uri="{FF2B5EF4-FFF2-40B4-BE49-F238E27FC236}">
                <a16:creationId xmlns:a16="http://schemas.microsoft.com/office/drawing/2014/main" id="{8CD52D63-FF3E-48DF-9FD1-ED52F141FAE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nl-BE" noProof="0"/>
          </a:p>
        </p:txBody>
      </p:sp>
      <p:sp>
        <p:nvSpPr>
          <p:cNvPr id="5" name="Tijdelijke aanduiding voor notities 4">
            <a:extLst>
              <a:ext uri="{FF2B5EF4-FFF2-40B4-BE49-F238E27FC236}">
                <a16:creationId xmlns:a16="http://schemas.microsoft.com/office/drawing/2014/main" id="{8AD50DB7-1EF0-45B7-862E-1913AEC28F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  <a:endParaRPr lang="nl-BE" noProof="0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3D1FEE59-4127-43C8-9D90-D524A83D72A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0BF966EE-1C99-4B84-A41D-9071BE6EF4D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3CB8C63C-8F99-4CBD-902A-A9B2DD289B43}" type="slidenum">
              <a:rPr lang="nl-BE"/>
              <a:pPr>
                <a:defRPr/>
              </a:pPr>
              <a:t>‹nr.›</a:t>
            </a:fld>
            <a:endParaRPr lang="nl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24F0801-4FF3-44BB-A12C-90A67A104C9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en-US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0E517C3-B8A2-41FF-8C21-E1E7239156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01600" y="457200"/>
            <a:ext cx="12395200" cy="533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88900" dist="61087" dir="54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en-US" dirty="0">
              <a:solidFill>
                <a:srgbClr val="FFFFFF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457200"/>
            <a:ext cx="11684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19201"/>
            <a:ext cx="109728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58585A"/>
                </a:solidFill>
                <a:latin typeface="Georgia"/>
                <a:cs typeface="Georgia"/>
              </a:defRPr>
            </a:lvl1pPr>
            <a:lvl2pPr>
              <a:defRPr sz="2600">
                <a:solidFill>
                  <a:srgbClr val="58585A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rgbClr val="58585A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rgbClr val="58585A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rgbClr val="58585A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596700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 sz="3600"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91636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97324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Georgia"/>
                <a:cs typeface="Georgia"/>
              </a:defRPr>
            </a:lvl1pPr>
            <a:lvl2pPr>
              <a:defRPr sz="2800">
                <a:latin typeface="Georgia"/>
                <a:cs typeface="Georgia"/>
              </a:defRPr>
            </a:lvl2pPr>
            <a:lvl3pPr>
              <a:defRPr sz="2400">
                <a:latin typeface="Georgia"/>
                <a:cs typeface="Georgia"/>
              </a:defRPr>
            </a:lvl3pPr>
            <a:lvl4pPr>
              <a:defRPr sz="2000">
                <a:latin typeface="Georgia"/>
                <a:cs typeface="Georgia"/>
              </a:defRPr>
            </a:lvl4pPr>
            <a:lvl5pPr>
              <a:defRPr sz="2000">
                <a:latin typeface="Georgia"/>
                <a:cs typeface="Georgia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Georgia"/>
                <a:cs typeface="Georgi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744356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Georgia"/>
                <a:cs typeface="Georgi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666527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2605420"/>
      </p:ext>
    </p:extLst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C133425-89E9-4C59-9506-57CDEEFC476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en-US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AFE551F-680D-4190-BF53-B6F45FDA1B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03200" y="2667000"/>
            <a:ext cx="12700000" cy="1600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88900" dist="61087" dir="5400000" rotWithShape="0">
              <a:srgbClr val="808080">
                <a:alpha val="45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en-US" dirty="0">
              <a:solidFill>
                <a:srgbClr val="FFFFFF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3200" y="2667000"/>
            <a:ext cx="117856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74501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924AA9A-42C9-4EA0-BC4B-CD8E064BD99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en-US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6F31B61-A8CE-4539-BC1E-2CC337F5A9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03200" y="2667000"/>
            <a:ext cx="12700000" cy="1600200"/>
          </a:xfrm>
          <a:prstGeom prst="rect">
            <a:avLst/>
          </a:prstGeom>
          <a:solidFill>
            <a:srgbClr val="005DAA"/>
          </a:solidFill>
          <a:ln>
            <a:noFill/>
          </a:ln>
          <a:effectLst>
            <a:outerShdw blurRad="88900" dist="61087" dir="5400000" rotWithShape="0">
              <a:srgbClr val="808080">
                <a:alpha val="45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en-US" dirty="0">
              <a:solidFill>
                <a:srgbClr val="FFFFFF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3200" y="2667000"/>
            <a:ext cx="117856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82749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AA81D11-2E97-44F2-8D69-1D8AC53DD72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en-US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73271D6-11CD-4361-8104-B2E11BE7C6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03200" y="2667000"/>
            <a:ext cx="12700000" cy="160020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88900" dist="61087" dir="5400000" rotWithShape="0">
              <a:srgbClr val="808080">
                <a:alpha val="45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en-US" dirty="0">
              <a:solidFill>
                <a:srgbClr val="FFFFFF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3200" y="2667000"/>
            <a:ext cx="117856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84690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68818FB-82CF-4D60-9DCE-76819F4E4BE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en-US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E863FD4-F951-4CBF-B3C1-04DEDF65EB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03200" y="2667000"/>
            <a:ext cx="12700000" cy="1600200"/>
          </a:xfrm>
          <a:prstGeom prst="rect">
            <a:avLst/>
          </a:prstGeom>
          <a:solidFill>
            <a:srgbClr val="009999"/>
          </a:solidFill>
          <a:ln>
            <a:noFill/>
          </a:ln>
          <a:effectLst>
            <a:outerShdw blurRad="88900" dist="61087" dir="5400000" rotWithShape="0">
              <a:srgbClr val="808080">
                <a:alpha val="45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en-US" dirty="0">
              <a:solidFill>
                <a:srgbClr val="FFFFFF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3200" y="2667000"/>
            <a:ext cx="117856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00246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DA0BB57-1BDE-459A-836E-3D4E87FAE59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en-US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0295BB7-560B-4276-8070-B754DDDFEC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03200" y="2667000"/>
            <a:ext cx="12700000" cy="1600200"/>
          </a:xfrm>
          <a:prstGeom prst="rect">
            <a:avLst/>
          </a:prstGeom>
          <a:solidFill>
            <a:srgbClr val="FF7600"/>
          </a:solidFill>
          <a:ln>
            <a:noFill/>
          </a:ln>
          <a:effectLst>
            <a:outerShdw blurRad="88900" dist="61087" dir="5400000" rotWithShape="0">
              <a:srgbClr val="808080">
                <a:alpha val="45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en-US" dirty="0">
              <a:solidFill>
                <a:srgbClr val="FFFFFF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3200" y="2667000"/>
            <a:ext cx="117856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2848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B8EEB48-540B-4F52-B504-A5DDFDB0F51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en-US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98607FE-FCAC-4649-AA5C-563EF33088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01600" y="457200"/>
            <a:ext cx="12395200" cy="533400"/>
          </a:xfrm>
          <a:prstGeom prst="rect">
            <a:avLst/>
          </a:prstGeom>
          <a:solidFill>
            <a:srgbClr val="005DAA"/>
          </a:solidFill>
          <a:ln>
            <a:noFill/>
          </a:ln>
          <a:effectLst>
            <a:outerShdw blurRad="88900" dist="61087" dir="54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en-US" dirty="0">
              <a:solidFill>
                <a:srgbClr val="FFFFFF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457200"/>
            <a:ext cx="11684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19201"/>
            <a:ext cx="109728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58585A"/>
                </a:solidFill>
                <a:latin typeface="Georgia"/>
                <a:cs typeface="Georgia"/>
              </a:defRPr>
            </a:lvl1pPr>
            <a:lvl2pPr>
              <a:defRPr sz="2600">
                <a:solidFill>
                  <a:srgbClr val="58585A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rgbClr val="58585A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rgbClr val="58585A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rgbClr val="58585A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914795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D02D1F3-D631-4322-BFC2-0C32EC5C370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en-US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3200" y="2667000"/>
            <a:ext cx="117856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98598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7458F"/>
                </a:solidFill>
              </a:defRPr>
            </a:lvl1pPr>
            <a:lvl2pPr>
              <a:defRPr>
                <a:solidFill>
                  <a:srgbClr val="17458F"/>
                </a:solidFill>
              </a:defRPr>
            </a:lvl2pPr>
            <a:lvl3pPr>
              <a:defRPr>
                <a:solidFill>
                  <a:srgbClr val="17458F"/>
                </a:solidFill>
              </a:defRPr>
            </a:lvl3pPr>
            <a:lvl4pPr>
              <a:defRPr>
                <a:solidFill>
                  <a:srgbClr val="17458F"/>
                </a:solidFill>
              </a:defRPr>
            </a:lvl4pPr>
            <a:lvl5pPr>
              <a:defRPr>
                <a:solidFill>
                  <a:srgbClr val="17458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855200" cy="4873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DEFED1D7-A259-44DB-AA5D-333869A3266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37600" y="6356350"/>
            <a:ext cx="28448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2EBBDEA-DF6C-402A-A848-6FBA610E5C4E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8295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BC66EC2-7E7D-4D88-9152-2AE06528715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E02C810-3904-42C0-AFAD-57C2A580E35A}"/>
              </a:ext>
            </a:extLst>
          </p:cNvPr>
          <p:cNvSpPr/>
          <p:nvPr userDrawn="1"/>
        </p:nvSpPr>
        <p:spPr>
          <a:xfrm>
            <a:off x="-101600" y="457200"/>
            <a:ext cx="12395200" cy="533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457200"/>
            <a:ext cx="11684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8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nl-NL" dirty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19201"/>
            <a:ext cx="109728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latin typeface="Georgia"/>
                <a:cs typeface="Georgia"/>
              </a:defRPr>
            </a:lvl1pPr>
            <a:lvl2pPr>
              <a:defRPr sz="2600">
                <a:latin typeface="Georgia"/>
                <a:cs typeface="Georgia"/>
              </a:defRPr>
            </a:lvl2pPr>
            <a:lvl3pPr>
              <a:defRPr sz="22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203051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8CB8247-F485-4A32-AE1A-277BD235328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0F9BFDA-EE71-4B65-B37B-2AA1289628A7}"/>
              </a:ext>
            </a:extLst>
          </p:cNvPr>
          <p:cNvSpPr/>
          <p:nvPr userDrawn="1"/>
        </p:nvSpPr>
        <p:spPr>
          <a:xfrm>
            <a:off x="-101600" y="457200"/>
            <a:ext cx="12395200" cy="533400"/>
          </a:xfrm>
          <a:prstGeom prst="rect">
            <a:avLst/>
          </a:prstGeom>
          <a:solidFill>
            <a:srgbClr val="005DAA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457200"/>
            <a:ext cx="11684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8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nl-NL" dirty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19201"/>
            <a:ext cx="109728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latin typeface="Georgia"/>
                <a:cs typeface="Georgia"/>
              </a:defRPr>
            </a:lvl1pPr>
            <a:lvl2pPr>
              <a:defRPr sz="2600">
                <a:latin typeface="Georgia"/>
                <a:cs typeface="Georgia"/>
              </a:defRPr>
            </a:lvl2pPr>
            <a:lvl3pPr>
              <a:defRPr sz="22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298027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77C8BC1-C6E6-4F64-9F0C-723D8A07E8C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446B6FD-37F0-4EDC-A3F3-1B2FB263E89C}"/>
              </a:ext>
            </a:extLst>
          </p:cNvPr>
          <p:cNvSpPr/>
          <p:nvPr userDrawn="1"/>
        </p:nvSpPr>
        <p:spPr>
          <a:xfrm>
            <a:off x="-101600" y="457200"/>
            <a:ext cx="12395200" cy="53340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457200"/>
            <a:ext cx="11684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8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nl-NL" dirty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19201"/>
            <a:ext cx="109728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latin typeface="Georgia"/>
                <a:cs typeface="Georgia"/>
              </a:defRPr>
            </a:lvl1pPr>
            <a:lvl2pPr>
              <a:defRPr sz="2600">
                <a:latin typeface="Georgia"/>
                <a:cs typeface="Georgia"/>
              </a:defRPr>
            </a:lvl2pPr>
            <a:lvl3pPr>
              <a:defRPr sz="22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08526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>
            <a:extLst>
              <a:ext uri="{FF2B5EF4-FFF2-40B4-BE49-F238E27FC236}">
                <a16:creationId xmlns:a16="http://schemas.microsoft.com/office/drawing/2014/main" id="{726B360D-BA72-4297-941F-C6BD9E839D7D}"/>
              </a:ext>
            </a:extLst>
          </p:cNvPr>
          <p:cNvSpPr txBox="1"/>
          <p:nvPr/>
        </p:nvSpPr>
        <p:spPr>
          <a:xfrm>
            <a:off x="9245600" y="6569075"/>
            <a:ext cx="2743200" cy="13811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nl-BE" sz="900">
                <a:solidFill>
                  <a:srgbClr val="BCBDC0"/>
                </a:solidFill>
                <a:latin typeface="Arial Narrow" panose="020B0606020202030204" pitchFamily="34" charset="0"/>
              </a:rPr>
              <a:t>Grant Management Seminar Maart 2014  </a:t>
            </a:r>
            <a:fld id="{9ADF250B-7ED3-4522-BE04-0A040CD2B4C3}" type="slidenum">
              <a:rPr lang="en-US" altLang="nl-BE" sz="900">
                <a:solidFill>
                  <a:srgbClr val="BCBDC0"/>
                </a:solidFill>
                <a:latin typeface="Arial Narrow" panose="020B0606020202030204" pitchFamily="34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r>
              <a:rPr lang="en-US" altLang="nl-BE" sz="900">
                <a:solidFill>
                  <a:srgbClr val="BCBDC0"/>
                </a:solidFill>
                <a:latin typeface="Arial Narrow" panose="020B0606020202030204" pitchFamily="34" charset="0"/>
              </a:rPr>
              <a:t>  </a:t>
            </a:r>
            <a:endParaRPr lang="en-US" altLang="nl-BE" sz="900">
              <a:solidFill>
                <a:srgbClr val="958D85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8DC5BBFD-EF41-47A8-A41F-D0E5AED8EA2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C97B5D5-C9B1-4D3D-AD7B-33597738E3DF}"/>
              </a:ext>
            </a:extLst>
          </p:cNvPr>
          <p:cNvSpPr/>
          <p:nvPr userDrawn="1"/>
        </p:nvSpPr>
        <p:spPr>
          <a:xfrm>
            <a:off x="-101600" y="457200"/>
            <a:ext cx="12395200" cy="5334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457200"/>
            <a:ext cx="11684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8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nl-NL" dirty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19201"/>
            <a:ext cx="109728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latin typeface="Georgia"/>
                <a:cs typeface="Georgia"/>
              </a:defRPr>
            </a:lvl1pPr>
            <a:lvl2pPr>
              <a:defRPr sz="2600">
                <a:latin typeface="Georgia"/>
                <a:cs typeface="Georgia"/>
              </a:defRPr>
            </a:lvl2pPr>
            <a:lvl3pPr>
              <a:defRPr sz="22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4979790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88B5CA1-7873-47BE-ADA0-C7691149B70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0143FC9-AB6C-4329-9807-3CEDDD40442C}"/>
              </a:ext>
            </a:extLst>
          </p:cNvPr>
          <p:cNvSpPr/>
          <p:nvPr userDrawn="1"/>
        </p:nvSpPr>
        <p:spPr>
          <a:xfrm>
            <a:off x="-101600" y="457200"/>
            <a:ext cx="12395200" cy="533400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457200"/>
            <a:ext cx="11684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8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nl-NL" dirty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19201"/>
            <a:ext cx="109728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latin typeface="Georgia"/>
                <a:cs typeface="Georgia"/>
              </a:defRPr>
            </a:lvl1pPr>
            <a:lvl2pPr>
              <a:defRPr sz="2600">
                <a:latin typeface="Georgia"/>
                <a:cs typeface="Georgia"/>
              </a:defRPr>
            </a:lvl2pPr>
            <a:lvl3pPr>
              <a:defRPr sz="22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8525982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08000" y="228600"/>
            <a:ext cx="11684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800">
                <a:solidFill>
                  <a:schemeClr val="bg1">
                    <a:lumMod val="85000"/>
                  </a:schemeClr>
                </a:solidFill>
                <a:latin typeface="Arial Narrow"/>
                <a:cs typeface="Arial Narrow"/>
              </a:defRPr>
            </a:lvl1pPr>
          </a:lstStyle>
          <a:p>
            <a:r>
              <a:rPr lang="nl-NL" dirty="0"/>
              <a:t>Klik om de stijl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6967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0" i="0" cap="all"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Georgia"/>
                <a:cs typeface="Georgia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5636329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 algn="l">
              <a:defRPr sz="3600">
                <a:latin typeface="Arial Narrow"/>
                <a:cs typeface="Arial Narrow"/>
              </a:defRPr>
            </a:lvl1pPr>
          </a:lstStyle>
          <a:p>
            <a:r>
              <a:rPr lang="nl-NL" dirty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Georgia"/>
                <a:cs typeface="Georgia"/>
              </a:defRPr>
            </a:lvl1pPr>
            <a:lvl2pPr>
              <a:defRPr sz="2400">
                <a:latin typeface="Georgia"/>
                <a:cs typeface="Georgia"/>
              </a:defRPr>
            </a:lvl2pPr>
            <a:lvl3pPr>
              <a:defRPr sz="20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800">
                <a:latin typeface="Georgia"/>
                <a:cs typeface="Georgi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Georgia"/>
                <a:cs typeface="Georgia"/>
              </a:defRPr>
            </a:lvl1pPr>
            <a:lvl2pPr>
              <a:defRPr sz="2400">
                <a:latin typeface="Georgia"/>
                <a:cs typeface="Georgia"/>
              </a:defRPr>
            </a:lvl2pPr>
            <a:lvl3pPr>
              <a:defRPr sz="20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800">
                <a:latin typeface="Georgia"/>
                <a:cs typeface="Georgi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04856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109C028-0CA2-4DD6-BDDB-6C8E8B939F0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en-US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A41EB72-2ACF-47BC-8426-8265828FEC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01600" y="457200"/>
            <a:ext cx="12395200" cy="53340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88900" dist="61087" dir="54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en-US" dirty="0">
              <a:solidFill>
                <a:srgbClr val="FFFFFF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457200"/>
            <a:ext cx="11684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19201"/>
            <a:ext cx="109728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58585A"/>
                </a:solidFill>
                <a:latin typeface="Georgia"/>
                <a:cs typeface="Georgia"/>
              </a:defRPr>
            </a:lvl1pPr>
            <a:lvl2pPr>
              <a:defRPr sz="2600">
                <a:solidFill>
                  <a:srgbClr val="58585A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rgbClr val="58585A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rgbClr val="58585A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rgbClr val="58585A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8809940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 algn="l">
              <a:defRPr sz="3600">
                <a:latin typeface="Arial Narrow"/>
                <a:cs typeface="Arial Narrow"/>
              </a:defRPr>
            </a:lvl1pPr>
          </a:lstStyle>
          <a:p>
            <a:r>
              <a:rPr lang="nl-NL" dirty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 Narrow"/>
                <a:cs typeface="Arial Narrow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Georgia"/>
                <a:cs typeface="Georgia"/>
              </a:defRPr>
            </a:lvl1pPr>
            <a:lvl2pPr>
              <a:defRPr sz="2000">
                <a:latin typeface="Georgia"/>
                <a:cs typeface="Georgia"/>
              </a:defRPr>
            </a:lvl2pPr>
            <a:lvl3pPr>
              <a:defRPr sz="1800">
                <a:latin typeface="Georgia"/>
                <a:cs typeface="Georgia"/>
              </a:defRPr>
            </a:lvl3pPr>
            <a:lvl4pPr>
              <a:defRPr sz="16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 Narrow"/>
                <a:cs typeface="Arial Narrow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Georgia"/>
                <a:cs typeface="Georgia"/>
              </a:defRPr>
            </a:lvl1pPr>
            <a:lvl2pPr>
              <a:defRPr sz="2000">
                <a:latin typeface="Georgia"/>
                <a:cs typeface="Georgia"/>
              </a:defRPr>
            </a:lvl2pPr>
            <a:lvl3pPr>
              <a:defRPr sz="1800">
                <a:latin typeface="Georgia"/>
                <a:cs typeface="Georgia"/>
              </a:defRPr>
            </a:lvl3pPr>
            <a:lvl4pPr>
              <a:defRPr sz="16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2667961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 sz="3600">
                <a:latin typeface="Arial Narrow"/>
                <a:cs typeface="Arial Narrow"/>
              </a:defRPr>
            </a:lvl1pPr>
          </a:lstStyle>
          <a:p>
            <a:r>
              <a:rPr lang="nl-NL" dirty="0"/>
              <a:t>Klik om de stijl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42591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034690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Georgia"/>
                <a:cs typeface="Georgia"/>
              </a:defRPr>
            </a:lvl1pPr>
            <a:lvl2pPr>
              <a:defRPr sz="2800">
                <a:latin typeface="Georgia"/>
                <a:cs typeface="Georgia"/>
              </a:defRPr>
            </a:lvl2pPr>
            <a:lvl3pPr>
              <a:defRPr sz="2400">
                <a:latin typeface="Georgia"/>
                <a:cs typeface="Georgia"/>
              </a:defRPr>
            </a:lvl3pPr>
            <a:lvl4pPr>
              <a:defRPr sz="2000">
                <a:latin typeface="Georgia"/>
                <a:cs typeface="Georgia"/>
              </a:defRPr>
            </a:lvl4pPr>
            <a:lvl5pPr>
              <a:defRPr sz="2000">
                <a:latin typeface="Georgia"/>
                <a:cs typeface="Georgia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Georgia"/>
                <a:cs typeface="Georgi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3165438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Georgia"/>
                <a:cs typeface="Georgi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1816903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0042945"/>
      </p:ext>
    </p:extLst>
  </p:cSld>
  <p:clrMapOvr>
    <a:masterClrMapping/>
  </p:clrMapOvr>
  <p:transition spd="slow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>
            <a:extLst>
              <a:ext uri="{FF2B5EF4-FFF2-40B4-BE49-F238E27FC236}">
                <a16:creationId xmlns:a16="http://schemas.microsoft.com/office/drawing/2014/main" id="{35521CD9-CEA2-4AD7-B552-4AD0EBF6DF7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5AD73E79-CE39-41E0-9F5A-98506C5AF3CC}"/>
              </a:ext>
            </a:extLst>
          </p:cNvPr>
          <p:cNvSpPr/>
          <p:nvPr userDrawn="1"/>
        </p:nvSpPr>
        <p:spPr>
          <a:xfrm>
            <a:off x="-203200" y="2667000"/>
            <a:ext cx="12700000" cy="1600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88900" dist="61087" dir="5400000" rotWithShape="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3200" y="2667000"/>
            <a:ext cx="117856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nl-NL" dirty="0"/>
              <a:t>Klik om de stijl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784891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>
            <a:extLst>
              <a:ext uri="{FF2B5EF4-FFF2-40B4-BE49-F238E27FC236}">
                <a16:creationId xmlns:a16="http://schemas.microsoft.com/office/drawing/2014/main" id="{4F360605-6015-400E-A1AE-8B5AF6B9830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77F898B-4BFF-46CD-B574-593D39BB8DA5}"/>
              </a:ext>
            </a:extLst>
          </p:cNvPr>
          <p:cNvSpPr/>
          <p:nvPr userDrawn="1"/>
        </p:nvSpPr>
        <p:spPr>
          <a:xfrm>
            <a:off x="-203200" y="2667000"/>
            <a:ext cx="12700000" cy="1600200"/>
          </a:xfrm>
          <a:prstGeom prst="rect">
            <a:avLst/>
          </a:prstGeom>
          <a:solidFill>
            <a:srgbClr val="005DAA"/>
          </a:solidFill>
          <a:ln>
            <a:noFill/>
          </a:ln>
          <a:effectLst>
            <a:outerShdw blurRad="88900" dist="61087" dir="5400000" rotWithShape="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3200" y="2667000"/>
            <a:ext cx="117856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nl-NL" dirty="0"/>
              <a:t>Klik om de stijl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066016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>
            <a:extLst>
              <a:ext uri="{FF2B5EF4-FFF2-40B4-BE49-F238E27FC236}">
                <a16:creationId xmlns:a16="http://schemas.microsoft.com/office/drawing/2014/main" id="{07627604-117A-4C4D-866B-7798B441D2B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3331C116-1A5D-4340-89EA-23841788C0FD}"/>
              </a:ext>
            </a:extLst>
          </p:cNvPr>
          <p:cNvSpPr/>
          <p:nvPr userDrawn="1"/>
        </p:nvSpPr>
        <p:spPr>
          <a:xfrm>
            <a:off x="-203200" y="2667000"/>
            <a:ext cx="12700000" cy="160020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88900" dist="61087" dir="5400000" rotWithShape="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3200" y="2667000"/>
            <a:ext cx="117856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nl-NL" dirty="0"/>
              <a:t>Klik om de stijl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357548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>
            <a:extLst>
              <a:ext uri="{FF2B5EF4-FFF2-40B4-BE49-F238E27FC236}">
                <a16:creationId xmlns:a16="http://schemas.microsoft.com/office/drawing/2014/main" id="{E425DDE9-9AC8-407A-B29A-E08E5790F99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690684C1-B273-4688-AD5E-1320F5045111}"/>
              </a:ext>
            </a:extLst>
          </p:cNvPr>
          <p:cNvSpPr/>
          <p:nvPr userDrawn="1"/>
        </p:nvSpPr>
        <p:spPr>
          <a:xfrm>
            <a:off x="-203200" y="2667000"/>
            <a:ext cx="12700000" cy="16002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88900" dist="61087" dir="5400000" rotWithShape="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3200" y="2667000"/>
            <a:ext cx="117856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nl-NL" dirty="0"/>
              <a:t>Klik om de stijl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57680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018BFD6-6159-4584-A6F2-F0B068F76CB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en-US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C8CBBD6-D031-4A93-9558-1EE018B493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01600" y="457200"/>
            <a:ext cx="12395200" cy="533400"/>
          </a:xfrm>
          <a:prstGeom prst="rect">
            <a:avLst/>
          </a:prstGeom>
          <a:solidFill>
            <a:srgbClr val="009999"/>
          </a:solidFill>
          <a:ln>
            <a:noFill/>
          </a:ln>
          <a:effectLst>
            <a:outerShdw blurRad="88900" dist="61087" dir="54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en-US" dirty="0">
              <a:solidFill>
                <a:srgbClr val="FFFFFF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457200"/>
            <a:ext cx="11684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19201"/>
            <a:ext cx="109728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58585A"/>
                </a:solidFill>
                <a:latin typeface="Georgia"/>
                <a:cs typeface="Georgia"/>
              </a:defRPr>
            </a:lvl1pPr>
            <a:lvl2pPr>
              <a:defRPr sz="2600">
                <a:solidFill>
                  <a:srgbClr val="58585A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rgbClr val="58585A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rgbClr val="58585A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rgbClr val="58585A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2681005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>
            <a:extLst>
              <a:ext uri="{FF2B5EF4-FFF2-40B4-BE49-F238E27FC236}">
                <a16:creationId xmlns:a16="http://schemas.microsoft.com/office/drawing/2014/main" id="{FD46EABA-53A5-46A5-84FF-3B156290A66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8AB1620A-CD03-4246-B3F3-893CDECB061F}"/>
              </a:ext>
            </a:extLst>
          </p:cNvPr>
          <p:cNvSpPr/>
          <p:nvPr userDrawn="1"/>
        </p:nvSpPr>
        <p:spPr>
          <a:xfrm>
            <a:off x="-203200" y="2667000"/>
            <a:ext cx="12700000" cy="1600200"/>
          </a:xfrm>
          <a:prstGeom prst="rect">
            <a:avLst/>
          </a:prstGeom>
          <a:solidFill>
            <a:srgbClr val="FBB23F"/>
          </a:solidFill>
          <a:ln>
            <a:noFill/>
          </a:ln>
          <a:effectLst>
            <a:outerShdw blurRad="88900" dist="61087" dir="5400000" rotWithShape="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3200" y="2667000"/>
            <a:ext cx="117856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nl-NL" dirty="0"/>
              <a:t>Klik om de stijl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180538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>
            <a:extLst>
              <a:ext uri="{FF2B5EF4-FFF2-40B4-BE49-F238E27FC236}">
                <a16:creationId xmlns:a16="http://schemas.microsoft.com/office/drawing/2014/main" id="{FCAE7108-91A0-4F9E-985C-8D0DA6C4374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3200" y="2667000"/>
            <a:ext cx="117856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nl-NL" dirty="0"/>
              <a:t>Klik om de stijl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504429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 rot="16200000">
            <a:off x="-829013" y="2920461"/>
            <a:ext cx="4455268" cy="1552101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  <a:lvl2pPr algn="ctr">
              <a:defRPr/>
            </a:lvl2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581073" y="1478605"/>
            <a:ext cx="9001327" cy="44358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</p:txBody>
      </p:sp>
    </p:spTree>
    <p:extLst>
      <p:ext uri="{BB962C8B-B14F-4D97-AF65-F5344CB8AC3E}">
        <p14:creationId xmlns:p14="http://schemas.microsoft.com/office/powerpoint/2010/main" val="3208986048"/>
      </p:ext>
    </p:extLst>
  </p:cSld>
  <p:clrMapOvr>
    <a:masterClrMapping/>
  </p:clrMapOvr>
  <p:transition spd="med"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384952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C0D29B75-3688-4D46-BEA5-7C1EC1541BD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2D731A04-99F7-4F03-BA6F-73663EBF3A7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01600" y="457200"/>
            <a:ext cx="12395200" cy="533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88900" dist="61087" dir="54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878910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>
            <a:extLst>
              <a:ext uri="{FF2B5EF4-FFF2-40B4-BE49-F238E27FC236}">
                <a16:creationId xmlns:a16="http://schemas.microsoft.com/office/drawing/2014/main" id="{6DFB4D4B-2BA4-44F6-BC73-AB8BEA4694E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9C0A7DEE-5CDB-4490-BA18-E37630EAF1D3}"/>
              </a:ext>
            </a:extLst>
          </p:cNvPr>
          <p:cNvSpPr/>
          <p:nvPr userDrawn="1"/>
        </p:nvSpPr>
        <p:spPr>
          <a:xfrm>
            <a:off x="-203200" y="2667000"/>
            <a:ext cx="12700000" cy="1600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88900" dist="61087" dir="5400000" rotWithShape="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3200" y="2667000"/>
            <a:ext cx="117856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nl-NL" dirty="0"/>
              <a:t>Klik om de stijl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820191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>
            <a:extLst>
              <a:ext uri="{FF2B5EF4-FFF2-40B4-BE49-F238E27FC236}">
                <a16:creationId xmlns:a16="http://schemas.microsoft.com/office/drawing/2014/main" id="{B4DCF4C6-6F2F-4AC3-8770-77C5EAE4076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193FB638-8A15-4204-83DA-D35749F5590F}"/>
              </a:ext>
            </a:extLst>
          </p:cNvPr>
          <p:cNvSpPr/>
          <p:nvPr userDrawn="1"/>
        </p:nvSpPr>
        <p:spPr>
          <a:xfrm>
            <a:off x="-203200" y="2667000"/>
            <a:ext cx="12700000" cy="1600200"/>
          </a:xfrm>
          <a:prstGeom prst="rect">
            <a:avLst/>
          </a:prstGeom>
          <a:solidFill>
            <a:srgbClr val="005DAA"/>
          </a:solidFill>
          <a:ln>
            <a:noFill/>
          </a:ln>
          <a:effectLst>
            <a:outerShdw blurRad="88900" dist="61087" dir="5400000" rotWithShape="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3200" y="2667000"/>
            <a:ext cx="117856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nl-NL" dirty="0"/>
              <a:t>Klik om de stijl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819002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>
            <a:extLst>
              <a:ext uri="{FF2B5EF4-FFF2-40B4-BE49-F238E27FC236}">
                <a16:creationId xmlns:a16="http://schemas.microsoft.com/office/drawing/2014/main" id="{9E8CE6AA-8AD7-4E35-9944-37C3ED82FFA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B07B79D8-7A31-4796-A883-3BD778A316D7}"/>
              </a:ext>
            </a:extLst>
          </p:cNvPr>
          <p:cNvSpPr/>
          <p:nvPr userDrawn="1"/>
        </p:nvSpPr>
        <p:spPr>
          <a:xfrm>
            <a:off x="-203200" y="2667000"/>
            <a:ext cx="12700000" cy="160020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88900" dist="61087" dir="5400000" rotWithShape="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3200" y="2667000"/>
            <a:ext cx="117856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nl-NL" dirty="0"/>
              <a:t>Klik om de stijl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867681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>
            <a:extLst>
              <a:ext uri="{FF2B5EF4-FFF2-40B4-BE49-F238E27FC236}">
                <a16:creationId xmlns:a16="http://schemas.microsoft.com/office/drawing/2014/main" id="{046FE168-D15B-40F9-B5DC-A324A34D930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4E3A3DF2-36A6-4505-A8C2-3FA63D3562D1}"/>
              </a:ext>
            </a:extLst>
          </p:cNvPr>
          <p:cNvSpPr/>
          <p:nvPr userDrawn="1"/>
        </p:nvSpPr>
        <p:spPr>
          <a:xfrm>
            <a:off x="-203200" y="2667000"/>
            <a:ext cx="12700000" cy="16002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88900" dist="61087" dir="5400000" rotWithShape="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3200" y="2667000"/>
            <a:ext cx="117856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nl-NL" dirty="0"/>
              <a:t>Klik om de stijl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091466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>
            <a:extLst>
              <a:ext uri="{FF2B5EF4-FFF2-40B4-BE49-F238E27FC236}">
                <a16:creationId xmlns:a16="http://schemas.microsoft.com/office/drawing/2014/main" id="{5355B111-6013-48CD-82DF-0C97DDCAF86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BC55B668-8204-4F76-9767-344158B8ED75}"/>
              </a:ext>
            </a:extLst>
          </p:cNvPr>
          <p:cNvSpPr/>
          <p:nvPr userDrawn="1"/>
        </p:nvSpPr>
        <p:spPr>
          <a:xfrm>
            <a:off x="-203200" y="2667000"/>
            <a:ext cx="12700000" cy="1600200"/>
          </a:xfrm>
          <a:prstGeom prst="rect">
            <a:avLst/>
          </a:prstGeom>
          <a:solidFill>
            <a:srgbClr val="FBB23F"/>
          </a:solidFill>
          <a:ln>
            <a:noFill/>
          </a:ln>
          <a:effectLst>
            <a:outerShdw blurRad="88900" dist="61087" dir="5400000" rotWithShape="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3200" y="2667000"/>
            <a:ext cx="117856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nl-NL" dirty="0"/>
              <a:t>Klik om de stijl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79591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EB3D0E8C-A86F-4BAB-BC88-917925335C3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en-US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BE7DC86A-072A-4E97-B5E8-679ED4A42B4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01600" y="244475"/>
            <a:ext cx="12395200" cy="930275"/>
          </a:xfrm>
          <a:prstGeom prst="rect">
            <a:avLst/>
          </a:prstGeom>
          <a:solidFill>
            <a:srgbClr val="F1B240"/>
          </a:solidFill>
          <a:ln>
            <a:noFill/>
          </a:ln>
          <a:effectLst>
            <a:outerShdw blurRad="88900" dist="61087" dir="5400000" rotWithShape="0">
              <a:srgbClr val="808080">
                <a:alpha val="25000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en-US" dirty="0">
              <a:solidFill>
                <a:srgbClr val="FFFFFF"/>
              </a:solidFill>
              <a:latin typeface="Calibri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048703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>
            <a:extLst>
              <a:ext uri="{FF2B5EF4-FFF2-40B4-BE49-F238E27FC236}">
                <a16:creationId xmlns:a16="http://schemas.microsoft.com/office/drawing/2014/main" id="{F5889624-24A5-4D0F-9C7B-6F7BA6A2ECF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3200" y="2667000"/>
            <a:ext cx="117856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nl-NL" dirty="0"/>
              <a:t>Klik om de stijl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757308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E1BA93A-2B83-427B-AD93-19B19E89949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en-US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DCE588F-4116-41A4-AE24-F4BF62E9E4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01600" y="457200"/>
            <a:ext cx="12395200" cy="533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88900" dist="61087" dir="54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en-US" dirty="0">
              <a:solidFill>
                <a:srgbClr val="FFFFFF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457200"/>
            <a:ext cx="11684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19201"/>
            <a:ext cx="109728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58585A"/>
                </a:solidFill>
                <a:latin typeface="Georgia"/>
                <a:cs typeface="Georgia"/>
              </a:defRPr>
            </a:lvl1pPr>
            <a:lvl2pPr>
              <a:defRPr sz="2600">
                <a:solidFill>
                  <a:srgbClr val="58585A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rgbClr val="58585A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rgbClr val="58585A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rgbClr val="58585A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3258904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8D4C6A3-0608-4DF4-8AC3-7895BD5A6B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en-US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5FD0605-61FA-4022-9B0D-2781CF60EE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01600" y="457200"/>
            <a:ext cx="12395200" cy="533400"/>
          </a:xfrm>
          <a:prstGeom prst="rect">
            <a:avLst/>
          </a:prstGeom>
          <a:solidFill>
            <a:srgbClr val="005DAA"/>
          </a:solidFill>
          <a:ln>
            <a:noFill/>
          </a:ln>
          <a:effectLst>
            <a:outerShdw blurRad="88900" dist="61087" dir="54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en-US" dirty="0">
              <a:solidFill>
                <a:srgbClr val="FFFFFF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457200"/>
            <a:ext cx="11684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19201"/>
            <a:ext cx="109728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58585A"/>
                </a:solidFill>
                <a:latin typeface="Georgia"/>
                <a:cs typeface="Georgia"/>
              </a:defRPr>
            </a:lvl1pPr>
            <a:lvl2pPr>
              <a:defRPr sz="2600">
                <a:solidFill>
                  <a:srgbClr val="58585A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rgbClr val="58585A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rgbClr val="58585A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rgbClr val="58585A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3820572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4BBAB7C-707C-4EBC-B2E7-BD75FF9468C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en-US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FC81B91-9487-4254-80B9-B9B8F64C1A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01600" y="457200"/>
            <a:ext cx="12395200" cy="53340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88900" dist="61087" dir="54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en-US" dirty="0">
              <a:solidFill>
                <a:srgbClr val="FFFFFF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457200"/>
            <a:ext cx="11684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19201"/>
            <a:ext cx="109728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58585A"/>
                </a:solidFill>
                <a:latin typeface="Georgia"/>
                <a:cs typeface="Georgia"/>
              </a:defRPr>
            </a:lvl1pPr>
            <a:lvl2pPr>
              <a:defRPr sz="2600">
                <a:solidFill>
                  <a:srgbClr val="58585A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rgbClr val="58585A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rgbClr val="58585A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rgbClr val="58585A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5866916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22225A4-FE21-475D-B188-73A23204C0C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en-US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D2F0002-0938-4E20-AD6B-F96ACD0996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01600" y="457200"/>
            <a:ext cx="12395200" cy="533400"/>
          </a:xfrm>
          <a:prstGeom prst="rect">
            <a:avLst/>
          </a:prstGeom>
          <a:solidFill>
            <a:srgbClr val="009999"/>
          </a:solidFill>
          <a:ln>
            <a:noFill/>
          </a:ln>
          <a:effectLst>
            <a:outerShdw blurRad="88900" dist="61087" dir="54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en-US" dirty="0">
              <a:solidFill>
                <a:srgbClr val="FFFFFF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457200"/>
            <a:ext cx="11684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19201"/>
            <a:ext cx="109728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58585A"/>
                </a:solidFill>
                <a:latin typeface="Georgia"/>
                <a:cs typeface="Georgia"/>
              </a:defRPr>
            </a:lvl1pPr>
            <a:lvl2pPr>
              <a:defRPr sz="2600">
                <a:solidFill>
                  <a:srgbClr val="58585A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rgbClr val="58585A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rgbClr val="58585A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rgbClr val="58585A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9460264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0A0F5C40-4BC2-4562-844A-29293B70358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en-US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409FB31C-4200-4C2B-9E06-9ABDCB3E916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01600" y="244475"/>
            <a:ext cx="12395200" cy="930275"/>
          </a:xfrm>
          <a:prstGeom prst="rect">
            <a:avLst/>
          </a:prstGeom>
          <a:solidFill>
            <a:srgbClr val="F1B240"/>
          </a:solidFill>
          <a:ln>
            <a:noFill/>
          </a:ln>
          <a:effectLst>
            <a:outerShdw blurRad="88900" dist="61087" dir="5400000" rotWithShape="0">
              <a:srgbClr val="808080">
                <a:alpha val="25000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en-US" dirty="0">
              <a:solidFill>
                <a:srgbClr val="FFFFFF"/>
              </a:solidFill>
              <a:latin typeface="Calibri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048298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08000" y="228600"/>
            <a:ext cx="11684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800">
                <a:solidFill>
                  <a:schemeClr val="bg1">
                    <a:lumMod val="85000"/>
                  </a:schemeClr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872765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0" i="0" cap="all"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Georgia"/>
                <a:cs typeface="Georgia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0425552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 algn="l">
              <a:defRPr sz="3600"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Georgia"/>
                <a:cs typeface="Georgia"/>
              </a:defRPr>
            </a:lvl1pPr>
            <a:lvl2pPr>
              <a:defRPr sz="2400">
                <a:latin typeface="Georgia"/>
                <a:cs typeface="Georgia"/>
              </a:defRPr>
            </a:lvl2pPr>
            <a:lvl3pPr>
              <a:defRPr sz="20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800">
                <a:latin typeface="Georgia"/>
                <a:cs typeface="Georgi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Georgia"/>
                <a:cs typeface="Georgia"/>
              </a:defRPr>
            </a:lvl1pPr>
            <a:lvl2pPr>
              <a:defRPr sz="2400">
                <a:latin typeface="Georgia"/>
                <a:cs typeface="Georgia"/>
              </a:defRPr>
            </a:lvl2pPr>
            <a:lvl3pPr>
              <a:defRPr sz="20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800">
                <a:latin typeface="Georgia"/>
                <a:cs typeface="Georgi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8375985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 algn="l">
              <a:defRPr sz="3600"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 Narrow"/>
                <a:cs typeface="Arial Narrow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Georgia"/>
                <a:cs typeface="Georgia"/>
              </a:defRPr>
            </a:lvl1pPr>
            <a:lvl2pPr>
              <a:defRPr sz="2000">
                <a:latin typeface="Georgia"/>
                <a:cs typeface="Georgia"/>
              </a:defRPr>
            </a:lvl2pPr>
            <a:lvl3pPr>
              <a:defRPr sz="1800">
                <a:latin typeface="Georgia"/>
                <a:cs typeface="Georgia"/>
              </a:defRPr>
            </a:lvl3pPr>
            <a:lvl4pPr>
              <a:defRPr sz="16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 Narrow"/>
                <a:cs typeface="Arial Narrow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Georgia"/>
                <a:cs typeface="Georgia"/>
              </a:defRPr>
            </a:lvl1pPr>
            <a:lvl2pPr>
              <a:defRPr sz="2000">
                <a:latin typeface="Georgia"/>
                <a:cs typeface="Georgia"/>
              </a:defRPr>
            </a:lvl2pPr>
            <a:lvl3pPr>
              <a:defRPr sz="1800">
                <a:latin typeface="Georgia"/>
                <a:cs typeface="Georgia"/>
              </a:defRPr>
            </a:lvl3pPr>
            <a:lvl4pPr>
              <a:defRPr sz="16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428294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08000" y="228600"/>
            <a:ext cx="11684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800">
                <a:solidFill>
                  <a:schemeClr val="bg1">
                    <a:lumMod val="85000"/>
                  </a:schemeClr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400423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 sz="3600"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022075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60363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Georgia"/>
                <a:cs typeface="Georgia"/>
              </a:defRPr>
            </a:lvl1pPr>
            <a:lvl2pPr>
              <a:defRPr sz="2800">
                <a:latin typeface="Georgia"/>
                <a:cs typeface="Georgia"/>
              </a:defRPr>
            </a:lvl2pPr>
            <a:lvl3pPr>
              <a:defRPr sz="2400">
                <a:latin typeface="Georgia"/>
                <a:cs typeface="Georgia"/>
              </a:defRPr>
            </a:lvl3pPr>
            <a:lvl4pPr>
              <a:defRPr sz="2000">
                <a:latin typeface="Georgia"/>
                <a:cs typeface="Georgia"/>
              </a:defRPr>
            </a:lvl4pPr>
            <a:lvl5pPr>
              <a:defRPr sz="2000">
                <a:latin typeface="Georgia"/>
                <a:cs typeface="Georgia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Georgia"/>
                <a:cs typeface="Georgi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5169994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Georgia"/>
                <a:cs typeface="Georgi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4759458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4313678"/>
      </p:ext>
    </p:extLst>
  </p:cSld>
  <p:clrMapOvr>
    <a:masterClrMapping/>
  </p:clrMapOvr>
  <p:transition spd="slow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CED393-2EB5-4215-9D1C-36A4B633D82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CABA43-60CD-44AD-9C75-26E8256B03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24C62A-61FA-4740-BA19-6227950CE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711324"/>
      </p:ext>
    </p:extLst>
  </p:cSld>
  <p:clrMapOvr>
    <a:masterClrMapping/>
  </p:clrMapOvr>
  <p:transition spd="med"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 rot="16200000">
            <a:off x="-829013" y="2920461"/>
            <a:ext cx="4455268" cy="1552101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  <a:lvl2pPr algn="ctr">
              <a:defRPr/>
            </a:lvl2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581073" y="1478605"/>
            <a:ext cx="9001327" cy="44358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</p:txBody>
      </p:sp>
    </p:spTree>
    <p:extLst>
      <p:ext uri="{BB962C8B-B14F-4D97-AF65-F5344CB8AC3E}">
        <p14:creationId xmlns:p14="http://schemas.microsoft.com/office/powerpoint/2010/main" val="3372415676"/>
      </p:ext>
    </p:extLst>
  </p:cSld>
  <p:clrMapOvr>
    <a:masterClrMapping/>
  </p:clrMapOvr>
  <p:transition spd="med">
    <p:fad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169431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C0D29B75-3688-4D46-BEA5-7C1EC1541BD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2D731A04-99F7-4F03-BA6F-73663EBF3A7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01600" y="457200"/>
            <a:ext cx="12395200" cy="533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88900" dist="61087" dir="54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26405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0" i="0" cap="all"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Georgia"/>
                <a:cs typeface="Georgia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29191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 algn="l">
              <a:defRPr sz="3600"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Georgia"/>
                <a:cs typeface="Georgia"/>
              </a:defRPr>
            </a:lvl1pPr>
            <a:lvl2pPr>
              <a:defRPr sz="2400">
                <a:latin typeface="Georgia"/>
                <a:cs typeface="Georgia"/>
              </a:defRPr>
            </a:lvl2pPr>
            <a:lvl3pPr>
              <a:defRPr sz="20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800">
                <a:latin typeface="Georgia"/>
                <a:cs typeface="Georgi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Georgia"/>
                <a:cs typeface="Georgia"/>
              </a:defRPr>
            </a:lvl1pPr>
            <a:lvl2pPr>
              <a:defRPr sz="2400">
                <a:latin typeface="Georgia"/>
                <a:cs typeface="Georgia"/>
              </a:defRPr>
            </a:lvl2pPr>
            <a:lvl3pPr>
              <a:defRPr sz="20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800">
                <a:latin typeface="Georgia"/>
                <a:cs typeface="Georgi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059959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 algn="l">
              <a:defRPr sz="3600"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 Narrow"/>
                <a:cs typeface="Arial Narrow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Georgia"/>
                <a:cs typeface="Georgia"/>
              </a:defRPr>
            </a:lvl1pPr>
            <a:lvl2pPr>
              <a:defRPr sz="2000">
                <a:latin typeface="Georgia"/>
                <a:cs typeface="Georgia"/>
              </a:defRPr>
            </a:lvl2pPr>
            <a:lvl3pPr>
              <a:defRPr sz="1800">
                <a:latin typeface="Georgia"/>
                <a:cs typeface="Georgia"/>
              </a:defRPr>
            </a:lvl3pPr>
            <a:lvl4pPr>
              <a:defRPr sz="16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 Narrow"/>
                <a:cs typeface="Arial Narrow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Georgia"/>
                <a:cs typeface="Georgia"/>
              </a:defRPr>
            </a:lvl1pPr>
            <a:lvl2pPr>
              <a:defRPr sz="2000">
                <a:latin typeface="Georgia"/>
                <a:cs typeface="Georgia"/>
              </a:defRPr>
            </a:lvl2pPr>
            <a:lvl3pPr>
              <a:defRPr sz="1800">
                <a:latin typeface="Georgia"/>
                <a:cs typeface="Georgia"/>
              </a:defRPr>
            </a:lvl3pPr>
            <a:lvl4pPr>
              <a:defRPr sz="16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96443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Relationship Id="rId9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3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8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5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9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4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47.xml"/><Relationship Id="rId7" Type="http://schemas.openxmlformats.org/officeDocument/2006/relationships/theme" Target="../theme/theme7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8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52.xml"/><Relationship Id="rId16" Type="http://schemas.openxmlformats.org/officeDocument/2006/relationships/theme" Target="../theme/theme8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slideLayout" Target="../slideLayouts/slideLayout64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8.xml"/><Relationship Id="rId2" Type="http://schemas.openxmlformats.org/officeDocument/2006/relationships/slideLayout" Target="../slideLayouts/slideLayout67.xml"/><Relationship Id="rId1" Type="http://schemas.openxmlformats.org/officeDocument/2006/relationships/slideLayout" Target="../slideLayouts/slideLayout66.xml"/><Relationship Id="rId5" Type="http://schemas.openxmlformats.org/officeDocument/2006/relationships/image" Target="../media/image2.png"/><Relationship Id="rId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Dianummer">
            <a:extLst>
              <a:ext uri="{FF2B5EF4-FFF2-40B4-BE49-F238E27FC236}">
                <a16:creationId xmlns:a16="http://schemas.microsoft.com/office/drawing/2014/main" id="{121274DE-F208-484A-B57A-037BABA053A1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265113" y="6448425"/>
            <a:ext cx="263525" cy="268288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888888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BAA8BE9-8F21-4DB4-A548-38875C30F67F}" type="slidenum">
              <a:rPr/>
              <a:pPr>
                <a:defRPr/>
              </a:pPr>
              <a:t>‹nr.›</a:t>
            </a:fld>
            <a:endParaRPr/>
          </a:p>
        </p:txBody>
      </p:sp>
      <p:pic>
        <p:nvPicPr>
          <p:cNvPr id="3082" name="Picture 2" descr="Afbeeldingsresultaat voor the rotary foundation">
            <a:extLst>
              <a:ext uri="{FF2B5EF4-FFF2-40B4-BE49-F238E27FC236}">
                <a16:creationId xmlns:a16="http://schemas.microsoft.com/office/drawing/2014/main" id="{09AD4255-C76E-46C0-B3DE-07A69279180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5025" y="5999163"/>
            <a:ext cx="15478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74" r:id="rId1"/>
    <p:sldLayoutId id="2147483975" r:id="rId2"/>
    <p:sldLayoutId id="2147483976" r:id="rId3"/>
    <p:sldLayoutId id="2147483977" r:id="rId4"/>
    <p:sldLayoutId id="2147483978" r:id="rId5"/>
    <p:sldLayoutId id="2147483979" r:id="rId6"/>
    <p:sldLayoutId id="2147483980" r:id="rId7"/>
    <p:sldLayoutId id="2147483981" r:id="rId8"/>
    <p:sldLayoutId id="2147483982" r:id="rId9"/>
    <p:sldLayoutId id="2147483983" r:id="rId10"/>
    <p:sldLayoutId id="2147483984" r:id="rId11"/>
    <p:sldLayoutId id="2147483985" r:id="rId12"/>
    <p:sldLayoutId id="2147483986" r:id="rId13"/>
    <p:sldLayoutId id="2147483987" r:id="rId14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ianummer">
            <a:extLst>
              <a:ext uri="{FF2B5EF4-FFF2-40B4-BE49-F238E27FC236}">
                <a16:creationId xmlns:a16="http://schemas.microsoft.com/office/drawing/2014/main" id="{51BF9C4C-2737-4104-88FB-8BAD052D3AEE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265113" y="6448425"/>
            <a:ext cx="263525" cy="268288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888888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843A58E-C6A7-4735-88C3-55E2B774EE82}" type="slidenum">
              <a:rPr/>
              <a:pPr>
                <a:defRPr/>
              </a:pPr>
              <a:t>‹nr.›</a:t>
            </a:fld>
            <a:endParaRPr/>
          </a:p>
        </p:txBody>
      </p:sp>
      <p:pic>
        <p:nvPicPr>
          <p:cNvPr id="4106" name="Picture 2" descr="Afbeeldingsresultaat voor the rotary foundation">
            <a:extLst>
              <a:ext uri="{FF2B5EF4-FFF2-40B4-BE49-F238E27FC236}">
                <a16:creationId xmlns:a16="http://schemas.microsoft.com/office/drawing/2014/main" id="{B5B3722D-BE28-4763-A0B4-7AEDF5B813E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5025" y="5999163"/>
            <a:ext cx="15478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90" r:id="rId1"/>
    <p:sldLayoutId id="2147483991" r:id="rId2"/>
    <p:sldLayoutId id="2147483992" r:id="rId3"/>
    <p:sldLayoutId id="2147483993" r:id="rId4"/>
    <p:sldLayoutId id="2147483994" r:id="rId5"/>
    <p:sldLayoutId id="2147483995" r:id="rId6"/>
    <p:sldLayoutId id="2147483996" r:id="rId7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nummer">
            <a:extLst>
              <a:ext uri="{FF2B5EF4-FFF2-40B4-BE49-F238E27FC236}">
                <a16:creationId xmlns:a16="http://schemas.microsoft.com/office/drawing/2014/main" id="{4C9B12CC-C393-46CF-80F3-31DFFE2594AB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265113" y="6448425"/>
            <a:ext cx="263525" cy="268288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888888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387E907-919C-4929-A435-CCF6BE6C5568}" type="slidenum">
              <a:rPr/>
              <a:pPr>
                <a:defRPr/>
              </a:pPr>
              <a:t>‹nr.›</a:t>
            </a:fld>
            <a:endParaRPr/>
          </a:p>
        </p:txBody>
      </p:sp>
      <p:pic>
        <p:nvPicPr>
          <p:cNvPr id="5130" name="Picture 2" descr="Afbeeldingsresultaat voor the rotary foundation">
            <a:extLst>
              <a:ext uri="{FF2B5EF4-FFF2-40B4-BE49-F238E27FC236}">
                <a16:creationId xmlns:a16="http://schemas.microsoft.com/office/drawing/2014/main" id="{B17B918E-3609-483A-B61D-B7430EE6C65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5025" y="5999163"/>
            <a:ext cx="15478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  <p:sldLayoutId id="2147484008" r:id="rId12"/>
    <p:sldLayoutId id="2147484009" r:id="rId13"/>
    <p:sldLayoutId id="2147484010" r:id="rId14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nummer">
            <a:extLst>
              <a:ext uri="{FF2B5EF4-FFF2-40B4-BE49-F238E27FC236}">
                <a16:creationId xmlns:a16="http://schemas.microsoft.com/office/drawing/2014/main" id="{F24BB952-34E4-4B16-BFE8-4FE868A72B37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265113" y="6448425"/>
            <a:ext cx="263525" cy="268288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888888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131C1A1-624D-4FCB-A106-B99895E2C4D8}" type="slidenum">
              <a:rPr/>
              <a:pPr>
                <a:defRPr/>
              </a:pPr>
              <a:t>‹nr.›</a:t>
            </a:fld>
            <a:endParaRPr/>
          </a:p>
        </p:txBody>
      </p:sp>
      <p:pic>
        <p:nvPicPr>
          <p:cNvPr id="6154" name="Picture 2" descr="Afbeeldingsresultaat voor the rotary foundation">
            <a:extLst>
              <a:ext uri="{FF2B5EF4-FFF2-40B4-BE49-F238E27FC236}">
                <a16:creationId xmlns:a16="http://schemas.microsoft.com/office/drawing/2014/main" id="{B61F3225-DAF0-486D-B143-F72F312459B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5025" y="5999163"/>
            <a:ext cx="15478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11" r:id="rId1"/>
    <p:sldLayoutId id="2147484012" r:id="rId2"/>
    <p:sldLayoutId id="2147484013" r:id="rId3"/>
    <p:sldLayoutId id="2147484014" r:id="rId4"/>
    <p:sldLayoutId id="2147484015" r:id="rId5"/>
    <p:sldLayoutId id="2147484016" r:id="rId6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939D594-3CE5-4E76-A834-AB9E2DAC45F4}"/>
              </a:ext>
            </a:extLst>
          </p:cNvPr>
          <p:cNvSpPr/>
          <p:nvPr userDrawn="1"/>
        </p:nvSpPr>
        <p:spPr>
          <a:xfrm>
            <a:off x="0" y="1588"/>
            <a:ext cx="12192000" cy="1273175"/>
          </a:xfrm>
          <a:prstGeom prst="rect">
            <a:avLst/>
          </a:prstGeom>
          <a:solidFill>
            <a:schemeClr val="tx2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200"/>
          </a:p>
        </p:txBody>
      </p:sp>
      <p:sp>
        <p:nvSpPr>
          <p:cNvPr id="8195" name="Espace réservé du texte 4">
            <a:extLst>
              <a:ext uri="{FF2B5EF4-FFF2-40B4-BE49-F238E27FC236}">
                <a16:creationId xmlns:a16="http://schemas.microsoft.com/office/drawing/2014/main" id="{89E72137-B51F-4E73-952F-394CBF3DF96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nl-BE"/>
              <a:t>Modifier les styles du texte du masque</a:t>
            </a:r>
          </a:p>
          <a:p>
            <a:pPr lvl="1"/>
            <a:r>
              <a:rPr lang="fr-FR" altLang="nl-BE"/>
              <a:t>Deuxième niveau</a:t>
            </a:r>
          </a:p>
          <a:p>
            <a:pPr lvl="2"/>
            <a:r>
              <a:rPr lang="fr-FR" altLang="nl-BE"/>
              <a:t>Troisième niveau</a:t>
            </a:r>
          </a:p>
          <a:p>
            <a:pPr lvl="3"/>
            <a:r>
              <a:rPr lang="fr-FR" altLang="nl-BE"/>
              <a:t>Quatrième niveau</a:t>
            </a:r>
          </a:p>
          <a:p>
            <a:pPr lvl="4"/>
            <a:r>
              <a:rPr lang="fr-FR" altLang="nl-BE"/>
              <a:t>Cinquième niveau</a:t>
            </a:r>
          </a:p>
        </p:txBody>
      </p:sp>
      <p:sp>
        <p:nvSpPr>
          <p:cNvPr id="8196" name="Espace réservé du titre 5">
            <a:extLst>
              <a:ext uri="{FF2B5EF4-FFF2-40B4-BE49-F238E27FC236}">
                <a16:creationId xmlns:a16="http://schemas.microsoft.com/office/drawing/2014/main" id="{1DC0A775-0DC3-4721-BF91-AF975577B1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-23813"/>
            <a:ext cx="10993438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nl-BE"/>
              <a:t>MODIFIEZ LE STYLE DU TITRE</a:t>
            </a:r>
          </a:p>
        </p:txBody>
      </p:sp>
      <p:sp>
        <p:nvSpPr>
          <p:cNvPr id="8" name="Dianummer">
            <a:extLst>
              <a:ext uri="{FF2B5EF4-FFF2-40B4-BE49-F238E27FC236}">
                <a16:creationId xmlns:a16="http://schemas.microsoft.com/office/drawing/2014/main" id="{5547CEEC-E00A-4FAC-AE8D-33834D23B382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265113" y="6448425"/>
            <a:ext cx="263525" cy="268288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888888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330EFBE-2DE0-4DE8-B085-B6D123929AEC}" type="slidenum">
              <a:rPr/>
              <a:pPr>
                <a:defRPr/>
              </a:pPr>
              <a:t>‹nr.›</a:t>
            </a:fld>
            <a:endParaRPr/>
          </a:p>
        </p:txBody>
      </p:sp>
      <p:pic>
        <p:nvPicPr>
          <p:cNvPr id="8205" name="Picture 2" descr="Afbeeldingsresultaat voor the rotary foundation">
            <a:extLst>
              <a:ext uri="{FF2B5EF4-FFF2-40B4-BE49-F238E27FC236}">
                <a16:creationId xmlns:a16="http://schemas.microsoft.com/office/drawing/2014/main" id="{E7EBD359-3D8D-4688-ABC6-459E191D399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5025" y="5999163"/>
            <a:ext cx="15478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20" r:id="rId1"/>
    <p:sldLayoutId id="2147484021" r:id="rId2"/>
    <p:sldLayoutId id="2147484022" r:id="rId3"/>
  </p:sldLayoutIdLst>
  <p:txStyles>
    <p:titleStyle>
      <a:lvl1pPr algn="l" defTabSz="457200" rtl="0" fontAlgn="base">
        <a:spcBef>
          <a:spcPct val="0"/>
        </a:spcBef>
        <a:spcAft>
          <a:spcPct val="0"/>
        </a:spcAft>
        <a:defRPr sz="4000" b="1" kern="1200">
          <a:solidFill>
            <a:schemeClr val="bg1"/>
          </a:solidFill>
          <a:latin typeface="+mj-lt"/>
          <a:ea typeface="+mj-ea"/>
          <a:cs typeface="+mj-cs"/>
        </a:defRPr>
      </a:lvl1pPr>
      <a:lvl2pPr algn="l" defTabSz="457200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Calibri" panose="020F0502020204030204" pitchFamily="34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Calibri" panose="020F0502020204030204" pitchFamily="34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Calibri" panose="020F0502020204030204" pitchFamily="34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Calibri" panose="020F0502020204030204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Calibri" panose="020F0502020204030204" pitchFamily="34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Calibri" panose="020F0502020204030204" pitchFamily="34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Calibri" panose="020F0502020204030204" pitchFamily="34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Calibri" panose="020F0502020204030204" pitchFamily="34" charset="0"/>
        </a:defRPr>
      </a:lvl9pPr>
    </p:titleStyle>
    <p:bodyStyle>
      <a:lvl1pPr marL="538163" indent="-538163" algn="l" defTabSz="457200" rtl="0" fontAlgn="base">
        <a:spcBef>
          <a:spcPct val="20000"/>
        </a:spcBef>
        <a:spcAft>
          <a:spcPct val="0"/>
        </a:spcAft>
        <a:buBlip>
          <a:blip r:embed="rId6"/>
        </a:buBlip>
        <a:defRPr sz="32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985838" indent="-447675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344613" indent="-358775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703388" indent="-331788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241550" indent="-41275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dk1" tx1="lt1" bg2="dk2" tx2="lt2" accent1="accent1" accent2="accent2" accent3="accent3" accent4="accent4" accent5="accent5" accent6="accent6" hlink="hlink" folHlink="folHlink"/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nummer">
            <a:extLst>
              <a:ext uri="{FF2B5EF4-FFF2-40B4-BE49-F238E27FC236}">
                <a16:creationId xmlns:a16="http://schemas.microsoft.com/office/drawing/2014/main" id="{F24BB952-34E4-4B16-BFE8-4FE868A72B37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265113" y="6448425"/>
            <a:ext cx="263525" cy="268288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888888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C64C9B0-67F2-4290-B301-9A99E2D660C2}" type="slidenum">
              <a:rPr/>
              <a:pPr>
                <a:defRPr/>
              </a:pPr>
              <a:t>‹nr.›</a:t>
            </a:fld>
            <a:endParaRPr/>
          </a:p>
        </p:txBody>
      </p:sp>
      <p:pic>
        <p:nvPicPr>
          <p:cNvPr id="10250" name="Picture 2" descr="Afbeeldingsresultaat voor the rotary foundation">
            <a:extLst>
              <a:ext uri="{FF2B5EF4-FFF2-40B4-BE49-F238E27FC236}">
                <a16:creationId xmlns:a16="http://schemas.microsoft.com/office/drawing/2014/main" id="{E127FCF0-35E3-4233-82A4-A9862B6788C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5025" y="5999163"/>
            <a:ext cx="15478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28" r:id="rId1"/>
    <p:sldLayoutId id="2147484029" r:id="rId2"/>
    <p:sldLayoutId id="2147484030" r:id="rId3"/>
    <p:sldLayoutId id="2147484031" r:id="rId4"/>
    <p:sldLayoutId id="2147484032" r:id="rId5"/>
    <p:sldLayoutId id="2147484033" r:id="rId6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Dianummer">
            <a:extLst>
              <a:ext uri="{FF2B5EF4-FFF2-40B4-BE49-F238E27FC236}">
                <a16:creationId xmlns:a16="http://schemas.microsoft.com/office/drawing/2014/main" id="{121274DE-F208-484A-B57A-037BABA053A1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265113" y="6448425"/>
            <a:ext cx="263525" cy="268288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888888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099ECB9-6B8D-44D0-AD57-06C237A4FEC3}" type="slidenum">
              <a:rPr/>
              <a:pPr>
                <a:defRPr/>
              </a:pPr>
              <a:t>‹nr.›</a:t>
            </a:fld>
            <a:endParaRPr/>
          </a:p>
        </p:txBody>
      </p:sp>
      <p:pic>
        <p:nvPicPr>
          <p:cNvPr id="11274" name="Picture 2" descr="Afbeeldingsresultaat voor the rotary foundation">
            <a:extLst>
              <a:ext uri="{FF2B5EF4-FFF2-40B4-BE49-F238E27FC236}">
                <a16:creationId xmlns:a16="http://schemas.microsoft.com/office/drawing/2014/main" id="{142AD64F-18FD-460C-9DBB-2203ADE2455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5025" y="5999163"/>
            <a:ext cx="15478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34" r:id="rId1"/>
    <p:sldLayoutId id="2147484035" r:id="rId2"/>
    <p:sldLayoutId id="2147484036" r:id="rId3"/>
    <p:sldLayoutId id="2147484037" r:id="rId4"/>
    <p:sldLayoutId id="2147484038" r:id="rId5"/>
    <p:sldLayoutId id="2147484039" r:id="rId6"/>
    <p:sldLayoutId id="2147484040" r:id="rId7"/>
    <p:sldLayoutId id="2147484041" r:id="rId8"/>
    <p:sldLayoutId id="2147484042" r:id="rId9"/>
    <p:sldLayoutId id="2147484043" r:id="rId10"/>
    <p:sldLayoutId id="2147484044" r:id="rId11"/>
    <p:sldLayoutId id="2147484045" r:id="rId12"/>
    <p:sldLayoutId id="2147484046" r:id="rId13"/>
    <p:sldLayoutId id="2147484047" r:id="rId14"/>
    <p:sldLayoutId id="2147484048" r:id="rId15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anose="020B0600070205080204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panose="020B0600070205080204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panose="020B0600070205080204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panose="020B0600070205080204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panose="020B0600070205080204" pitchFamily="3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939D594-3CE5-4E76-A834-AB9E2DAC45F4}"/>
              </a:ext>
            </a:extLst>
          </p:cNvPr>
          <p:cNvSpPr/>
          <p:nvPr userDrawn="1"/>
        </p:nvSpPr>
        <p:spPr>
          <a:xfrm>
            <a:off x="0" y="1588"/>
            <a:ext cx="12192000" cy="1273175"/>
          </a:xfrm>
          <a:prstGeom prst="rect">
            <a:avLst/>
          </a:prstGeom>
          <a:solidFill>
            <a:schemeClr val="tx2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200"/>
          </a:p>
        </p:txBody>
      </p:sp>
      <p:sp>
        <p:nvSpPr>
          <p:cNvPr id="8195" name="Espace réservé du texte 4">
            <a:extLst>
              <a:ext uri="{FF2B5EF4-FFF2-40B4-BE49-F238E27FC236}">
                <a16:creationId xmlns:a16="http://schemas.microsoft.com/office/drawing/2014/main" id="{89E72137-B51F-4E73-952F-394CBF3DF96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nl-BE"/>
              <a:t>Modifier les styles du texte du masque</a:t>
            </a:r>
          </a:p>
          <a:p>
            <a:pPr lvl="1"/>
            <a:r>
              <a:rPr lang="fr-FR" altLang="nl-BE"/>
              <a:t>Deuxième niveau</a:t>
            </a:r>
          </a:p>
          <a:p>
            <a:pPr lvl="2"/>
            <a:r>
              <a:rPr lang="fr-FR" altLang="nl-BE"/>
              <a:t>Troisième niveau</a:t>
            </a:r>
          </a:p>
          <a:p>
            <a:pPr lvl="3"/>
            <a:r>
              <a:rPr lang="fr-FR" altLang="nl-BE"/>
              <a:t>Quatrième niveau</a:t>
            </a:r>
          </a:p>
          <a:p>
            <a:pPr lvl="4"/>
            <a:r>
              <a:rPr lang="fr-FR" altLang="nl-BE"/>
              <a:t>Cinquième niveau</a:t>
            </a:r>
          </a:p>
        </p:txBody>
      </p:sp>
      <p:sp>
        <p:nvSpPr>
          <p:cNvPr id="8196" name="Espace réservé du titre 5">
            <a:extLst>
              <a:ext uri="{FF2B5EF4-FFF2-40B4-BE49-F238E27FC236}">
                <a16:creationId xmlns:a16="http://schemas.microsoft.com/office/drawing/2014/main" id="{1DC0A775-0DC3-4721-BF91-AF975577B1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-23813"/>
            <a:ext cx="10993438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nl-BE"/>
              <a:t>MODIFIEZ LE STYLE DU TITRE</a:t>
            </a:r>
          </a:p>
        </p:txBody>
      </p:sp>
      <p:sp>
        <p:nvSpPr>
          <p:cNvPr id="8" name="Dianummer">
            <a:extLst>
              <a:ext uri="{FF2B5EF4-FFF2-40B4-BE49-F238E27FC236}">
                <a16:creationId xmlns:a16="http://schemas.microsoft.com/office/drawing/2014/main" id="{5547CEEC-E00A-4FAC-AE8D-33834D23B382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265113" y="6448425"/>
            <a:ext cx="263525" cy="268288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888888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330EFBE-2DE0-4DE8-B085-B6D123929AEC}" type="slidenum">
              <a:rPr/>
              <a:pPr>
                <a:defRPr/>
              </a:pPr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52804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4" r:id="rId1"/>
    <p:sldLayoutId id="2147484145" r:id="rId2"/>
    <p:sldLayoutId id="2147484146" r:id="rId3"/>
  </p:sldLayoutIdLst>
  <p:txStyles>
    <p:titleStyle>
      <a:lvl1pPr algn="l" defTabSz="457200" rtl="0" fontAlgn="base">
        <a:spcBef>
          <a:spcPct val="0"/>
        </a:spcBef>
        <a:spcAft>
          <a:spcPct val="0"/>
        </a:spcAft>
        <a:defRPr sz="4000" b="1" kern="1200">
          <a:solidFill>
            <a:schemeClr val="bg1"/>
          </a:solidFill>
          <a:latin typeface="+mj-lt"/>
          <a:ea typeface="+mj-ea"/>
          <a:cs typeface="+mj-cs"/>
        </a:defRPr>
      </a:lvl1pPr>
      <a:lvl2pPr algn="l" defTabSz="457200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Calibri" panose="020F0502020204030204" pitchFamily="34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Calibri" panose="020F0502020204030204" pitchFamily="34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Calibri" panose="020F0502020204030204" pitchFamily="34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Calibri" panose="020F0502020204030204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Calibri" panose="020F0502020204030204" pitchFamily="34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Calibri" panose="020F0502020204030204" pitchFamily="34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Calibri" panose="020F0502020204030204" pitchFamily="34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Calibri" panose="020F0502020204030204" pitchFamily="34" charset="0"/>
        </a:defRPr>
      </a:lvl9pPr>
    </p:titleStyle>
    <p:bodyStyle>
      <a:lvl1pPr marL="538163" indent="-538163" algn="l" defTabSz="457200" rtl="0" fontAlgn="base">
        <a:spcBef>
          <a:spcPct val="20000"/>
        </a:spcBef>
        <a:spcAft>
          <a:spcPct val="0"/>
        </a:spcAft>
        <a:buBlip>
          <a:blip r:embed="rId5"/>
        </a:buBlip>
        <a:defRPr sz="32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985838" indent="-447675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344613" indent="-358775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703388" indent="-331788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241550" indent="-41275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DCEAB41C-026E-13AD-030E-771438E6E2D6}"/>
              </a:ext>
            </a:extLst>
          </p:cNvPr>
          <p:cNvSpPr txBox="1"/>
          <p:nvPr/>
        </p:nvSpPr>
        <p:spPr>
          <a:xfrm>
            <a:off x="571500" y="445770"/>
            <a:ext cx="1118997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500" b="1">
                <a:solidFill>
                  <a:srgbClr val="17458F"/>
                </a:solidFill>
              </a:rPr>
              <a:t>*Naam </a:t>
            </a:r>
            <a:r>
              <a:rPr lang="nl-BE" sz="2500" b="1" dirty="0">
                <a:solidFill>
                  <a:srgbClr val="17458F"/>
                </a:solidFill>
              </a:rPr>
              <a:t>club </a:t>
            </a:r>
            <a:r>
              <a:rPr lang="nl-BE" sz="2500" b="1">
                <a:solidFill>
                  <a:srgbClr val="17458F"/>
                </a:solidFill>
              </a:rPr>
              <a:t>hier invullen*</a:t>
            </a:r>
            <a:endParaRPr lang="nl-BE" sz="2500" b="1" dirty="0">
              <a:solidFill>
                <a:srgbClr val="17458F"/>
              </a:solidFill>
            </a:endParaRP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34D1201E-6201-46BE-BCBB-9AC380F80D19}"/>
              </a:ext>
            </a:extLst>
          </p:cNvPr>
          <p:cNvSpPr txBox="1"/>
          <p:nvPr/>
        </p:nvSpPr>
        <p:spPr>
          <a:xfrm>
            <a:off x="571500" y="1463040"/>
            <a:ext cx="1099566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000" kern="0" dirty="0">
                <a:solidFill>
                  <a:srgbClr val="1745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Gebruik deze slide om de titel aan &amp; korte beschrijving van het project weer te geven </a:t>
            </a:r>
          </a:p>
          <a:p>
            <a:endParaRPr lang="nl-BE" sz="4000" kern="0" dirty="0">
              <a:solidFill>
                <a:srgbClr val="17458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l-BE" kern="0" dirty="0">
                <a:solidFill>
                  <a:srgbClr val="1745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(geef in bullit-points een beschrijving van het project, welk actie-domein, welke verbeter-doelstellingen) </a:t>
            </a:r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3606574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CF793E-04DB-2652-48EE-09A6820D19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8BC86392-EFDB-0384-7B2B-39A64CA7BB55}"/>
              </a:ext>
            </a:extLst>
          </p:cNvPr>
          <p:cNvSpPr txBox="1"/>
          <p:nvPr/>
        </p:nvSpPr>
        <p:spPr>
          <a:xfrm>
            <a:off x="571500" y="445770"/>
            <a:ext cx="1118997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500" b="1" dirty="0">
                <a:solidFill>
                  <a:srgbClr val="17458F"/>
                </a:solidFill>
              </a:rPr>
              <a:t>Impact &amp; duurzaamheid voor het voorgestelde project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3BDB574B-154D-5E65-2D1B-B757C6537237}"/>
              </a:ext>
            </a:extLst>
          </p:cNvPr>
          <p:cNvSpPr txBox="1"/>
          <p:nvPr/>
        </p:nvSpPr>
        <p:spPr>
          <a:xfrm>
            <a:off x="571500" y="1463040"/>
            <a:ext cx="1099566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000" kern="0" dirty="0">
                <a:solidFill>
                  <a:srgbClr val="1745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Gebruik deze slide om de impact &amp; duurzaamheid voor het voorgestelde project weer te geven </a:t>
            </a:r>
          </a:p>
          <a:p>
            <a:endParaRPr lang="nl-BE" sz="4000" kern="0" dirty="0">
              <a:solidFill>
                <a:srgbClr val="17458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l-BE" kern="0" dirty="0">
                <a:solidFill>
                  <a:srgbClr val="1745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(het lange termijn effect, het aantal begunstigden, de maatschappelijke impact, …)</a:t>
            </a:r>
            <a:endParaRPr lang="nl-BE" dirty="0">
              <a:solidFill>
                <a:srgbClr val="17458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90415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085A06-AB82-79A5-0AC6-1DD35770F8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71E464D2-7923-18DF-7758-63B0025E9138}"/>
              </a:ext>
            </a:extLst>
          </p:cNvPr>
          <p:cNvSpPr txBox="1"/>
          <p:nvPr/>
        </p:nvSpPr>
        <p:spPr>
          <a:xfrm>
            <a:off x="571500" y="445770"/>
            <a:ext cx="1118997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500" b="1" dirty="0">
                <a:solidFill>
                  <a:srgbClr val="17458F"/>
                </a:solidFill>
              </a:rPr>
              <a:t>Actieve betrokkenheid van jullie leden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6DB6D601-78EC-F4A8-83A4-2B1654902436}"/>
              </a:ext>
            </a:extLst>
          </p:cNvPr>
          <p:cNvSpPr txBox="1"/>
          <p:nvPr/>
        </p:nvSpPr>
        <p:spPr>
          <a:xfrm>
            <a:off x="571500" y="1463040"/>
            <a:ext cx="1099566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000" kern="0" dirty="0">
                <a:solidFill>
                  <a:srgbClr val="1745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Gebruik deze slide om jullie actieve betrokkenheid te duiden</a:t>
            </a:r>
          </a:p>
          <a:p>
            <a:endParaRPr lang="nl-BE" sz="4000" kern="0" dirty="0">
              <a:solidFill>
                <a:srgbClr val="17458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l-BE" kern="0" dirty="0">
                <a:solidFill>
                  <a:srgbClr val="1745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(maak duidelijk dat het over een echt rotary-project gaat en niet een loutere financiering, rotary = people of action en niet enkel fundraising, …)</a:t>
            </a:r>
            <a:endParaRPr lang="nl-BE" dirty="0">
              <a:solidFill>
                <a:srgbClr val="17458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225235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ND78559777531211121158510385529866107431017273103999057109117571068712285765090109816511543112828412211961" val="&lt;?xml version=&quot;1.0&quot; encoding=&quot;utf-8&quot;?&gt;&lt;SoundImage xmlns:xsd=&quot;http://www.w3.org/2001/XMLSchema&quot; xmlns:xsi=&quot;http://www.w3.org/2001/XMLSchema-instance&quot;&gt;&lt;OriginalFilename&gt;C:\Users\Public\Documents\Lumi\PPTAddIn\Sounds\DefaultStop.wav&lt;/OriginalFilename&gt;&lt;Image&gt;UklGRiD0BABXQVZFZm10IBAAAAABAAIARKwAABCxAgAEABAAZGF0YUDzBACLAIgAgQB/AIUAiAB1AHsAagBuAJIAjwDWAM8ABgH/AE4BSAHiAeABZwJpAqQCqALIAsoCpwKnAigCKQKuAbQByQHGATYCKQJHAj4CcQJsAkoDSAOgBKAE4AXoBYgGnAamBqsGYgZbBjoGKQaMBncGyAa4Bm0GbQYEBhsGRAZfBvYGAwdxB28HgAdtB6YHjAdpCFgIjwmICakKrQrVC+gLyAzfDPAMBg0DDQwNuA2lDaAOfg71Dt0Okg6GDjsOOA5uDoAOqg7RDlQOdw7WDdwN+g3mDU0PMg/REakRYRRRFA8WHxaQFqYW7RYIFwcYERheGGAYaxdjFzgWJxa+FbIVEBb/FcAWuRZ9GIIYoBqwGrgb1xudHL0c/B0LHuwe1B4VH+YeER/mHj0fJx8GHxEfDh4/HuQdJR4BHx8f+h/lH9MgpSBKIiYiGCQAJKEkmiSMI5ojriLJIlsieCLFIt4iByUhJacnnydYKTApkypqKi4qBirPKNMo9iUeJpIfuB9/IZoh8TX9NfFL60s4Tx5PC0LdQYMwaDBHI2ojFh82H1EhWiHnI+sjfSZqJo8snyw+M1Yz6jDhMKEogCh0Kj0q7zjlOEdEe0QiP3E/HS0/LWgcQhxyFUUVvBOaE2ESXRL0FRMWTB9mHxAmAiZRJUAlMiVHJSUvOS+COok6SDxXPG82bjZlJ0gn7BPLE6MNiA2bEJAQ2Q/0D8QUFRVnIsci2SjkKGshDSEyFcoUKBEFESwaNxr1KAYpPDOGMxI0fzSZLKwsrB6THlMPHg8YCLUHjgpsCnUNmw1OCWoJlv29/bD19PXAANAAbhVaFYMfSx8EH/AeJh8PH5AcohzqEDURWwFBARH1O/V881Pz4/i6+Pf+Of85ACgALfsN+/P4q/j0+jP7bgEpApYNuw2eGA8YVBkBGZUN5w0j/Gb8xO587nfo/Oen5aLlLOSY5HTf+N8b10XXLtYM1jbiGOKK8Fjw7fb09or4Xvio9n/2D/CQ8G3mMOas1L3UwcU6xufF9MUK1PnTR+mV6OPx+vFp6HLoHNNo0wbEgMSRxBvETMyYzK7X/tdq2wrbotRJ1ErOSs69zWfNgMx9zNnJhMoeypTKlcrxykDEM8SzshGyGKBXn9SYpJiunSaebac7qFmxq7Ghuky6PcG7wJC/n7+Ju567KL/NvoHIZMgJzpXOjcdhyKy1B7UYm5OazYvli4aSypJUou6ifa1urW+xRrG4t+i2sbo0uje5SLmcuQG6wr99wNrJ08nZymXL8cI9w1azzrIMoYugW5lImOmbbpvSpFSltK17rt+vzbDSrSSunKhYqJylFqVnsMqvBcZbxXTS4NE2zObMbb7Tv/ewcbGepVWl76BgoCCjnaLIqz+rybdQt/i/UcBRwwLELsPxw6DGwsYI0J7PEtrV2Snggt9q28Pam8wvzDe53bkIrZCuwbErslLA779pzrPNT9I40ebIkcglwzbDNM25zerg++Fu8YrxvvRy9PHwkvCK62zrROX85Mbc39vA03/TaNFP0jjX7Ndp3lvequEK4rXnUefb7/DuLvnq+J8G1AZsFpUWGyFcIdgg+SD6E1sTZP9Z/5T3v/ea/+7/RgtAC04PCw+mDD0MewgbCEoHggc5DmEOLBukGw8u2i1oOug6TEAuQE9A9D6OORk5KjNJM/IrDC3CKuMqrStAKysrYisRLFgs2S95Lxk1SjT6O6k7jEmOSVpa/lqcZqdmumAKYYNPc1DpRlJGyUbRRe5LgkvJUXZRTlD+UIBM+Uw6SLFH4kDCQOw9LD7CRBhFb1PTU9VhJ2LpaLFoX2fvZq5jXWPiYV1hQlwVXMFSCFNDTVlNHkxUTANI2kiqQKhBw0BoQPlKkEkrVyNXB2XJZDtpI2lBYjFjVlwgXARVh1U8UwtUzlajVj5ZVliwV3BWCU4oTtdDAUSdOTs6VDMnNbw5aDr9RY9Fu1LmUVde5VwDY79hsFxUXetUXVYFUv5SnlGEUpJTElNQToVNwEFLQbQ1QjXYMbMxRTisOBJCPkNlTI9Mv1BcUFRPTk8eTEZMKErxSexJzEmmTIJMy08aT5pL0kvTQ2pE+jnlOp8xrzLmLScuaS8ULlg1HDMIO6g630BRQkRFhUbGRFhFXUN6Q+RHIUfWTHNMtUy1TMJFzEQoNcw0cSPZJK8dpB47If0gdyZjJgou8S2+NKk0jDgqOH05pjhrOMg33zYWN8o0ZzYSNPQ1EDdrNj829DOULMsrzSH2IdIW/hfwEQwTLhYPFkwdvxzKIqohJSBxIOwghiFwKb4o7i/YL0U0kDReMvwyLCslK4odch0DDyQPEwkRCD4GVAZ9CoQKGhFsELwV2xRFFmcWshJ2FZ0WiRiTHQ0dfyMKIRcncCTMJ0cmSCFjIjIXrBnEDi0QjAeTCEYJoggMDAgL9w6RDfER6w9hEbsQhxKyE9IZuhugJpMnojD/MD411jTCMFAwqienJo8dvRtXErkRQw59DiAPUBASE80UOhy8HHskTiQGKkMptSxLK0otQCy+MRoxDDhxOG88eT17O548+DUSN7ExkTHELzIugS6uLLUsritRKcIpnyYkKMUoxSnrLYou4jheOPpEJkROTuNNqFRoU1BQE1BWSOtIVUEEQoY5xjr/NFs19TSqMww28zQcOEg4Fju4O7g7VTz6PKU8oj8WP95DHEQsSltK60tjTIlJ2kmPR4ZGNENnQhs95j0RO9U7ATusOpI15jWcLx0wPCtZKzAq9SlAL1culTMXNIk7CzxqQ09DhkZRRsBDdEMhOQU61i9NMKEn5SfWIiMjtCJbIkoiaiHeHBUdlBcKGWgcohv8H/AeuSC1IZIkHiYAKOUoqSn5KLIm6CVtIwsjACB7IHcd+R0MGvcZsxE4EtULTguZAmAD9f1q/+QCRAJcB8MGiw2ODUUUoRSUGLMYbhUpFiERURH0C/sLaga/Bg0C/AGU/GH8rPf09tXtUO+z66rsOe3+7Mztx+3Y8WXxy/Qd9XX4mvgS+G341PYW91L1HPYg+M337Pjl96jxIPLk6TLqM98i4AvZYdlX0wLULdG+0ePWtdVI3I3bZeOC4hTkh+R04RjjL9+74OLcx90E3QPcQdiU12rTpdLdzA3MCcMbw1y7trv5tWa3FLhduSm/Hr90wh/CicDewKa/4b+6whjCcsY5xcLEgsSFwbDB4b0Xvki24bcfsQWykat/qxOnLqaZpFWjeaG0oYujDKTwqLqo86ppq2GrhqwkrDKtW68Fr8u07LFPsAmv+qh3qTijWqOFmPKZAJELk6yRxJKkmPKXA5/9nC6gJZ7SnSSdEZ5Snmig/6DLobui/KGBo2WjGaXqqOOovK11q9uqMqjJoJKftZg2mGeSqJMAkTaTjJTJlcqYYplzoOCfkqcJppWrg6nArDGrGq3trAash60VquerUacCqJWkwqNzoXSgyJ+fn3mkjqNMqJ+n+6ntqR2pqanjp4SoNqqAqcSsaKs7sN6uorESsrKy+rSNt+K47LkxurG6QrmXuWG2YLMxsYKvlK7Aqw+tDKk+rEqsT64Vsuqx97gVtzDAib0sxQ7DxMTcxBTFlMVqwkHDB7z9vZm7v7u7u3S6GbsDut67zLs5v2C/tMS/wpXDEMH8u927FbdSuU+59btgwljDOc08zKXTAdLw1aXTBNSG0QTOCM0Ax7PIRMOqxkPGlscJxynGJMbvwxfJvsVtxYDF58YuyRLTx9KS273a7ODT4JnkUeSW333gH9sR2ynZjNd41W7Vtdi52K7cWNzO3HvcFtrc2VPWEddY2VrZ/eCI3z3nLOby617skfBh8R/0EPTP9Br0AvGo8VHx7fGs9AH0/fU49ErzhPGc6uPrgOhL6nbt4+zV8vHwyvXU9X/9g/7IB/EHXAoWC3QLJAvfCmEJHglZBxAF0wQmAcYCwAJfAwoDBgNpAn0CQwRVA1YCIgJuAMwBVAdwB84Pdw5ZFOIS4BW0FLMTzxNnEaESKhPSE2sSlRN1D/8QoA41DjgKVQllBmIFPQYhBOUDuQIJBOQDwgcXCNoITgunDFAPExFeEhAUTRNbFO0RdxBdDnoN6gugCO4I7gZYBwMCZgM3+Sn9Af0i/lsDRQFAArYAJQK0AN0BDQF0AngCGAbrBSsFIQeABvYIJwzTCxkMcwpWA3ADq/q4+1b1n/Vu8efw+/Co71nyjvHb9pv2Jvhw+uH9zP8wBdAD/AAVAM36f/tM+Ln5CPyg+1r8qvtm+7b6Fvv++cD14fb09W72NfLZ8tDpHezS6bfquuzx7J/0T/Oe/Lj57fu6+jb6dfo7+Jv5XPis+QH3ufhh8mT1I/P989f1HfN/89/vXuvL6qzps+pr7MjtcO+b8HLzJvPP8ZTy3PKk8yDycvNr8dvydvcE9oX4k/Yt90P1jfSN8p/qYuur33rjv9xW4BTfxuDh4xfjEeZj5O/lnOQD6kDn4Of55iLjgOUo5aznt+h86hbouunj5QLmM+Jl4HHcSdpa1wHW284h0aHPk9HE0bbSc9GJ0rbUO9QY0RnSD9Nn0rzSLdHlzo3Oh83xzUrKUcz7yXLLOsTkxrjAOcNNxHDDu8VxwjPDQb+1vJC6A7RCtXqsv7DzrF6xa7Ijtui48LuuxLvD9MxCyIbL78VfwC29kLLpshmqcayWoM6m658Ip4Cqq60ltlm0Qbz9tpS5N7QqsaiutKlkqhOnaalbpCOphKr6rSaw8LEmsR+yZ7SdsnG1FrLYs4Kwuav/qrSj9aRwnP2fB5/Coful96YaquOqcrCVr4qyyrEPtzO1wLfstVKyV7KlrmOvBa7HrnmqMa1/qXisuawyrZSsN6zmsdyu5rLUryuvFq52q9arAqeZqZWopaspr8iwlLeXtkW7dbmMuly5VbdFt9e0I7XJtNCz8rIZsQmriatcpIunL6jAqZGtYq26sUWxUrb8tem8frsUxEfAt8CTvjG5qrqCtwi6nbRLuJS1+rcavnW7774mu2a6qrhEuLy3qrdgtwS5YLiMt9O4vLmFuzzAK8DIwSjCfcYexqbNf8tAz6HN3NAJz73N9MzqwsXFtb/9we3CDsJbxW/DrcmKxxDMV8sW0CDQEtjw1jfcf9sE3mDext0+3/Lctt4G4OzfoeDy37TkruG+6KPjjuOC4dffteDG3oHhA+No5V/pxOpn7o7vEfc79iECw/2gB7wBbAD6/hn/w/8tBMIDZv+PAeb4Z/3++nz9+AO7AUAIQQSnCo4G1gqSCGoI3Qm2EZkRUhleGGMa/hpqG6scbRzhHX8gdCD8IIsgeCSWIXQlLCG1IBweRRlJGhwUfBjHHNsebyfDJrguYSy7Ltks8C6VLBYsGyvdJnkpRC3dLmI1FTVWOjc4vjWvNFoxZDDqKsYq+iTyJZAj3iQ5IhwlZi41LRo2YTNbOfg2fTkFOOMzTDVxNfg1CTMxNAYuvjCKL6UwODIPMUowCC9rLcwshy2WLOMuii0NLrctiyyBLe4sDS5hLO0trSj0K18q6iytNOYyeDkTNiE4ZDUCNdwyhC1aLfUjsSY0HSUipB0lIn8m8yZeLd0qNi9mLMsvny1OLV8thS9TL+MvyC/ZKB4sISU9KiAsoC3VM7QwIC/3LEYoVyiPJvImsSYsJ6Mmpid9KTopLydNJ8ofryKuIQMkpyjkKHIvhS3UNMUwMjHLLqQi6CYIH/kkkyhIKnMtES2GMCAuDC5JK3Ej4iPaIDEhnCP2IaEaMR22GM4cXCFYIqYlnSW8J50nTCWFJjwqByiZLKEnoyMpIrgc1R4TF+0bHBQVGUUXbxhFHNwYLRZgFCMThxLuFN0T/hJpEwoZTBfnFlIX6RE5Fi4XIxouHKAcIB/NHGcb8xg0FBMTgw9zDgYIuwiCAswEGwR9BdcJgAnEDh4OMw1FD8IPVxFhFmAUnRl5FTAWgxP/DU4PEwvQDZsN8g5oEMUPxQkpC6kHyAhSChgJ1wraCFoNbwp2CIcIXAeRCKALnAtdDxkPcxDMEbwUyxWAGnEZRRmwGK4aABneGWQXKxEXEeAIdwuEDBsNuxG3EAIW3hR1HHIaFRwFHIob/hyMHfke4iVRJK4q/ycNJpImBCTlJYgmuSZlKqAntylgJrklNiR/IMIhfx1VIP0h+SL4JmYmmSt2Kt8wui9KM5sznzu+OaVANz2/O+A6/jemOPUzuzUjMo0zwjNFM/MymDKBMjgzjjjYN+w/Iz18RHtA6D7JPcQ3BzoyOv07gzsKPgNCT0JzRF9D/EDeQHBCNEGaQjtBPkNOQcs/aj5JOas5kDMINkwyczXnNlc4+zvAO5RBrj9TRHBCk0VZRPVGakW9QRFC9zqkPQE7pDwpOM05LTUPNy06VznDPAs7zTxQO2U8/TreOFI5SDdrOTs6CjyPPrg+Pz1uPZA36TjjNXI2ZTV8Nek10jVMN/Y21TZWN9k4pTh/NqY2pzAJMp4uei9cLM8tIS3qLpQw5DE1NgQ2xz0aO447gjoVNB02LzLFM/IuYjDkK3AteivGLJ8qgyxoLfItlTArL0YzgTDxMPwvZisQLvkqYS4fKxAuYiyPLe4spCx5LKcruyqSKmUrUCuELFEs7iYyKf0kgCcmJj0nwSZ+JhMmNiWFI6EjtSCvIrggryMLJmknPyq+KYIrjinQJtslbSB0ITQd8B5jGQsc3BiWGuUYgxnWFWEXWRibGKgdjRs2HiIcLBrmGXMS9BSUDpgRxA3wD+ENNQ+XEEUQpRAGENoPMQ8oEUkPVAwADPsERAf2Aj4F/wBIA9kCxgO6Bv0FZggsBwIIzQbnBKkEewGOArUAEQIzAfMB5v0z/xj+4f3G+077MPh5+BL5cfgT9z73hvY+91D4+/iB/O37xPzf+yD4Rfhs9DX1qfQg9ZD17PVI9DX1CPc69iv3Mfbm9nH2MPhn9xn1jvUI9J70QfbE9Z72O/bP9fH1E/WC9XH2kPYZ+yL6Tv5H/Vr+Jv7E/CX9kv5a/W799/vV90j4XfYK95j3DvhP/Pf7kgAKANMD7gI3BmAEGAY1BHQEnwMQA1gDcQIUA0gAuQFjBCYEagngB0QLGgorDb8LCQ27C8EOmQxfDE0L9gYaCJUFzQbMBjoH8gr4CcUPug0CEQUQehSXE1wbaBiWGYcXMhMmE+oOrw/oDD0OfQ8oEKQUkROCGOcVJxj2Fd4Y+hbtGWgY5hh4GOUXDxi1Fm4XkxlhGW4dTBwSH+wdmiGdH1kiJSALIYIf2B5CHugaxhttGU0aoBsfGy0hfx7eI9AgdCGJIHsiZyL2JFglBSmcKCQrpymnJ88mZyYzJU8nhiVxJnMlnCVLJWIm9iXiJvImBitEKgowFi4dMZEvtzF2MBAxijCwMU0xKDO0MmQz7jO3N7k3eD52PHBBaD6ePtQ8DzpdOsM5PDqyOqE6EzuvOqw7RDvEPtQ9qEPJQWJGxkTTSLhHu0gbSSFKj0oiTKJLz0y/S3lN9UtjSnpKi0rlSihNjExsTxhOXFERUK1SPVKiVHxU/lWSVWtW0VVNVj9WC1gTWAlZOVk6W5paf103XLVeyl22Xz9fa16pXuVeD16kXONbx1kLWrBZU1poWcNa8FxIXXBi42B+ZRVjKWSQYg9gB2A6XGRdbludXJ5cD112WxVcH1wfXNdew13zX8pefF+CXnVcRlx4WQta0lflWDdY+1h1WVlZ6VisWK9X0ldJV6xXolkgWVlbN1rZWWRZP1YoV2tT+1RaU9pTD1IIUotQvVAFUTlRClIMUnZRpVHoT4NQn1COUA9RS1BDT4ROd0uzS0hHY0mJSNdK0EwDTrtOD0/7T7BOu002TPxJgUkmSEFIDUSyRcpCcESZQ4hEg0IhRE9FFEbySJ1IwkpeSjJNgEw2TndNi0oNS5xEnkaKQYZDU0DbQRZBvEEXQ4ZCRUOoQp1CzEILQgBD9kHYQndB8EHDQEBBPUELQrlCyUMtRAtFu0OTROZCgkPRQSZC8z8pQOk+gz4LPDU8OzloOh05CzpGOO845TUWN741ODcpOQE6Gzx1PN4+Gz4zPlM9ZDkVOpI18TZOMekyqi3/LrQryyyOLEItvy0lLiQspyx0KcsptyY9JxcmwSbJJecmMCWtJvEkQyZYJIklXCN+JC0i+CJ6H0UgkBviHAAa2hrwGAgZiRZKFusPVBETCloNCAxoDqUP/BBdE6wTBxXiFDQTrxMBEakR0wwBDtAHgAlfA3YFHAEhAxsBQQIOAL8Afv4l/7j9iP4Y/u/+R/5L/wj+bf+o/v//bf9kAHH/9f90/J39OPiX+pr3ufnr+Yr6x/pX+i344vdy8rfzLe9A8WvxKPJk8TTyL/GK8rXz0fTq9Q73IPiX+Hn2JPeJ9Gr1TfXE9Rj2jPbR9U/2k/M79BfxrPGs7fPuPOzc7RDu8O6y8NnwwPNo86z1XfUk9t/1MfP381PxuvIj8+PzmPN59GX0BfUu9Tz1VvXS9I30q/Nn8Rfx2+7b7nPsMu1r7J7tqu8n8BnxdvFg8mTyO/Uu9Mf2YPX59UP1jfSD9IDzdvNJ8ODwCe0q7jntUe2R7dLsiO5J7djwD++r8I7vFe/17qHuyO4q70Pvz+/q7zvxzPCe8lvxs/Jl8ZHzYvKs89zylfK88djvBu+D7FvsaO2+7L3u2O3V79/uL/EF8O7xHfFS9GLzZ/Zr9aH5rvcg++j4q/mR+Pv3s/c49Zj1PPXY9G32V/Xw+DT3gvy1+ZT8Jfri+z/6X/vb+lj9/fwzAGD/YgGjAEoE5QIFB2YFVQp3CDkNGgtlDPwK3AqsCcwJZQhQCb4H5AiBB74IyAeBCnMJXA3WC9oPBQ5AEdwPxROyEjQYlBZLG1kZ4RzbGkwdhhtqHF0b4xsDG48ayxlxGbkYlhpCGXQcbRqKHU8bYB3VG8kefh14IRIgNyQKI7gm4iXaJs8mzCdxJwkp6CeuKBQnuybTJDIj0CEZItYghCGkIPUgeiDvIHsgYyBPIHQhNiEwIg4iASRTI0gmuyQEJ4glmSd3JuolxSX4Il0jFB+vH+kbghzsGiQbSxpVGoIbZxo9G68ZPxjKF5MW3BY4FuUWHBf0F/0YnxlBGeoZuhd8GJEWwBb+FKkUEBOGEhoRhxADDVUNPQi+CasGTgjxB/YIGwgJCUoHNwiWBwwI0AlqCQoMLwsUCy8LkQi/Cd4E3gZHAZoDBgCjATP/CwBF/nL+/PzM/Dv7Hvuz+En5Qfd5+OH3RPkM+AP6P/ny+t/58vq/+KD5jPjN+Gj3mPcF9aT1ePJ484rvIPEr7q/v2O3T7irsRe296t/r3Onq6sXpu+qW6+vr4+tw7LTqD+w76r3rDOuj6zPqU+rt5Rvn3eMl5V/imeNc4NDh5N+84HTe/95+3ZLdI9xF3O7acdtu2jjbvdhw2jvZzNoY28fbctuu287ZCNp71g/X5dNo1NTS19Iy0TjRh84Zz1bMQs0yypXLGcoxyxzMNMxazRrNts1zzZnMhsxDyx7Lwsm4yQ/IcMiMxj3HlsSixT/EvMS7w6vDasIbwm3BrcBFv7m+zL1wvR+9/7xAvL687LxHvcm+Ur7Pvw6//L+gv7y/4L9Fv5W/ar9Vv4LAjL8HwVW/6L0Avca6xrpLu/a60LuhuzC8W7zrvaa9HsARv4vBN8D8wrjBc8R7w/vEmcT/xY/FY8bxxRDHX8aZx2vGAMbmxHPEYcMJw4LCQMTGw87HscalyknJEs2VyyHOKM1oz9bOnNHb0L3TtdJM1TTUEdYZ1VrWTNWn1ZjUntVQ1GjW7NQF19zVddfO1rzYItgY2xTaO9yF2+HdUd3g4OLfX+Mi4oXkX+Pj4y3jxeJS4jLiluHv4SXhcOBK4J7f8t8m4f/g4OJj4r/k7OP/5d7k/+Xs5DDkJeS14t3jcOSM5SHnxOe46Y7pWOqm6Yro8edq5urluuOa47ngMOEj3jTfPt163jneB9+/3w3g2+Dx4KHhoeEe4jbiXuLX4vLipON64nvj6uG54sXgPuHG3ADe1dlL26DZONqh2O/YgtZF1zPW7daY1mrXvNYp2NzYQNpn23Pc5Nvo3Evag9t02LLZeNbc19DURtY01EnVJtMw1B3TzdMJ0vTS5s990dbOjdA2zXXPms2sz1bP0dCa0WrSYNPQ08DSv9O+0RbTBc800YTN2c/FzX3PxMx8zsXLNc16yebKO8guyc/HfshsxhTIg8eAyW3JactlynrMTssLzVDLyMzgyiXMhMqIy03Jf8oPyHbJNseVyHLF9MY9wjjE9b5ZwUO+PsCav+HA/8Gjwi/EmMRqxIzFvMQlxszDQMVlwF7CQb4pwOC9Ur8BvVm+2LvWvMe5Zrpati2317RotayzkbTAsny0OrTjtR+1zbaDtpq3sbf5t6q2B7fttJ21drNZtAizr7OasVqyHK/9r7aruqx5qKKpoqdTqNynPKgaqSepI6okqpeq0qpnqgGrsamKqgmqcqqHqtKqF6xDrNWs+qwEqz6rF6j4p2OkLKTBoYehZqBjoAKhIaEeo1ej5KUhpjGp0ahDqqipSqqXqS+qs6msqqKqeK36rMeuGq43rfqso6tKqwWqfamgqBqoRqlbqByr36mErR2sHK/zrbyufa5Br2Cv8LGosVa2TLXWuiK5ib2Suy29iLu8uqG52LiutwO2U7X6s9SztrUKtSO6briWvkW8Z8CgvtLBUsA1w6vBsMQwwy7HrsW2yNnHu8rkyRDNdsuQzXXL0su+yUTJZscCyCjGRsiLxsfJIcj4yn7J58uBymjN68sX0FvO19O30TjX+tT32avXoNqx2BvaVth42K/WU9Xj0wXUUNJo1GvSmtW200bXh9Wz2aHXddzH2YndAdv/3fzbpt5V3dng0d/Q5EPjmOeC5a3nXuVL5p/jK+Q94VjgT97a3bbcX94z3cjfWN6x4effSOQt4sLnV+VG67jo7e2p64fv8O318M7vkPIj8d7yAvFK8U/vx+4J7evtBuxA7i7sqe7m7BXwnO7A8jfx4/UE9Mb3IPbs+jv5u/4U/ekA7v8LA/gBrgNVAjkELwJNBMMB3QEhAKv/yf6W/9r+MgEoAIUCdQGTBB4DtQbvBCgIzAYvC+AJwQ3ODGgQoA+RE1YSfBRAE4sThxKbEdUQ+g9DD0AQJQ8CEeoP9xBoENwR7RDfEagQGhFwEDwTpRJWFvEVuRlWGakc6RvXHEUcBByPG7Ub7Rq2GuMZPhjqFwkWARa8FLoUchQqFEAUsxNFEwET4xO2EyEW5xW/GI4YwxqwGi4cCxxrHEEcfxrBGqEY0hhJFoYWExR8FPcSEhMxERURQA/1DvsMIQ2VDBANnA7mDsQPfRD+EOYR4hJAE44TnxPSEvsSTRGwEWkPDRC0DWkO2QuEDM0JWApbB/YHlgSaBSIDMAQUA9YDbQS/BFwGnAYzCNYI6gnaClIKjwv4CUMLTQmgCusJzgooCqwKrQeMCPYEuwWtAYECG/8QAPf9Bv9+/f/+Cv+FAD0BnQKXA8EEhQWCBgwH0gexB04INwYsB7cDIQXFAMICev9UAQv/UQDo/cP+avzs/PP51/qv+Av6lvkf+9j7X/1d/t7/8wBFAgQDEQQ0A14E6ALJA6gAlgHU/DD+nvkO+5b2Kvid9BL2C/N89FHytfMI8xb0/fP99CH1PPYg9nL3qPY4+FD2D/hs9fr21fMm9Wfx7fJw7yHxUO6672Hske2V6BTq1+Sg5kHiNuQv4TDjhOFq40DiOeSB437l4+Sx5mPl/ube48LlGuIK5Dng+eEN3HDeodg726DW+tid1PrWgNN81SfSw9PNz6XRkM6v0HLPitHbz2PSl8910orP+NGJzqvQjs2QzzbN/871y7fNz8jkyvHEaMfXwWzE179Lwre+/cB3vqDAbL9SwdfAfcIDwpnDY8JKxHbCn8RPwnrES8GVwz3Ak8Kcv8vB3b9cwdu+B8B/vNO9N7qnuwW3L7m7tsa4ubhEuia6wrvku0u98rxivri+6r8ewBrBc7/MwPa9sb8cva2+Vr0Gvva7e7wYuti64bjDucO337hut5a4uLfyuGO5U7qMuxi8273kvTy/Ar/RvgK/1r4rv2O++L4mvf2937uIvJ668rpSuhS6SrqcuYy577iMuEm4G7gUuFC4UriQuUu5TLvYuqS8U7zTvWe9c76mvR++G71EvU68srynu2S7eLqdud+4pbizt9e397a4uLG3vrpmuWK85Lq7vQ28tb1OvL69f7yZvi29pL8HvlnAkL7uvzm+Z7+3vVy/i71Rv2m9zb7svFa+ZLyZvnq8d79lvYvBcL/Zw7XBIMU3w7/GqcTMyEPGR8qwx9/LOcmbzBrK98vTyWTLVMl1y1XJ3MxyyvTOJ8zU0MHNNdImz1nTmNAz1ZfSDNez1C3ZCNfH25DZq94K3CzhFN5t4kjfBuSQ4J3kROHC4xvhb+Mp4Z/jneFi5UTjrugN5tPruOjI7YfqyO9l7Ejy7e4C9FrxRvVb81L2y/QC+Cn2sflF9/b6FvjC+6/4/fqD+F/7BflZ/PP5fvx4+g/9NPua/Qr85P5+/fIAfP/7AwkCPwe1BGwIKwaTCMIGBQhlBusFqgRgA4YCjAEDAVkBtQBcA9EBDQUAA0sFsAPuBbsEkgUsBeIERwXvBTcG1AejB+8JHQm1CosJVQloCJIGVAYNBGkErwIhA0oBzwHR/4QAd/8fAM0ADgFAAkgC6wIDA20DkAOZAxcE0QPIBHoD0wT6AZwDRwDkAU7/lgAx/93/oP7o/jb9f/0z++n73Ph1+sv3BPpT+J76m/m/+9v7gv2J/ov/5P+aAHP/UgDh/R//Tvst/Xn47frt9ln5cvaY+Pf2zfiH+NT50vgE+nb39/gM9tj32/XV9zj3Rvkn+Vf7PftF/RL85f1E+/38kPk++0j3Kvng9cP3avUi91v16faX9FP2efOF9YzzdfUL9Pb10vV/98H3MfkV+NL5dvg9+vD4dfpg+Lz5Ovay96bzRfXK8Xzz//Cc8kPxbPKm8KnxGu9W8Bfug+9l7tjvu+8P8SfxWvJZ8lbzaPJv887x0vKD8RbynvD08JfuRu9r7H/tcuq+6wjpSeoX6bjpM+lX6e3o9egi6SDpuOnk6Svrg+u67ELtxO1Q7rftJ+7i7CjtlOxl7OrriusF657qM+qw6dboYegC59XmruXX5XnmgOa96GvoiOvM6s/tx+zW7t/tiu+l7o3v9e6l7y/vKPBf79jv5u6o74DuqO9r7mfvTO4o7xTu5+7q7RfwAe8O88XxsvZo9aj6IPnA/c77zf7K/Af+ifwx/UT81P3f/Ej//P2nAAj/qgHM/64CggDQA18BiwRAAi8FWAMhBtIE5QfgBqMKigk2DrAM0hHCDxAUzxFBFfsSkxWQE1AV0hPnFNYTHxRDE2sTYhK7EqwRfBNuEpMWQRVxGvAY1B1JHEwfOh6sHyofaiDmH7IgICCXIBgggSAXIB4gyR+XHzMfZB/VHngf2h5fH+seyh64Hm0esR4qH4EfcCDfIL8hTyL5In0j2iM9JLck6CRmJY8lRyW+JVskCiVfIhgj6x4AIN4bUB0OG18c2BviHE4dNB7oHsIfSSAVIawgriGSINohtiALIgoguCEwHyAhqB51IOUdfB/zHFwedxv3HCMawRuXGSQbLhnSGvsY2xqFGXkb0RkAHKwZOhy8GiwdmRy9HlkeMCD+HqAgxx2XHz0cIB4PGj0cTBf7GY4VYBi+FJ8X9hTNF1MWwBhBGAgaeRkHG6gZnRvUGUIcnhmRHGAZmxzyGd8cahrwHBIaSRyOGKkaTxaaGOcUXhfuFF4XKhWbF3kUHReCE0IWQxPvFe4ThxZvFfEXbBewGdgY2hquGK4a6RYpGR8UvhaKEVEUHhCpEpIPyxFMD0oRow6pEOQNCxC6DdUPBg4GEKcOihDfDtYQWw6eECgObxBADjQQhA0sD8kLTg2xCTgLxAdmCYQGDQjgBG8GiwJgBEoBBgPoAHgCZgG1AvwC2wNABBoF4gToBV4EkAW1AgME+QAfAkv/TwD2/dT+5vyJ/YX7Dvw7+sn62PlJ+tD5OvrV+Uv6J/qX+qT6I/v6+0z8Pv1C/f388/wO/PX7O/sb+7z6lvoc+vr5gvlL+Un50vj3+GD4mvj59xn4m/dL+OL33vlO+Sb8WvtS/kH9hf9Y/jMA8P6GAFL/YwBq/yYANv9p/3H+6f7Q/XX/BP6/AOH+KwL8/yEDFAHXA0gCHwX2A4IHMAZ9CdYHRApYCNUKhAg2C78IwQtSCUkMBQptDHcK3QzrCmUNPAuADToLrA1pC0oPwgziEf8OyxPdEK8U6RHFFFESVxX0EpEW9hNyF74U9BdGFZMY2RX2GdgWrxpTF50ZlRaQGOAVZxmmFikc+xirHlcbfh9yHPIePRxcHpsbpR5tG/IegxusH0UcRCHlHewiqx8sJPogTiRCIYwjoSCXIrEfZyJPHzIj0B9SJNsg+iViIvMmfSPsJtYjYydSJEcoISUlKQsm4SnZJlwqUid6KmMnfipIJ7QqVicoK8UnFyzQKDItMypNLnor9y4rLDEvWyy/L6wsdjBGLaIxkS4/M30wKzWgMoM3rDTZOLk1pTibNdY3ITW8N0U1yDhTNj86xTd+OxA5ajwAOqw9ADvvPio8TECrPSxClz8tQ/ZAsUPKQUBEY0KlRNVCo0WoQy1H4kS5SDNGZkkOR09JX0czSYFHAklsR7tINEeoSD1HsEk6SLBLH0oaTnRMeVCwTqNR60/HUTlQSVEQUNVQ7k+xUOFPXlCMT05QS09QUDNPx1CcT7pRgFBGUkRRwFL7UeRSZlLhUoRSllJAUhZSx1FvUt9RGlNRUhlTZFKUUV5R4E8JUHdPck8CT+tOUk45TpxNhE08TTxNn02uTfhNL04PTkZOS02WTTpMt0wATH5M/Ut2THpL9kspSrVKkEgVSUFHtUcqRr9GS0UtRgFFH0Z8RaBGUkZdRwpH3kedRmlHXEU0RkVEEUUVQx5EcUK2Q+5BfkNAQSBDQUHmQgBBQUIqQClBGD8NQDs+XD8DPmE/1T2ZP8Y9yj8dPiBAzj61QGg/LEFjP/1A2D5FQAM+Vj/OPEE+Fjv2PLA56DsSOV47GTlWO705yDskOiY8wTqWPIk7Ez2COxY93DqdPLc5sDsAORU7DzkxO/44WjuKOPc68DcVOmE3FjlgNvA3SjXwNpQ0YDb/Mxk2wTMtNiE0ujYxNZs3WzWrN6003DY1NAE2xTKmNPowDTMvL2UxhS3fL7Qs5C5pK7MtTirILKYqDy3uKyguCC37LlEsTi4sKmMs6ydHKl8m2Si+JVQoKyXbJ9MjmCYsIuQk/SB1IzsfxyESHckfWhsRHscZ4hykGREd4RonHsAbuB6GG0EeGBrtHMcX/hoMFbkYQhPlFkASfRW3EM8TzA7qEb4MAxBvC8QOKAuDDkIL2Q6ECz0PPQvkDosK7Q0DChMNQQlJDOgHIQtjBr0JDQWPCBwE0Ae8Az8HtQLxBSoBNwRnADMD6P/TAtf/AgNBAHoDgQDBA9oA/wM0ASkEHwHuA5wAPgPv/1sCqP4RAXj8MP9f+lX9eflS/Pb5a/z++iL9HPwU/uz85P4X/Sz/7/zz/kL8Pv6G+4L9OPsm/U77Nv0H/K79gfzH/eT77fxW+nL72/gg+if4Z/kO+DD5sviT+Xf5O/oR+un6xvqU+0z76/vQ+wr89/v2+6X7rPve+vf6qPnA+cT4qPgc+Oz3sPeC92f3MPeN9zP3yfj+98v5s/i9+Zf4Ffn09434g/e9+ND3k/mw+LX6l/k/+8T5+fop+S76Ivjl+OH26vcB9s73+/Wr+Nf2/vn79+b6tvid+0T53vxM+n7+sftu/6j8zf8l/QYAYP3w/0T9vv/i/CD/Kvzl/sn7IQCo/CMCd/6nAyUACgTvAFQESgEiBccBWAayAlcIdAR+CpgGYQyYCB0OQwoPDxkL4w7vClgOfQqvDtYKIRAnDNIRtA0EE9kOBRTOD6gVQxGrFzcTlBlBFXEbQhdyHVcZiB9oGxAh6RzKIZAdDSK1HUUi+h09IwsfNyXbILUmTCIeJwEjoSfCI0sosiR3KQomwisiKEougCqeMLgsHDIoLiQyWC5sMeMt6TCwLUMxPC7pMQgvcDKxL2szhzCDNHIxRTUnMq01ojInNkIzHDdbNEw4xDVaOS43LTpXOMo69DjNOsg4QzouOAc61TfZOZM3LjkfN1A4ozYoN/U12DUvNa01QDUcN382LjkyOOk6qznAO6Q6HDxTO+I7eTtkOm86Jjh7ONY1XTZCNNw0zDM1NJgz3DNsM7QzgDPdM8AzTzQPNPc0RjSlNbY0WjZGNeo2gzUHN2Q1pjbBNNU1fzO0NOIxejMhMCAyXi6cMD8thS8PLUcvMy1wL2gtgy9vLWYvuC3HL04vZDEBMT8zITHIMxkw+DLkLqwx1i12MMEsSS81K74tZSn2K/sniyo5J88pHie4KW0nGCoTKPkqPSleLG8qjy0nK+4tIit6LTkqdizGKDgr9Sa7KdMk3ScAIxQmWSI3JbkiRyXKIjAlQSKVJMohIyQYIoskWCPGJTskviYjJMMmmiMhJt4iKCX8IfkjkiBjIskerCBHHUsf0Bv5HUUaeBwcGSQb7BirGr0ZNxukGgEczho6HJMaBRxxGtwbPhqpG8oZHRu5GO8ZKhdGGMEVtRZeFEIVKBP2E0IS1BJdEdMR3xBYEeIQbxFzEf4RsBL4Es4T5RM4FFMU8xMcFGcTfRNGExMTXhPYEsMSIxJYEcoQsQ81D1sO6Q3kDVQN6g1ADUIOgQ2ZD4cOlxFNEKMTZBJgFSQURhb4FIcWDhVDFr0UchUWFJMUOBMWFHUSJxQ+Es4UuRKRFWsTJBYaFBoXKhVyGIAWsBmrF9warBgsHNQZ8B1xG8ofMR2hICMeUSADHuIfkB3RH1UdiR8RHQ4ftRzfHpQcZx8cHREhth5YIwYhRyUvI+AmACWLKLkm0ykJKE4qlihNKqMoDCqCKMEpSig2KdAnkShLJ0ooGifvJ/ImsSfnJiIoWycXKUQoUSqIKcUrMCuILRctui5RLo8uLi6DLSwtKyz5K80qvyoDKSEp1iYoJxoljiWVJBoljCX/Je8mVifyJ20oeCgyKYQopil0KNMpACiEKV4n5yjxJkQoFCZEJ3AksCVVIs8jeyA+IlUfTCGNHpkg0R3pH1IdhR+ZHc4fiB6WIEQfOSEfHzMhXB6nIIkdCyC2HHQfxBuTHj8aCh1ZGBEbmhYuGewUkBfbE6IWhxNvFpcTphYFFCcXXhSQF4kUvxeVFMYXghS2F28UohcCFDoXwBIJFrsQIRSxDh0S6wxaEGsL6Q6uCiQOmwoTDuQKfg6KCyEP+QtoD9cLMg+9CyQP9AuGD/sLtw9QCwgPrgk2DRYHdgozBJ8HCwKLBdEATQRKALQDWQDBA4sAEAT1AGkEgQG8BFQBnQTCACgEQQCXA63/5ALe/ucBQf05AAP79/2U+JP7dPaT+V71gvgc9R/47fS19wX0m/Z98vb0YPHS80jx0vMM8pT0m/IJ9T/ypvQq8X/zSu9/8cTs4+5i6l7scugy6mnmD+hj5BfmFOPT5MjigeRR4+Dk0+NB5fLjUuX54zbl/+MG5efjvOQT49TjKeHs4dDep99T3Sjeydxu3QDcetzf2h7bbdl42c3X29c710TXFtgV2NrZv9mP20nbY9z920zcw9tu28DaLdpf2cvYAdib1+PWy9by1frV4tRN1ffTANWK0wTVk9N71QLUj9b61FzYqNZn2qLYxdvz2QrcHNrV27/ZA9y52T7cztnA21DZk9o42CrZ19YH2JDVxtcB1YnYe9UB2trWA9z02FjeiNvG4P/dxeKu38bjW+Dr41jgX+PR33fi+N684Sbe+uBL3c/fJdyW3v7aTt6y2pnf1Nsh4hze5eSm4Nzmj+LS55rjNugY5HLoaeS36LTk5OjG5LvoceQk6LrjOee14hTmfeEG5WXgi+Tx3//kieCi5k7iF+nC5HfrA+cd7YDo8e0v6S3uWOkP7kbp5+046Z/tAOm97DLofuv/5oHq9uUl6oHllerU5bPr6uYl7W/oh+7r6b7vLOv48F7sKPKI7fvybO598w3vCPSm71D07e+680rvMPKv7Vjwyes276fqWO/06vTwwOxS8zbvQfVG8bf2yPII+P7zZPkx9fT6ovZa/CT4Kf04+Q/9Y/ks/Jv4H/uA9136t/Zr+sf2m/vy93T94flg//n7IwHC/WUCAf9NAwoAiARpAcYF0AJXBocDVwZ3A8gF0QLNBOkBGARFAf8DQwGkBBcCGwauA7QHXwXLCI8GRAkYB2UJSAcXCv8HyQuwCawNoAuNDqMM8g04DJQM/Ao9C7gJNgrLCNoJhAhDCvUIRgv1CWgMGwvVDK4LbAxyC90LAwsdDGELTA2nDEoOvQ1ADrENEA13DCkLpwpXCfkI3gejB/UG2QbyBvEGageKB5gHywdEB3YH3QYRB+AGKAdYB7sHzwdDCIQHBQgaBsMGXwQ3BSkDGgROAkcDlgGIAiEBCgLeAN0BewCeAcP//wD//lMAlP4bAM7+agBx/+8Azv87AXX/AwE2/vr/Vfwv/m36O/wd+e/6tfiu+s347fq2+Nr6HPg3+nL3lPmT97P5U/iJ+vL4UPv5+GT7U/jJ+nT3+vmA9hb5jPUp+B31n/fV9Eb3BfSX9iTz0vWk8lv1hvJJ9eXynvV18yP2DPS69t70h/ek9U34svVo+HX0S/c58i31GfAZ8wHv/fHW7sHxr+6b8XbucfGi7qvx/u4k8jXvdfIo73HyEO9a8kPvh/JA73LyC+478enrL+9T6qbtm+nx7MzoK+yj5/7qu+b76Vzmh+kR5j/pS+WI6HTkuOeO5MLnbOWV6NLl+Oi75N7nK+Jb5WTfluJb3Yng9ttI3z3btt4v27vecNv43iLbmt6s2S3d19dx28TWidrN1r/aLdc929rW/NrH1enZZdR/2OXS+dZS0WvVzc8A1I7O5tKRzQ7SvcxW0SfMx9Dny3XQ4stT0N/LOdB1y9HPV8rcztDIhs0Ux9zLJcXgyaLDNchVw8jHUMS4yFLFvsnrxGTJSMPPx77BPMb9wGzF+MBXxWLBpsWuwd7FssHTxYLBjMXBwMjEer+Bw3i+c8KZvnrCk79Hw7+/WcPAvlvCAL6Awfa9S8HvvSjBp73WwKi9w8AfvhjBdr5ewUu+K8GWvVbAqrw+v5q8776Xvaa/Ib4VwFK9Ub8JvA2+WLtPvVy7Mr2uu0y9VbyxvXi9kr6WvoW/E7/sv96+ob9Mvvi+uL1Svla96L1Pvci9vr35vV2+PL45vsO957xVvHu78roeu5264btKu/G8KLyTvZK8zL2SvBG+prynvhC9N799vXa/nb13v3+9Jb8YvW2+VbyxvXy7rb1Hu+W+Q7zPwOm9zMG7vjrBG750wEi9qcBnvbTBX74Kw5y/YsTUwMbFDML1xvbCIcfywjPG9MFExf/AksVEwVjH+MKDyQrF1spExk7LmcbFy+PGssyfx9XNnsjUzp/J1M+0yunQyMu80YTMQ9LkzOzSZc1d1LbOfta+0DDYa9LK2A/T5tg304XZ0dMl223VqN3513vgw9q/4uXc+eML3jPkVt674wreW+PN3dTjW95D5eHfX+cQ4pLpOeT46pblWOsF5m/rOOY47CXnHe4z6VvwmOt/8eDsPPG67K/wOOy38ETsdvEI7bzyUO4W9MzvMPUk8dn1BfIF9lry7PVP8tn1RvJy9vDy+veA9C75w/XS+Ir1h/ds9Mv21PPc9gX0Qveb9Az4lPUO+bf2fPk79/P4w/bN98D17fYP9Q73XfUj+Kf2bfki+MP5tfjX+AX4Y/e69ir2nvWV9Rr1efUc9aj1ivUz9k32bva59vf1dfZQ9er1gvRJ9a/ztvRb84z0WfOX9PfyP/T68WXzBPGm8qzwgPK+8Lfy0vDg8pTwufLV7xnynO7/8EXtzO+c7EDv8Oyo7+rtuvAS7+PxWO8m8jHuFvFO7FvvbOql7RvpeewA6Wvs9+lY7eHqLu7a6iDuLuqE7anpE+2B6fzsY+nu7O/ojexQ6Pzr5OeH62Xn9+qf5irqFuaS6e7lWum75SnpW+Xj6ALlo+jJ5GzosuQ16JXk7ud65L/nquTk57rk9ef74zbnVuKL5VLgh+P13hXimd6Q4arek+Hw3s3hOd/44RLfuOFt3vzghN0Q4Ojcad9/3N3eudsE3tTaBt0L2iPcf9mD20HZHNu/2HfaC9io2cTXRNm81zDZqNcP2ULXkdhI1onXftWW1tLVmNay1i7XeNby1vbUotXK03/Us9Mx1ETUdNQE1enUXNUm1ULVD9UE1bDUPtTD0wHTfNJF0r7Rb9Lc0RrTYNLO08DSEdSw0uDTY9Kp0zfSaNMJ0jDTzdHG0zTSUtWM0+bWBNWn16nVpdd51ZnXN9Xa12DVONjH1arYP9ZP2djWI9qM1+vaMNiX28bYUdxn2QPd/tm73avaqt6k233fg9y038zcr9/o3Ivg09174rzfaeSu4WLlq+JI5Z/iouQc4ufjjuFD4xPhSONA4YzkqeKW5tbkcOjI5lrpxudT6dnnGems50Lp7ef06cno3+rh6UbrgOrw6lfqOeq76ZnpNul26Rrpxele6SjqyelV6hrqL+ol6hDqO+pl6rbqBetv67jrO+yf7Djtbu0c7kbt+u2p61/sJekC6v7mHuj+5WnnMObe507nJ+mO6GnqCOnh6tDotOpt6HPqNehr6mHoveqY6B7rD+jM6oTmYule5ETnY+JK5UDhH+TF4LDjfuCY43TgteOd4PnjyeBH5O7gfuTZ4G/kfeAV5BfgsOOI3zXji95i4kXdNOER3PzfFNsB3zfaRd6I2b/dVdme3YnZyd2Q2b/dMNld3fDYN91Q2bLd+tln3jfapt6X2RfeXNj83EzX89uu1jfbFdaD2mTVzNnq1GDZq9Q92TrU39h/0yrYJNPC15HTFtgw1KfYXdTY2E3UzdhC1LnY2NNJ2M7SONd80djVYNCy1K/P+dNNz47TMc9g02nPitPxzw/UntC11P7QBdXn0NjUvNCC1JjQP9Rg0AHU/c+f00zP6dI7zsfR0cxI0IPL487cyg/OgcqBzffJ0cx3yUDMi8lkzEnKLc3ryrnN3Mp8zXDK08zayQXM9cgFyxHID8qHx3DJD8fryFLGJMitxWLHh8UTx9XFPMeDxrrHVMdYyL3HnMhRxx3IX8YRx5TFIsYKxYrFvMQ6xSDFfcVQxnLGmcd3x+vHjce/xj/GxMQ4xEbDt8Jfw8PC9cQ8xLrG2cW7x6DGJcjLxrTIK8eeyfHHRsqPyJTK2MjJyvTIkcqbyNXJs8dryRTHK8qtxwTMaMkkzm/LDNA5zZHRns620qPPntNv0EbUBdHK1HLRY9Xl0RbWddKl1tnShdaN0rPVpNE41S3RUNZG0ibZ9tRc3PPXf9712WLfzNrC3yDbkODT29nh99zZ4ufdXONY3q3jnd4d5P3egeQ934nkOt9A5evfY+fu4drpV+Tf607miO3d56/u+OgM70rpwu786MjuBunV7wXqQ/FT6x3yDewa8gXs3fHV64Pyfuw39C3u8fXj7/n25vC/95rxxviJ8tH5kfOb+mf0R/sT9e/7ufWP/GP2Jv0M97H9l/cO/uz3af46+AH/x/jp/7L5WwEu+18DQP1cBVH/iwaTAKMGwABSBn4AiwarAIUHjwGcCJICrgixArQH4AEUB24B1gddAtUJbQQ/DMgGbw7oCD0QsQpiEeQL6RGNDGUSIA3pEsENOxNCDkUTaQ4MEz8OEBM8DpUTtw5hFIoPaxWxEBUXhhKsGUUVbxw0GB8eEhqBHn4aWR5BGooeZhozHx8btB/aG8IfJxxjH/cb8h6eGyof1BtIIP0cBCLTHuAjuSBEJTkiPCZiI/smSCRqJ+ckECiuJUAp4iZXKv0nzyqIKKcqfSjcKd0nbyifJowm5SQhJZkjlyUbJBoopCYsK80pPS0KLPst+CwlLjwtVC5yLV8uli3jLUAtnywlLPYqnSpzKTIpHSj4JyknHyc1JzongiiTKHAqkyrTKyAsVCzWLHksIC1VLBQtyyufLEErJSwaKw0sAiv/K/wpCiuxJ+QoLCWOJtAjYyVMJPol+iWkJ08n/SiLJ1UpQSckKSgnGykkJzIpuSbyKAomYyh3JdMntSQTJ18j1iWnITok/R+lItoemSGxHoUhgh9iIt0gwiMbIhElhCKSJQMiIyW0IeQkuyL8JW4ktCfRJBUoBiNPJiIgbiOhHf8gYxzVH1kc0B/hHFggnh0eIa8eKiL1H3MjCCGdJJ0hSiWoIXglkiGJJZ0hlSUiIQolxx+yI/wd6CHoG+EfEhonHm0ZqB0nGpceuhtMIEkd0SEvHpwilh7nItoeHyNEH5Ajkh/vI8YeTCPYHIIh8xqeH9EZch5MGdcd5RhBHTcYZBxZF3UbvRbvGpsW7xqYFgUbsxYjG2gXthteGHkciRiDHE8XSxvmFPMYEBI1Fr4P/hNaDq8Slg3/EWIN2RHQDUMS+w1rEigNqBEhDLQQ4AuXEFgMOxGeDKUR+QseEY4KwA/PCP8NZQeVDJ8GzgucBeAK0QNDCQsCnQfbAHYG6P+LBVj/CgXn/5kFRwHsBkUC5AcvAtcHFwHNBlX/EwU6/fYCQfsBAS768/9B+gEAw/pzAKv6PQB5+fL+vfcq/ZH2BPyy9i38wPcz/dr4Nv7U+Qr/ovq5/+n68v+T+oT/yvmZ/tj4i/2691n8HPa2+kr00fgq84L3YvOM99n02/i89qH6XPgi/EX56PxE+cz8kfj2+6H32vom9zf6gPdr+iL46/qX+C37ofj6+u33IPq69tH4qfWi90z1H/f69Zb3dffa+BX5Rfog+hz7QfoV+675Xfri+Gb5dfjA+GD4dfj59+j3/fbG9t71dPU49ZX0f/Wl9K/2pvVq+DP3/vmT+Kr6Dvkx+m34N/lQ97j4pPYP+b323PlS97X6+fc3+0v4Pfsn+O/6ufdT+vb2l/kJ9oX5xvV1+of2wvul9878e/h4/ff4+v1h+cD+C/rk/wP7CQH6+8wBl/zsAZf8ewEA/PAAR/vJAPL6NAE0+zMCGPy4A439bAUx/+sGmQA/CMMBXwm+AjMKdwMiC0QEgQyBBRoOEAdwD20IFBAYCUcQRgmhEIsJLREQCh0SBgvYE7MMxxWYDjUXDxBaGEYRjRmfEvkaNRTTHB8WvR4IGLYfABlTH6wYjB4BGHgeARgHH6UY5h+oGVMhPhuGI5sd6CUeIDwngSEMJ1khhybiIBQnhiHQKGMj4yqcJVssRifaLO4nyCz7J9osJSguLYUoWC23KEIttCglLb8o/yzGKOQs1iiHLZopTi9+K3Uxvy3FMi4v0zJVL+Qxfi5lMCEt4y7MK/QtDSvTLR0rhC4GLMgvgC24MJguoDCeLvIvGS6UL/Et5y9+LsEwjy+LMZUwgDHHMEowxS+ULkAuaC1DLRotKS0zLXwtFy2OLYssMS34K88s1SvgLDgsei3rLF4uZS3/LmYtLC9KLTsvBi0dLwMsQy5IKrAssCg9Kx4ozCq+KIQr0CmzLEQqSi2zKeAswygaLE8ovyt2KPEr7ChwLFkp7yxBKfIsaSgzLGInOSsyJxYrLygnLFIpXC05KUktsifFK+olACrdJPUoliS1KO8kGCnUJQMq8yYnK+4nHSxUKHMsnCezK/8lFiqnJL4ogiSSKCYlKymBJYApOiUwKZokgCjYI6knQSP4JhsjviYyI80mByOdJmoi8iW2ISUlcyHDJOQhHCXUIu8lYiNYJqAieyWWIGAjLx7oIGccCh+lGzAexBsvHnkcwh6aHbwfvx60IEgfFCHQHnwgfB0SHwMchR1GG7IcPRuCHMka4xtuGV4a5herGAQXnhcqF54XJhh5GDMZahmhGbgZZBleGQoZ5RgaGcoYoRkjGSIadBnvGRMZ7BjwF6UXihZFFgwV5hSaE08U4BLxFFgTahaoFAQYGRY1GSkX5RmyFykazRczGrwXcRrsFwEbaxhvG8YYTxuJGIUaoRd5GYMWAhkBFs4ZyBbtG+UYgR54GyggMB1ZIHUd0x8FHeYfMB0IIV8eYCLGHx8jnCA5I9Yg/CLCIIQicSCaIa4flyDVHo0g9R7bIWkgpyNSIgYlzSP1Jd4ktybIJSsnaSZAJ6cmGierJuUmnCZ7JlImmSWMJVwkZiQ9I2Yj/SJHIxAkeCQhJq4mKCjUKOgosClNKCspRicwKG4maifnJf0mtCXnJqMl8yZLJbImXCTXJe8ieCRxIRUjqyB3Ih4hDiNgInQkeCOqJXcjyiVHIr8kryBLI2sfLyKqHpMhER4ZITAdXyDVGykfHBqTHcYYXxy9GHEc4RmuHRUb+R5mG2MfmxqyHuMYEh25Fv0aCBVeGYQU7xjcFF0ZIxW4GcMUaBmvE2EYKhLmFqUQbhXJD6QUHhAFFW4RYxbpEuoXlBOiGP0SFRi5EdkWvhDpFV0QkBXiDxYVkg7LE8EM+xEZC1gQIgpsDzIKhA8XC24QKwyAEfgMRxJyDboSZA2oEqAM4BG2C/QQawumEMQL/BAhDFYR4wsNEb0K3A8NCSMOugfCDHsHcwxcCEINxgmfDs8KnA+zCnMPpwlYDsYIaQ24CEwNIQmeDS4Jiw1RCJIMogbOCqoExggoAy8HowKSBiID+wZLBAoIcQUTCdcFWwkhBYUIlwPeBhwCQQViAWcEbgFYBIkBWQTNAH8DDf+aAe/8Wv94+739SPtn/TH8Mf5S/S3/gv05/3n8Cv70+mD87Pk4+9f5Afth+mb73Pqy+6f6TPtq+en5ePfV96b14vXq9AT1jvWC9cv2lPaG9xz3NPef9m32svX59RX1Avb39Hj2S/Vc9xH2ifgY92r5w/c/+WT38vft9Wr2RfTw9ajz5vZ49FX4w/UM+Vb20Pjx9X74ePUS+eD1lvo793f88vg+/pf6nf/X+/D/C/zf/tv6QP0W+X/8LvhJ/c74Gf97+goBT/x1Ap39GwMl/mMDTP4oBPD+2gWBAAUIkgLqCVsE9ApIBeMKGAUbCjYEnwmjAw0K+wMxCwMFlAxHBuQNgQfnDnEIiA8CCTQQlgldEacK9BIqDJQUug3BFdkOCRYPD3UVaA69FKANnxR3DTkVCA5UFhQPihc7EFIY9xB8GBcRhRgXERkZqBFdGucS7BtxFDcdtRXOHUMWrB0dFmQd0hWGHfYVDh58FpkeBxfvHl4XHh+TFzsfsxdaH88Xwx86GPwgeRn9IoMb5CR4HdoleR7MJWoeJiXGHYEkLR1IJAcdlyRoHWklRR6JJmsfZydVILonuyD7JxAhvijiIeEpEiP7Kjok7StAJb0sKSZoLewm6y2FJ1ouCijSLpIocy9EKTUwGyrTMNYqPzFfK8Ax/CtmMrosCzN5LRA0mS7ONW0wizdCMmU4ODN7OHAzfTiXM804AjRyOcE0RjqwNds6YTbiOoc2vDqENv466jarO7U3aDyQOCo9cjkVPn86/D6GO3A/GzxdPyo8RD8xPKo/ujyMQMA9cEHDPsJBNj9YQe8+ckAtPng/VT3mPuY8VT94PdRAGT9wQthA9UJ/QTpC5kAxQQFAokCWP4NAmT+CQLU/akC6Pw5AhT9LP+w+Lj72PTQ9GD3pPOo8Zj2NPSM+ZD5VPrE+uj04Pqk8SD2JO008zTq6O586sDuMOr07DzpcOwE5Xjp/N/A4BTaTNz819DZsNUo3CDYMOFA2czgLNkM4dTXDN9Q0NDcxNKk2eDMMNsoyfTVXMig13zHUNAUxFzTgLwgzEy9MMgYvRzIuL3oyzi4xMgAugDFcLfcwIi3RMC8t7TCDLU4xWC4rMlwvMjOEL2EzES78MYQriC9ZKXktlSjJLOEoKC13KdAtAippLlEqyS4aKqouRynyLUAoAy27J5ssJCgiLeAo+C3JKPgtqSfrLEgmnStIJbEqwyQ9KqgkMiqnJEEqJiTTKecioyhzITwntSB/JjohAie0In0o1yOkKV0jLildIS0nBB/PJBId1CKgG1oh8hqjICMbwyB4GwohFBuTIN4ZTB+fGP4dSRiaHfkYOB7EGfUeuBnUHpEYmx2bFpcbMRQkGeIR0hZ3EGgVNRAjFVoQSRXTD8cUIA4dEwAMDBH5ChQQuAvmEFwNnBJiDrMTyw0xE6MLIBGzCEkO7AWcC/EDtAnnAr8ItQKiCMwCyQgyAkMIlwC8BsL++QTJ/RUEKP5/BDH/kAXb/0AGnP8HBm3+5wSu/DQD5vpuAZj5IgD++Ij/rPgx//33fP659jD9RfWz+5P0/Ppa9bv7PPeX/RX5ZP/i+RwASfln/3T3eP0B9fL6//Le+C7y9/c88uz3LvLG92vx5vY58I31X++N9J/vpvTl8Mj1aPIu94nzMPjb81f4DPNe93jxofX77/jzL+/+8vHujvKZ7gjyve3+8I7sn++H62vuK+vg7dPrV+6E7dLvou+58SrxCfNK8fDy6u9Z8entI+9l7G7to+t67Bbrtut26tnq6+kT6lzpRumB6Czo0udG5yLoYudU6V/odupK6erqhenO6jHpgeqm6D/qIOgT6rTn1+k/5wnpP+ZN51fk+OTP4dnidd/14Vje++Ia33DlUeEk6M/jCeqC5Zvq5OUK6iXlCun241XoE+NO6Nbip+jz4p3oreKY53bhA+a73xjlq96F5e/eEOdR4CXpQOIq6x7kgOxI5c/sbOWX7BDlCe1p5cvuF+f38C/pzvH46YTwo+gJ7h3mFOwa5MfrwuMe7RTlc+9o5zfyLurP9M/sgvaO7hH3Le8x917v2PcT8CT5bPE4+pDyJfqK8sb4P/H+9o7v8PWZ7kX2DO/599/wUPpU8z/8XvUw/WH2YP2l9rv9Gff5/nX4yQBm+gACvPuxAZD7FAAU+hz+OPik/Nv2Gfxo9qz8E/dP/tD4YwAB++wBrvxdAkL97gH2/GcBjfx0AbL8/wFV/UoCuf25AUX9XQAK/Lv+jPqI/YD5ev2b+YX+zfqr/xb8CgCZ/Jn/T/zk/sb7fv6N+57+3/sZ/5L8kP9B/aP/jP33/hX9XP2u+yr7sfku+er3Ovgx95v4zveo+Rb5RPrw+SX6DPri+QT65fk/+v35jfrj+aj6dPlo+mr4k/me9gL4g/Qd9ubys/R58nb0N/Ne9TL0hvaO9A73XvQH9z70C/dD9DX3HfQ09wD0Pvde9MD33/Rh+MH0XfjW84z3g/JP9k3xLvW28K70x/DU9N/w/vSa8M30UfCV9FfwqfSQ8Or0//Be9bbxGfYo8pH2gPHv9cPvN/QT7orygO338RTuifL87mzzb+/Y8zLvk/N67s/yeu3E8Ufsh/BY643vdeuc773s1vA77kPy3+7S8ljuNfIB7cjwi+s875jqMu4a6pztlOn77NDoHewa6Ezr2efu6kToPOsz6QrsBuq77Azqn+we6ZLryecb6qfm1ejX5eHnQeUn5xPl1eaB5R3nB+Z957rlBuc55FzlPeI54xPh5eFu4Rvi2+Ji40jkpuQH5TzlAOUJ5WDkP+SH4zrj2eJj4mXiyOHr4SXhOuFK4HfgXd8a4Nfee+AR33Ph4d964sDgJuNH4XDjbOFq40XhEOPN4IziMOCB4g3gWOPQ4KLkCeKC5d7id+XM4o7k4eFR46jgmOL43/PiYOBN5MzhFuaq453nTeVy6D3mreiZ5svo2uYJ6T3nLOmI58/oVOcG6LXmi+dm5svn0OZQ6IPno+gA6PfogOiE6Tnp9enV6ebp8elw6aXpLumL6cXpSuog68zrXuwv7cfsu+1A7Fjt/+o47Gnpwuoe6JXpe+cQ6X7nLukQ6Nrp/ujg6tfp0Otm6nXsuurc7Ljq6+wy6nbsYem265zoAuvB5zXqjOYQ6WLl9+fq5I/nHuXW53rlR+ii5YPoX+Va6LXkyOcK5DnnyOMU57/jK+d+4wrn6uKW5hDi3uXu4N7ko9+145PexuIR3mXi+t1t4tvdauKB3SziG93h4cPcoeFt3GPhLdw54fzbG+GS28PgwNoD4I/Z4t4+2KDdWtfK3GTX4dwq2LLd2Nhs3rHYT96T1zrdG9bK2yDV19re1JraGdXd2rLVetty1j7c4tax3LnWi9wB1tPb8NTD2gLU1Nms03zZr9N82XTTPtkY097YPtP+2A/UydkO1cDavNVk29vVettE1djaAtSK2aLSHdjn0VXXHNJ71+bSNtiy0+/Y9NMf2XXTjdiV0pnXD9L91jzSFdff0qHXkNM62BXUpdg/1LbYy9Mn2LnS+daQ0bPV7dDz1OLQy9QI0dLU7dCX1HzQBdQk0I3Ta9Cw0zHRVNTb0dvU29G31PfQr9ODzxbSYs7P0CDOZdBszovQwM630N3OrdCjzkrQDM6Lz2TNuc70zB7O6szszWzNQs5JzvTO385gz6nO/c7Fze7NwszAzBfM58v6y57LXszVy8zMF8yfzL3L48vTynzLQMoXzK3KbM3Wy7vO+MxTz2LN9M7YzB7O1suczSXLqs0Jyx3OTsvYzt3Lvs+YzHjQJs290D/NstAJzdnQBs210bfNH9P3znjUJ9Bt1fHQAdZe0S7WZNEW1iPRTdY00TfX99Fg2PrSD9mF0xzZa9P62CbTVtld04rab9RA3APWud1a17zePdi53xvZ3uAf2rzh39oy4jfbsuKa22/jO9wG5LbcL+TF3CXkodxj5MbcR+WS3dXmCd/B6N7gjuqW4r3rseMk7AbkEuzg4/XrsuMv7Nvj5OyC5K/tP+Xg7WLlh+385HPt3eQT7nHlJO965mLwruef8ePoivLI6QTzPOow82LqKPNY6gzzOeoj807qlfO/6in0U+t79Kbrb/Se6z70b+tK9IDrB/VC7Ib2x+0m+G7v+fhJ8Ob4PvC/+CHwH/mN8Lz5NPEF+ovx2vls8W/5EPEd+c7wJPnm8JP5ZPFc+j/yjPuC8/38B/UX/jT2Vf6H9v39Rva8/Rz2+v1x9tD+YPcjAMv4aQEq+vMB0PqhAZr6AAEU+soA+vl0AcD6uwIl/OoDcf2wBFb+YgUo/1EGNwBxB3gBjgi3AmIJqwO7CSUEkQkeBO0InAMTCOcCsweqAlcIcQPMCQwFaQvNBqwMNQhcDQoJfA1QCVUNUAmDDaMJaw6xCqAPDwwnELsMfA84DDIOFAtHDVEKOw1sCsENGws8Dr0Leg4iDNEOoAxYD1ENzA/tDR4QZg6OEP4OEBGpDysR6g99EGUPKg85DsIN+QzdDDwMpQwrDM4Megz0DMgM6AzjDJsMuwwRDFoMtAsiDAgMnAzTDI0NGw37DVMMVQ3cCgUMcwm/CnsI7QnrB4EJagckCbsGmQgABgAIegWcB1EFlgeaBQIILga1CJ0GRgmOBlUJ7gXWCOoE7we+A+EGhALDBUwBpwR3AOsDUgDgA3wAIgROAAoErv+BAyD/CgNK/0gDRwBcBF8BiQWhAeMF+QBSBQcAeAQ6/8MDnf5BAyn+6ALG/aMCTP1HAqr8wwEO/EcB1/swATH8rQHa/HcCcP0tA7z9nAOy/bEDTP1sA5T80QKi+/0BvPoyAR36rwCg+UoA3/ig/9z3sf4A9+b9vPay/Sv3L/759wf/k/iq/6H4v/8V+Df/IPdE/kX2Zv3o9Qb90fXp/Gz1fPx99IP7SPM/+jDyGflv8Uj4CfHQ9w7xv/eH8SP4KPKu+FDyvfim8f33fPC89mzvlfWz7sj04O3i83bsZ/Kw6pLwPOkT72PoNO4R6NrtOugC7tzopu6N6V3vjell74vocO4e5xLtFuYa7JXlresf5UzrMuRz6qbi/+jg4FDnZ9/v5WDe/+TY3Y7kKN705DrfGuYY4A3nAOAJ5xzfOOYL3jblO9105MLcB+RS3KPjltvv4nXa1+ER2XfgvNcm3wjXc95S17zeSdix3zPZleCQ2ergcdnA4EjZjOBV2YzgXNmC4BbZK+CM2Izfx9ex3qLWdN011ezbFdSv2uDTXNqk1ADb4tUc3P3WEt2Q13/doddp3YnXKN2P1wHdpNfs3JfXsdwg1wrcANa52nTU+thC05TXH9M91xjU/teP1T/ZvNYz2j3Xe9pd12DaiNdP2uHXbdpT2KPapNi12mbYN9pm1/bY+tVL17XUxtX508fU79N71IDUy9Rl1W3VSdYO1u3WbtYz13HWT9dJ1qDXVtY22KjWntjL1kvYNNYw19XU3tU/0wDVH9LS1K3RFtWt0YfV3NEf1jLS2tar0pPXI9NO2J3TRdlT1G3aO9VJ29jVd9vH1RXbKdWD2lzUEdqu0/LZVtMg2k3Tddpu0/favNO220vUidzv1FvdltWQ3qTWcOBf2HfiRNrL43vbHuS028XjQttG47HaEeNt2lXjpNr14zvbvuT/24jlx9xO5o3dRueI3qro8t9v6r/hOOyS46XtDOWI7v7l++6A5jnv0OZd7wbnbO8p56/vgedJ8DLo1fDV6N3w9ei+8O/oVPGd6QLzZeth9d/tqPc/8D357vH8+cjyJvoP8wf6DPOz+dXyPfl58un4QvLv+GLyKfm58nj5JvMg+unzUPs39bz8vfbo/Qf4l/7S+ML+GPmL/v34Ov7K+AP+r/ju/bj47v3X+Nj94fh3/aD4v/wI+AX8cffQ+2D3YfwY+HL9UPlx/nj6Af8z+yn/iPsi/6/7Df/L+8n+u/sp/k/7Pv2b+lr87fm9+4r5bft0+T/7gvk0+7L5ePs0+g38Bful/Nv7/vxy/Pb8p/yQ/H78D/w6/L37I/yG+yf8O/sW/M364vsU+mD7Gfmd+mv4I/p2+GP67fgN+135rPu2+TT8IvrN/ML6mf2I+4j+Ffw9/w/8Xf+Z+wr/Evul/pb6SP7v+b/9KfkV/b/4xPwM+Sr90vkG/p365f5C+5r/ufshAPn7bgAf/KAAOPzDABj8qwCz+0sAPvva/9T6c/9y+hH/LvrK/hb6r/4R+qT+DvqZ/j36wP7K+kL/ivv4/zH8jwCq/PkA+fw3AfL8HgFt/IQAgfuC/2v6Vf6C+VP9H/nY/Fz5+fzh+WH9NvqZ/QT6SP1j+Yj81PjX+9L4tftZ+Rj8+fmU/D36svz8+Uz8ePmi++P45voC+Nz5vfZu+Ir1Evfm9EP20vQF9if1MPbb9bf23/aQ9wj4jfjz+Ev5LflX+Z74m/ik93T3q/ZP9u31ZfWF9dH0ivWr9AT2+/Sh9m/12/aD9a72MfWu9hH1SPeN9VD4fPZr+X/3VfpW+On63Pgj+wz5/vrj+HX6Wvix+Zv3GfkM9/L49PY0+Uj3svne93D6uPiZ+wD6GP2h+5L+QP2y/4n+RwBH/yoAVv+k///+QP/J/ij/3/4L//X+zv7o/q/++f7y/mv/qv9VAKoAhAGOAZYCMwJpA9kCPASmAzMFVAQNBpYEeAZ4BIEGIQRRBo4D4QWxAiYFvgFVBBcBzAP4AMoDWAFFBBQCHAUaAzkGQAR2ByIFaghUBa4I4gRNCEMEuwe+A0MHMgPBBlgC8gU+AeEEVgACBPP/pwPb/5kDsf93A4//YAPN/6gDWABBBMYAvATMANIEcACHBO//GARj/6EDnP7xAnr95wEq/LEA3Pp8/6H5XP7A+Jb9oPiS/UL5T/43+l///Po+AEL7ngAU+4gApfowAPn5mv/v+KP+vPeD/c72p/ww9hb8mPWN+/70APur9Lj62PTv+nL1kfsq9lD8r/bb/OL2FP3U9gj9nfbU/G72qPx59rX8ifbE/A/2SfzN9AX7RfN5+WHykfit8tr44/MI+jL1UPsY9i/8q/a5/A73Ev0r9yP9Affv/Nn2ufzs9r38DvfR/Or2nfxq9gr8xPVT+0b1wvoj9Yr6dvXJ+j/2e/tB92T8Gfgl/X74cP2G+F39qfhm/R/5v/1v+fL9+/hg/cf3C/xx9pb6jPWQ+TD1Efk09fT4lPUw+U/2xvk094b67PcY+0j4T/tj+EH7bfgj+2H47/rv91P69vYx+cD10Peo9I323/OY9ZXzI/X281f1xvT59YD1h/bU9az2z/V59tj1U/ZT9p72Ffcx93H3Xff29rP24/Vv9cH0HfTV8wHzQ/M+8kPzDPLG817ybPTV8hH1SPPU9dnztfaJ9Jf3O/V4+On1Hflg9jf5RvbU+LX1RPjz9J33HPQf927zWvd783T4ZPTb+Zv19PqG9pb7+vYK/EH3x/zQ9wH+3PiB/zD63QBf+7sBEvzyAR78oQGi+y8BBfsHAbX6egH++n4C2/vIA/38HgUt/oIGa//4B7wAbwkOAsUKQAPmCz0EzAwDBVANZQUoDRwFkgxnBF4MFAQCDZwENA6wBXMP0wZyELcHIRFLCNgR6gj3Eu8JXhRCC6wVdwzEFnwNpRdJDgwYnA7HF0QOJBeSDa8WDA2tFvsMEhdTDb0X8Q2CGKkOOhlXDwQaFxAjGy4RjRyREugd5RPRHsoUAR/2FGYeVxRfHU0TkBx/EmEcUBK8HKwSRB01E7sdsBMbHhUUax5rFNge3xSoH7YV0yDpFvAhERjNIvkYZiOeGYkjzRkiI3QZfyLfGOchVxh+IQAYjCEgGBEithitImcZXCMqGn8kZBsbJhUdsSfDHs0o9h8sKXAg3ig7IF4o1B8vKMIfYygSILUogiAHKfIgbyl3Ie8pGCJ7KsUiLiuXIzMsvySULUEmJC/0J5wwjymPMacqsTHtKkUxpirZMF8qszBhKsEwlSrnMOEqFzE6K00xmSupMR0sZTICLZwzZC4rNRswtzbSMdY3HDM4OKgz7TeIM2c3LjMEN/cywTbgMoY2zzJaNtEyQjbkMi02/DIjNiAzTzZ5M+I2OTTgN2Q15TiVNmc5RTdCOU03vjj3Nh84hDZ/NxI23zahNRw2CTUWNTE0DDRTM24z4jJ6MxozFTTiM9w01TRWNXo1TTWeNfE0bjV/NCc12zOtNNky1jO7MeMy8DBAMm0w6THML3Ax6C63MCAuFjDhLf8vQy6IMOAuTDExL8ExFy/MMeQuvTHBLr0xci6PMdMtEjENLWwwMyyzLyQrxC7yKbEtDinuLNIo0CwdKTwtjinOLespSy5BKsQutSpaLxsr5C8GK/QvVCpmL20ppy7NKC4uaSj0LQQouC2TJ3MtPCdGLQQnOS3xJlEtCSeULTon8S1qJ0supiexLvgnLC88KJYvUijTLyQoyC90JzsvTyY1LkQlSS2+JN4sdSSuLBIkYiy0IxcsnSMRLNsjXixLJNospiQ9La4kSy1sJAwt+COYLDkj1ysiIrsq/SCOKR8gpiiaHxMoRR+wJ/0eVCexHvImZh6QJi0ePSYgHhQmPh4UJkIe+iXQHWcl1BxKJLEbBiPNGgEiJBo3IXIZZiCWGGofrhdkHvEWjR2YFhsdnhYKHdEWJx0EF0kdExdLHcYW8xz/FSYc7hQRG8AT4hmDEqYYYRGKF5wQzhY1EHIW6Q8yFmgPwRWzDh0VNQ6yFFsO6RT0DpQVVA8JFg0P1RVDDh8VZA1QFKoMqRMGDBYTYwuEEtcKBhJvCqoRHgplEecJOBHWCS4R8glQETkKmxGUCvgR5gpKEhALcxLjCkASOQqREVkJqRDPCBMQzwgGEBcJQBA1CUoQ6gjtD3QIYQ9DCBkPgAg5D/4Imw+OCQ0Q/glbEAwKRxDICd0PfQlsD04JFA8fCbsOzwg9DlkImQ3rB/sMtAeSDLcHYQzXB0sMFghUDJUImwxKCRYN3AlsDe0JQg2VCa0MPQkWDAMJnQuuCAYLKwhBCqsHfglRB+AIHQdpCBsHIghzBzMIMgirCAYJOQleCUkJ/gigCFUIsAcDCBYHGwjkBicIpAbaBxAGegdmBVwH/wRbB7QELgc9BPQGuQMTB48DsAfkA4EIbQQfCcUEfQnbBNYJ7wQ4Cg4FbAr/BFUKqQQWCisE5wm/A+4JjAM2Cp0DugrsA34LfwR3DEoFUw35BeENYAZdDrcGBg89B8sP5Ad3EHYI+hDgCGUROAm7EX0J4BGTCc8RdwngEYAJZRIACkkT4Qo3FMwLDxWmDPcVkg0PF7AONRjdDy0Z3RD3GbIRthp9EkYbGhNdGz8TERsCE+ka6hJFG1YT9xsZFJAcxBTzHDkVgR3bFZIe/hbXH1YYzCBgGWQhDBr3IbMakiJjG+IixxukIp4bASIPG3ghmxp1Ia4a8CE+G4Yi6RsKI38clSMgHSgkxx2cJE8eACXJHn4lWh/kJdQfyiXQHyElOh9FJHQepCPpHVwjth0wI6EdASOKHRIjsh2ZI1MeWSQvH+Ik1B8DJRIg7yQeIOwkOyDyJGQgpyQ+IOAjnh/lIsweGCIpHqch5R2UIQMeuCFWHtAhoB7NIdMe5SEfHzYipx+2ImAgRSMoIaQjwCGNI+Uh+SKLIQ4i3SDrIPMftR/6HtoeWR6sHmceGx8OH8Mf8B9PILQgmSA2IcIglCEOIRUiiyHGIgEibiM7ItojFSLiI3AhaiNdIIQiUh+hIdAeSCHrHokhTh8OIq8fkiISIBUjjCCuIxUhUiSWIe4k/SFtJTQiuSUmIr4lxiFwJQshxSQUINsjOh8NI8cepCKyHpYiuR6jIrgepSK8Hqsi1x7GIhIfACNyH1wj3x/DIyYgASQLIN4jdx9AI34eOSJfHQ0hbRwLINgbZh+NGwcfWhvAHiobex4DGzse9BoVHhUbGx5vG1we6xu5Hi4c4R7tG4EeJhuaHQoaXBzGGPcaiReXGYIWaxjEFYoXRhXnFggVghYfFXIWihW2FicWKxe9FpgXCRe6F98WaBdDFqQWYBWYFYQUlRT3E+ITvhODE5oTOxNCE8MSrRIPEh0SYhHtERkRRxJfERYTHBIgFBcTJxUVFN8VyBQCFukUgxVuFJgUixOSE5ESrBK7EfcRHhF2EbcQNBGUEE0RzxDOEXgRpRJ4EqUToxOiFM8UYBW+FZ8VMRZkFSsWAhX+FbkU7RVyFNwV5ROHFfoS1BT1EQYUTxGVEzwRuhOiEVQUYBJGFXYTjharFPQXchXsGG8VFRnBFJQY4BPcFxMTOBdUEp8WehHpFXAQARVYDwgUgA5MEzYOHROPDo4TaQ9/FGsQkxUWEVAWEhFaFm4QwRWGD+UUow4JFNANPBP+DGwSGQyHERcLhhD3CWIPzwg2DvEHVA3EByANUgipDSkJeQ6xCfsOmQndDu4ILA7yBywN3gYWDLUF6gpnBJsJBAM5CK8B5QaCALsFsv/xBHj/vATA/w0FKAB+BVkAuwU9AKsF1/9UBTv/xgSe/jcEHv7GA6P9WQP6/L8CG/zuARb7+AAK+vj/Ivkc/5T4mf6H+Jb+8/gK/4/5rf8B+iUAM/pbAEv6dQBq+pYAZvqTANz5CACP+Lj+y/by/D71YPtl9IL6SPRd+qn0uPpZ9V/7KfYl/Nz2zvw19xv9J/cB/e/2u/zQ9o381faD/Mv2avx49gX8yvVF++b0TvoH9Fz5W/Ob+AnzM/gh8zX4l/OT+EX0J/kR9dr52/WK+lL25foi9pn6UvWs+Tv0ePgo80b3LvIt9k/xK/We8Fr0PPDV8yPwmvM08IbzU/CA83bwf/OK8GzzhPA/83jwDPNx8NzyRfCG8rPvy/Gl7pLwRe0I7/rrke0a64bsnurc6zXqRuvc6b/q6umg6ofqD+tU66zr1uv/6+Hr3OuV617rBuuf6i7qlukR6Uro6+f05g3n4+WY5jzleebr5Jzm3uQA5xDljuds5QXoseU/6Ljlaeiz5dDo5+VR6TXmdOkn5hnpmeWs6Pvki+iq5IjoduQ16PHjkece4yDne+Jb54fiTehI46DpbeT+6pzlMeyg5h7tYeez7cbn2e2/56btX+dY7ebmIe2E5gLtOeb+7ArmQO0k5tntk+aV7iXnYe/L53/wwej/8RrqcfNm6030HuyO9DvsqPQx7AX1bOyQ9dXszvXx7Hb1euzV9LrrbPQz6330J+sJ9ZXrHPaN7Ln3EO6I+cXv7PoQ8YX7kfF/+3XxQfsh8QH7zvDH+n/woPpF8I36IfBx+vTvO/qv7yP6ie9y+svvOPuE8Cn8afHV/A7yFf1F8jP9WvKJ/anyD/4q82b+fPM9/lDzmf2p8q78vfGz+8Pw5vr376L6tO8s+0DwVvxv8Zr9uvKn/s3ziP+29EIAefWqAOr1pADv9UwApPXF/yn1GP+J9FX+1fOs/T7zf/0h8xj+zfNM/xP1ewBW9jcBJveqAa/3OwJZ+AIDNfm7Awj6OQSg+mYE6Po1BNH6oANZ+tACp/kNAgH5owG2+OQBFvniAjb6VgTL+9MFav0dB9f+JQgBANkI2gA8CWIBYgmtAU0JvwH1CI4BcAgwAQwI8wAWCCYBpAjeAXsJ4AI4CsUDsQppBAwL8QSIC5gFSgyFBjwNpAcJDp8IUw4WCQgO+AhTDXAIVwyjBzoLtQZSCv0F/wnZBVIKXAYTC00H4AtICG8MBwnMDJUJMw0sCqANywq0DRALKg21ChcM0wnTCsEItAnSB/wISwfBCEAHzQh+B8wIrQeICJwHGwhfB78HMwekB0gH0wepBzAINgh9CLMIbQjSCMgHXAiCBkYH0ATCBSYDRQT6AUcDcQHrAlQB+QJKARsDNgEyA0cBbQOqAfsDQwK8BLUCWwWvAn4FBwL/BNcA+QON/9oCl/4OAv/9oAF4/UgB4vzdAFz8hQAU/GwAH/ykAHH8JgHt/NMBfP2VAgv+VgNV/tMD7/2jA8r8tAJj+4QBRvqdAJf5JgAj+en/r/it/zP4Zv/l90//Gfi5/+b4vAD0+f0Bq/rnAqX6EQPp+YQCyviQAav3nADY9u//VPaS/+/1T/+H9Qf/MPXK/un0nv6Y9GT+OvQZ/vvz6/0A9P39Q/RJ/o30mv6H9Jf+AvQS/irzN/1J8lD8dvFy+5Lwg/qH72f5VO4j+EDt+fbB7GH2FO2a9trtQfdz7rr3h+6p9xTuEvdG7R32ROzz9CjrrPMI6mDyCOk18UnoSvCz54nvD+e77lzm3+3U5S7tp+XZ7LzlyOzX5cHsyeWP7IDlKOwU5aLrqeQd6y7ki+px473pW+KW6AfhOOeo38/lgt6j5PndGORF3mbkG98/5eLfDOY24GnmBuBD5nHfu+Wx3gnl+N1e5Fzd0uPy3Hjjw9xb46PcS+NL3APjuNuB4jPbCuL22t3hA9v24S3bLeJR21vicNuC4rbb0OIw3E/jndy/46XcyeMw3FLjbduM4qDaueH+2RPhsdm74MfZxuAi2hPhgdpg4cDajuHz2qvhMNvQ4Wrb8eGU2wDirNv54aXb0eFu23jhA9vo4HjaNuAD2pff39lK3wvaSN8w2j7fCNrk3qvZVd5t2eLdjNnK3R/aJd722sLepds238bbGt9A21XeR9oc3TTZydtV2Kfa0dff2ZfXYdmT1xbZwNf92CDYFtmQ2D3Z4dhF2RbZMNlJ2RjZa9nv2ELZedi82KfXFdi11qLX9tV514DVXdcY1QzXfNSa1r/TSNYj00nW29Kn1vDSX9dj01fYFtQ92bnUtdnw1KzZqNRV2RPU7dhy06XY8dJ82JTSa9hQ0oDYNdLX2F7SZNnB0hLaSNPf2vHTzdu/1KjcfNU+3ffVhN0k1prdJta+3TfWEd571oXe4tbv3kHXMN9510Hfhdcp32jXHt9a13Tfr9dc4JnYq+Hr2QTjR9se5Gbc9eRC3ZLl593e5TvewuUp3mzl290u5ajdLuW03V7l793U5XHe0+Z+317oFOHu6bHi5Oq04xnr9uPh6szjoOqZ44HqiOON6qHjvurh4wLrMOQs62nkJetw5AbrXuQo64zkyOs55aXsJOY07b/mR+3g5i7t0+Yr7d3mNu305jbtAOc57Q/nRu0o5zztK+fy7O7mgOyL5k7sZua07NzmiO2/5yXubegW7nDof+3r59PsVeda7PHmHuzN5kLsCee+7J/nJ+0k6PrsFuhC7H7nkevu5lTr1eZ56yDnsOt959LryOfr6w3oEOxe6DHsreg27OPoNuwU6VDsX+lf7KPpE+yL6WjrFunO6rHorOrG6AzrXumg6yjqHuzd6m7sYuuO7LrrgOzh61Ts6utE7A/seex37Mzs/uzy7Fbtzuxh7Y7sTu2A7G/twOza7RztYe5l7dPum+0x77ftcu+l7YPvd+1473ztnO/L7QnwK+6H8FfuzPBJ7tbwKu7M8BbuzvAI7tLw+u3V8P/t6fAe7hPxJO4k8dzt5fBp7XnwLu1C8FbtbPCi7brwwe3W8KDttPBw7YDwTu1X8CftJ/Dn7N3vmeyE71DsL+8T7OTu0uuS7oTrMu5K6+btWuvi7aDrEu7Q6yvuvusB7nPrm+3/6gzteupr7PLpx+tl6Rvr1+hv6mbo3+kn6IDpF+hR6TjoU+lt6GnphOhj6XDoM+lL6PToGOin6MHnOehY573nHedv5yDnY+c2523nF+dG56TmzeYT5jrmxOXt5dzlCuY45nDmu+YD51vntOfG5zXoqecx6Bfnvud75kPnGuYH5/nlEOfy5TXny+U953nlHuc85RTnS+Va55nl4OcJ5orokeZL6Qnn/+kz52bqD+d+6t3miOq45p/qeeab6gnmZuqA5Rbq/eTM6a3ksem35PHpHeWL6rXlVOtU5iPsy+bH7NLm++xf5rDszOVD7GzlCOwp5efryOSj60/kR+vj4/TqeuOj6hXjUera4ijq7OJJ6kTjrOq84yzrAuR369PjTetH47/qoOIW6vjhaOlA4anogeDd59jfJ+dU35Lm6N4W5ozepOVL3k7lN94k5UveHuVx3izlj94v5XveA+Uc3onkhN3Z49DcDOMO3DPiTNtZ4ZPai+Do2crfVtkl3/7Yu97l2JDe79iL3gfZld402bbea9ni3njZ594u2Zbemdj53eLXPt0u14ncitbk2wfWXduy1QjbitXi2nbV0Npr1cbae9XX2r/VG9st1onbodb9297WOtzQ1ircl9bv20LWmdu51Qvb/tRJ2k/Ultnt0yzZ7dMl2UbUdNnQ1PPZZNV82vbVA9t01nTbvdav28vWr9u51o/brNZy26zWYNuk1kfbf9YP20HWvdrw1VnandXw2W/VrtmK1bLZ89UE2pfWkNpJ1yzb0deZ2wvYudv314vbr9cm20LXntq81vrZG9Y72XTVddgC1ebXBNXJ12fVCtjN1U7Y+tVa2BLWT9g61lXYZtZc2IfWWdik1lDYndYj2ELWodeY1dHWy9Tc1RXU/dSs02vUmNMu1J/TC9Sd09/Tv9PV0ybUEtSY1FnU19Rr1PbUXtQm1WHUTNVa1CrVDNSe1FLTv9ND0uXSPNFy0pvQctJs0LnShNA309TQ9tNi0dDUDtKN1Z3SLdYM09DWgNNr1+3TstcE1HfXm9P01unSg9ZJ0kLW2NEw1pjRbdam0SrXNdJh2D7Tr9le1KTaJNVC25bV4tsK1qPcm9ZO3RvXtt1X19/dVdfz3T7XIt5C13PeZ9fg3qvXjN8t2H7g99h94c3ZVOJ82iTjJdsU5O/bEeXG3OjleN2C5u7d+eZA3nrnnt4H6ArfdOhU37Xodd8K6ajfmekY4DvqnOC96gDhO+tg4fzrBuIM7fziI+724+fuo+RU7/bkoe8r5eLvV+X471fl8e865RPwSuV28Jnl6fD75VHxUebc8c3mpvKI54bzWug69ALpwfR+6UH18um19Vzq/fWc6gj2oOrx9YPq7/V86iL2qupZ9t3qU/bW6kH2wuqA9gPrKfes6/f3fOy6+EPtZ/n07ff5iu5w+gnv5fqG72j7EvDo+5vwM/zx8Db8//AK/OLw7PvR8CP8F/HJ/MzxqP298o/+tvOE/770fgDN9UMBp/a3ATH3DQKe95ICO/hFAwj53QO6+SUEHPoyBEX6MwRk+ksEmfqwBBz7kAUc/MMGcf3lB7T+xAi0/4AJkwBNCoQBMQuMAusLbQNJDO8DVQwkBGYMXASsDMkE/gxEBTkNqgWYDTIGUA4WB0APMAgoEEQJ9RA/CqMRGgseEsILWxIuDGcSZgxREoEMNRKVDCgStww2EvcMYRJRDa8Szw0gE3IOghMGD6ITWA+sE5UP9BMPEIAUzhAJFYoRQxX3ERAV+BGKFKMR5hM0EUUTxxDEEnoQohKLEOQSAhE1E4YRVxPcEVsTFRJTE0ASMhNREuwSPxKUEhoSVhIPEkwSNhJUEnISNRKEEucRaBKSEUUSTxEyEgURGhKbEOIRNBCsERkQwhFUEDESrxC9EvsQPBMgEZUT+xCjE3YQVBPFD9kSOA+BEu4ObxLqDqISHQ8OE1APehM/D6MT7g6OE5IObhNCDloTDQ5kExMOqBNCDhUUWg5sFE4OohRJDtwUXQ4xFW8OgxVhDrcVKw7BFdgNrBV5DYsVLg1/FSANrRVkDSsW2Q3ZFkIOeRdeDssXEA6yF4QNVhcNDQ4X2QwEF9gMKxfnDGAX6AyFF7sMdhdKDCMXtwuoFkMLSRYMCyQW7woYFtMKBRa+CvcVsQrwFaAK3xWECsEVXwqXFS8KXRXnCQgVagl6FLUIshMGCOoSqgd1EqoHWBLTB2ES5QdQErEH9RE2B1MRowaVECQG6g/UBWwPugUjD60F5g59BYQOHgX0DaQESQ0oBJsMtQP3C0ADUQu/AqIKTAIACgMCiwnhAT0J3gERCQoCFwllAk4JsgJ6CaoCUQk2AsEIeAHqB7UADgc3AH4GGwBRBjAAWAZHAGUGWQBvBl0AbwZOAFwGSwBZBnMAggakALoGoAC7BlIAdgby/x4GvP/yBbH/9AWy/wAGvv8VBsr/MAa//y8Gmv8XBoz/FAa8/04GTgDqBkEB5AczAt0IpAJSCW4CIgnMAYEICwHCB4gAPAd6ACwH1gCCB1YB/Ae/AVsI+gGLCB8CowhZAswIuAIaCSEDbQlgA5YJYAN9CTkDPAkKA+4I5AKpCMwCbwi3AjYIlwLxB3ACogdIAk4HNwIRB3cCIgcoA6IHEARXCMgE3AgKBecIvgRiCPsDZgcfA04GjwKBBW4CIQWSAgQFwALxBOQC0gQRA7kEVgO5BKsDyATxA8UEFQSjBCEEZQQQBAsE1AOHA4cD8QJsA4wCpgN+AgIEkgIpBHMC8gP2AY4DTAFSA80AbAOmAN4D1gCPBEgBUgXPAfkFOQJfBmYCcwZDAkgG4gE5BqABbQakAa4GuAHMBqgB4waXAR8HrgGMB/YBHghnAsEI6wJpCXcDDQoCBI4KbATTCpoEDwvDBKILRAWZDC4Ghw0NB+QNXwenDRgHOA2gBv8MXgYzDYwG6Q09BwgPWAhUEKIJhxHSCmcSrgvfEicMIxNrDF4TpgyHE88MjhPYDIkT0wyOE9oMshP/DAwUWg2sFPwNfBXODkEWlQ/AFhYQ7BZFEPsWVhBNF6kQDBhpEfQYUxKOGe4SkBnxEgIZZRIyGJURhRfpEEMXqBCMF/AQQxipESAZhhLNGTITQRqmE6caDBT+GmQUJxuNFCAbhhT5GmAUtRocFEYarxOwGRwTKxmaEgQZdhI7GbMSiRkGE6cZKxOMGRkTdRkME78ZYRN0GiMUMRvwFJcbZRWJG2oVChv+FDsaRhRvGZIT6BgjE6wYBBPGGDsTOxnPE+YZmxR+GlcV6BrmFUIbaBanG/QWABx4Fy0c0hcVHOgXoBuhF+IaExcxGpQW7BmCFiYa7RaeGpgX/horGDMblBhrGwAZ2xukGYAcfhosHVwboB0DHMsdYBzOHZQcqx2hHDsdYxyMHOEb+Rt7G+IbkRtZHDQcFh0bHc4d+h1nHrse/B50H50fOCAzIPAghiBkIWMgYCHCH9sg0R4GIPMdQR+KHfAerB0nHwEejx8eHr0f8B2gH8Qdgx/fHaofNB4KIJ0eeyAbHwAhrB+WIfwf6SGnH5YhoR6QID0dKR/9G+YdQhsmHQQb4RwPG+UcVxsjHc4bjx1WHAse7RyUHo0dJh/lHW4fkx0NH5Mc/R1EG6AcJhpyG4oZxxpWGYUaOxldGg4ZJBrZGOUZshi2GZcYlhmNGIcZthivGUQZPBoPGgwbjBqQG1AaXRtrGYYaOhhkGRwXWhhgFrUXExaDF/AVfxevFV4XdhVLF6UVoRddFoUYZRe9GTwYxhphGCAb2BfOGhwXTBpzFuEZuhVlGeYU0hgqFFcYrRMfGHMTJxhnE14YhBPBGPETchnAFIUauhXDG4oW1Rz0FoId1xalHS0WOh0rFXUcKxSxG1gTFhuXEowayhHzGRURbxnOEFkZPxH3GVoSOxulE6wcjRS5HdsUJx6iFA0e+BN+HeoSiBylEVUbXhAfGlAPHxmjDnwYTQ4uGCQOCBgbDgAYPA4dGIYOYBjuDsAYYQ8kGaUPWRmRDzEZNA+9GKYOFhjrDT8X6AwdFogLmxT/Ce4SwgiLES4IzxBICMEQ3gguEbQJ2BGLCoMSFgvjEh4LvhKgChUSywkSEcsI5w+6B6oOpAZsDa0FSgzuBGILZQSxCv8DJQrTA9UJEATuCbUEcAqCBR0LJAadC2wGyAt3BrgLaQaPCyUGMwuBBXcKhARmCVYDJQg0AvEGeAEkBlQB7wW0AUMGfgL9BpcDDAi4BB8JgQXdCcEFEAqEBcgJAwU9CX4ErQgOBDAIpgO8By0DNwevAqsGZQJVBowCbQYfA/IG5wOrB6sEXwhLBe8IyQVcCS4GrglvBt4JjAbqCYsG1QlPBoUJxQXlCBAFHQh0BGoHGAT5BhcE4QZ6BCwHIgW+B90FYQiFBu8I+wZNCSkHYgkrB0cJJQcoCQUH7QiEBlAInQVNB6AEMwbkA1kFjAPkBKMD3QQKBCUFfwR7Bd4EugUrBecFcAUKBqsFJgbjBToGGwZRBksGXwZABjAGrgV7BY4ENgQ9A8ICOgKaAcAB+gDJAd4APgItAQoD0QH1A5YCuAQzAykFfQNBBW0DDQUQA64EiAJABPIBsAM5AQIDYgCMAsP/ewKI/48Cc/+aAlX/wgJS/y0Dk//WAxEAsQTCAKoFkAGOBkoCMwfGAosH8wJ+B7wC/wYSAkAGKQGnBWcAdgULAKAFCwAeBl8A+wYRAQoI+AEQCdQCAAqdA+QKVgSiC+wEIAxDBWgMYgWUDGYFsAxbBboMPgWtDAwFngzWBK0MvwToDNYEVQ0eBQgOqwUPD48GWxC4B5sR1gh6EpIJ7BLhCR0T8gkcE9AJzhJjCUMSugjSESkIwBH5BwISHghrEmoI5xLLCI0TVwl4FCcKgxUZC1YW0wvDFigM8xZCDA4XRgz4FhsMtxbFC4IWfQt2Fl4LeBZOC2QWKAsuFuMKGRa+CoIWGQtZF+MLKhinDLYYJw0YGX4NZRnEDYkZ3w1nGbQNDBlTDaUY5gxLGIcM7xcoDJUXywtxF6YLuRftC28YpQxlGZwNXhqXDiYbYg+XG9gPohvpD34byw+QG+QP+xtaEGMcyhBXHMoQ6RtnEHkbBRBMG+QPbxsXEOkboRCvHHgRnR14EoMecRM4HzkUsh/IFB8gShWsIPAVLSGHFkchuhb2IIMWjCA0FlEgExZfID8WwyDBFoUhoReGIsAYZyPBGccjRBq7I1caySOJGl0kQRtWJV8cPCZoHa4mAR6TJg0eDSauHVslIx3GJLkcmSS1HP8kRB3aJUsesSZOHysn8x9xJ2cg4CcDIWIotCGrKCwioShRIlEoMSLNJ94hKydrIYsm/SAhJsUgFSbuIFImXCGEJsIheibrIUQm6CEcJvYhPSZLIqQm5yIGJ34jECe+I6cmiyPdJfUi2iQoItsjYCEiI9sgzCK8IMci7yDfIj4h5yJ8IdoipyHPItQh2iIYIv8idyIOI8AixiK0IhIiOyIiIYghQiDlILYfmSCaH7wguR8cIbsfYCF3H2AhDh87IcAeMyG1Hm4h7x7vIS8feCIjH7YiuR6XIhYePiJkHdghvxyBITgcSCHJGyYhbxscITQbMCEAG0shyRpjIbwapSEAGzoibxv5IsEbmSPDG+gjbhvgI9wamSMxGjkjiRnYIv0YkiKMGGYiGRg2IqEX/SFBF9ohGBfrIS0XOSJ0F7IiwRcyI+YXhSPLF5YjdRdmI/QWCSNMFn8iYRWyIUMUrCAtE6ofTxLeHsARXB6VETse0hF8HkwS9x7IEnEfCBOrH9ESah8TEqAeCBGCHQUQahxDD48btA7iGjEOPxqmDZEZEg3XGIoMJBg1DKIXFAxSF/4LCBfjC7oWzgtuFp8LBxY/C2wVswqkFAIKtxMyCakSUQiLEXYHchCnBmYP/AV8DpMF2A2MBZUN6AW2DYQGFw4NB2kOGwdCDpMGhg3CBYMMCQWYC28E0ArkAxsKZwN3CeQCzQhYAh4IAQKnB/8BhwcvAp0HhALaB/ICNQhYA4oIkwO3CI8DpwgjAzMIZQJtB6EBpgYVARcGvgDBBXgAfgUmAC0F2v/oBNv/7wQ9AFYF2gD8BX8BqQb1ASYHHgJYBwcCSAe1Af8GNgGHBr4AFAZwAM0FMwCTBe//UgWu/xQFiP/uBJT/+QTH/ysFAQBfBU8ApwXGABUGJQFpBg4BRwaFALAF7/8KBaT/rQR+/3MEFP/yA1P+GAOa/UUCQP3NAWH90AHk/TICf/6oAun+7wIG/+QCtv5sAhL+nAF8/dgAN/1jACX9IQAL/dT/x/xd/2b8xv4P/Dr+0PvD/Y/7S/1h++L8e/vE/Mf71fzw+8T80Ptq/J77/vuq+9D78Pve+wf8u/ug+xv76fos+kj6Vfn3+c348PmQ+Bb6gvhc+pb4rvq2+Ob6v/gL+7X4Pvu6+IH70vi/++b48vvy+Af84fj++7X49fuH+NH7RPh8+9L3Qft592T7gve9+8H3D/z+92D8OPi9/IL4O/3t+NX9d/lc/uz5q/4t+sf+Pfq8/iX6nP75+Zb+6PnF/gz6Hv9c+oL/uPrD//D63f8D+xsAOPucALP7KAE4/JcBoPwHAgr9jAKI/fYC6/34AuX9iAJw/QQC5fzQAaj87gG//CUC7/xbAh79oAJa/QcDuf1/Ayn+7gON/k8E5v6gBC3/tAQ3/3QE7v4JBHf+rQMP/oUD3f1/A8z9YgOh/SIDVf0JAy39NwNR/XMDfv2PA439qAOZ/dcDuf0JBN39FATb/esDpP2jA079WQP5/BgDqvzWAlz8oQIe/IYC+ftqAtP7NwKX+xUCbvtDApT7sgIA/CEDa/xmA6z8ggPJ/IIDyvxzA7z8SAOX/P0CUvy4AhT8qwIR/LECIPx6Avf7IwKx+xUCs/t3Aib8BgPK/HEDS/2mA5n91APh/Q0ENv4hBGf++ANd/sIDSf6jA0z+gQNO/kQDN/4TAyz+MANx/sUDLf+dBDAAUQUNAaAFiAGuBcABpwXkAY8F+QFzBQcCfgU+ArUFoQLPBeUCkAXRAikFlQL9BJMCRAUDA9cFvgNPBl8EZgacBDIGjgT7BXsE4wWHBOoFsAQHBu4EGgYhBesFEQVzBbUE4ARABHME7ANSBOUDewQmBM8EjgQhBfUETwU3BUEFOgUGBRAF0wTrBMgE7ATSBAIFqwTnBB4EYgRDA5ADeALNAvkBVQLPATAC7gFVAiUCkgIrAp8C5wFiAn4BAAIlAa4B/wCQAQABnAHbAIIBWQAOAaH/ZAD1/sf/YP5F/9/92v6P/Z7+gv2r/pf92/6T/fX+Zv3o/j394f5H/RD/fv1u/6f9wv94/cD/5fxd/xv8x/5T+zT+v/ra/YP62P2M+h/+lPpm/mb6ev4I+mL+svlP/ob5a/55+aj+b/np/mD5Jv87+U7/3vg9/zj45f5y923+zfYU/nX2CP5u9kz+jfa4/rD2I//I9oT/y/bN/6/29f9o9vL/APbK/5T1nP8t9XH/r/Qs/xr0zf6z85n+lPOq/njzu/4c84j+n/Ix/kzyAf4w8gT+IPIR/v/xCP7O8ez9kPG9/S7xav2H8M38m+/m+7Du/foS7l36re3z+U3tifnu7B35pezB+GLsa/gn7Bj4/uvS9+HrlvfB61P3gevs9vfqN/Yg6jT1Sekt9Lroa/N36PTyTuiV8gboFfKV52nxG+e08LPmD/Bf5n3vKeYL7xvmvu4Y5n3u7uUU7pHld+0i5cvsyOQ07Hnkp+sh5BPrweN36lnj1unr4i7pjOKY6HHiRuin4kfoCeNz6FLjjOhe42boIeP757HiXuc24rfm4OE45sbh9uXW4eHl5+HP5dbhmuWa4UHlbOH15Ivh9uTz4UblZeKd5aDiweWf4qrlfuJ05VHiMuUh4u7kA+K85Pzho+Ty4Yfk0eFV5LDhIeSw4Q7k7OE55H3iuORE42/l9OMM5j/kROYN5ADmdONV5b7ii+Q+4vnjMOLX44fiGuTr4mrkDON35OPiOeSf4t7jaeKV42fifuOh4qHj2+LF49biqeOS4k7jQ+Ln4hjipuIY4o7iEOJs4tThGOJ74abhKOE64erg4eDT4LHg+uC+4F7hBuHP4Vvh+OFp4ZDh5+DA4PnfBOAh363fq96k34Xeu99+3trfft7y33je9t9d3uzfNN7v3xfeCeAQ3jTgG95U4BneN+Db3drfXN19393cXN+a3HXfktyt36Xc7N/C3CLg09w64MfcNuCg3Dngftxu4JDc6+Dn3HPhSN244WndsOE73ZXh+tyj4eTc+OEU3Xvicd3z4sPdPuPn3Wrj7N2O4+vdv+P23RfkKN6f5IneL+Xz3qnlR98H5n/fTuah33nmpN+p5q/fG+f8393nmeCq6EHhK+md4UnpluFN6XbhjemQ4SLqBOLw6q3ir+tI4yvsoeNu7MLjrOze4/fsB+Qu7R3kRu0U5FDt/eNd7evjh+314+ftN+R/7q7kKu895cvvv+VH8CHmi/BI5pTwNeZz8PnlSvC35UzwneWi8NzlNPFV5q3xt+bW8cnmz/Gt5s7xlubt8aDmMPLP5pDyHeft8mjnKvOU51LzrOd/88nnsvPu58Pz8eeo88nng/OY533ziOem86fn/fP052j0WOjP9LjoRfUn6d/1u+lu9kbqsvaH6qL2dupl9jjqOPYK6mH2M+rV9qnqRPcb64X3X+us943r5ffL60v4OOzY+M7sYPle7cP5zO0K+h3uRPpl7o36uu7a+hbvBPtP7xX7cO9J+7fvpfsm8Pb7ivAx/Nvwf/w+8QD91fG//azyo/6o82P/g/TR/wz1/f9T9RAAg/UvAMD1aQAY9rkAifYEAfT2HwEw9xABRPchAXj3hQEB+CkCyvjeAqX5fgNt+u8DBfswBHH7UgS8+1IE5fssBOv78wPe+7kD0ftzA7j7DQOB+6ACQvtxAkT7tQK4+2IDlvw+BKX98gSL/i0F+f7gBN/+PQRx/okD8v0HA6T9yQKb/ZYCoP1UApP9NgKs/V8CDv6rApP+6AII//kCUv/PAmP/iQJZ/0cCUv/8AUX/rwE2/4EBRf9fAWP/DQFT/2YA7v58/0f+lP6j/f/9U/3r/Yb9TP4w/uj+Ff9n/97/jP9OAFP/YADu/koAlP5AAEv+RQDQ/RsA+fyW/wX89f5c+57+I/u5/jD7HP9M+43/cfsIAKj7lgDa+x4B5PuBAcf7uwGU+94BX/sAAin7IgLN+hwCH/rFAT35OQFh+LEAvPdgAIL3eADO9xQBbfgBAv344AJF+XQDVfnKA1r5GARX+VkE+/hABB/4oQMR988CPvY0Asr19gGO9e4BZ/X2AVL1DQJT9TQCUvVYAi71VQLp9CwCq/QHAqz0HgLj9GUC8/SCApP0KwLI82YBvvJdAKbxQf/O8GP+fPAG/p7wGf7V8D3+y/Ac/pDwxv2A8Jn9zvDG/TjxCv5I8fD9w/A+/eTvMfwL7yX7Q+4n+nftJPnP7EL4aeyf9y/sJvcZ7ND2Meyl9l3sjfaX7IP2/uyl9nPt1fat7cj2eu1Q9svsW/XA6wv0u+rB8g3qz/Gx6S/xdOmy8DrpN/Ap6ebviOkJ8GTqqPBi62zxHuzx8WTsAfI27KHxvuv48CHrLfB66lrv/+m27tPpZO7Z6UXu5Okv7vfpJO4b6i7uXOpW7sXqqe5o6zjvPOz77/zsrfBJ7e7wCe2l8HPsBvDP617vQOvM7s/qWO5z6vvtQ+rM7Wbq8e3a6mjug+sT703s4u8g7bnwxO1i8RDusvHz7Zjxh+0x8QXts/CL7DvwD+zB76LrVu9h6xXvQOv07jHr4u5A6+7ukus87zbs2+8D7Z/wme0t8b3tRfGD7f7wKO2X8ObsRfCq7PjvNexw74brre7c6u7tSupG7eTpyOz36cLsfuox7RPrqe156/TtwOse7uTrJe7T6/fthOuI7fnq3exa6h7s2el+63Dp9+r16Fvqaeiu6ffnG+nM59Do/ufh6HPoOOkP6bPpuuk/6kTqrOpz6rvqM+pf6rbpxOku6R7ppeh66A/oyeeD5yLnROfM5nvn6uYM6GLnyegK6J3pyOhy6ofpJOsl6nXrYupJ6yTq8Oq46c7qhenj6ovp5+qA6bHqOelY6tLoE+p96P7pWugi6nDonOrc6HLro+lo7IvqNu1N68/t2OtC7jvsm+6G7OTuwewB787sve567Cfu0+uQ7SzrKu226g/tiOpp7dDqQu6W60zvjuwx8F7t2/D07WLxZ+7i8dHuXvI277Tydu+58mLvV/Lp7rLxKO4B8V/tgfDF7GDwiOyh8K3sJvEU7d3xsO3H8nzuq/NC70H0t+929M7vbPSl70P0W+8Z9BDv2POt7kXz+u2D8hbtDPJ97B/ybuyQ8r3sGvMn7ZPzfe3q87btOPTi7Xz0CO639CTuAvVR7l71ke6G9ZzuRfVA7rX0l+0S9Nzsh/M77Dvz2OtP89nry/ND7IP06uxF9Zzt9/VD7qj25+5j95nvJPhT8KD4yPB2+JvwvPff7+r2D+9k9oruQ/Zu7nn2qe7V9g3vMfd175737u87+JrwDPl88Qr6ivIN+6Tz5vuT9GD8JPVO/Cv1sfur9Nz68/M0+mjz9vlK80j6vfP2+o30jPtF9eb7xPVn/Gr2Uf1292v+ufhn/9r5AwCd+hgA2Pq1/5v6Hv8s+pr+zvlV/q/5X/7f+Zf+Pvq9/or6vP6u+tD+5fov/2j70/8w/JoAGf1zARX+MgLz/nACUv/4Afr+AwEj/gsASf11/9H8T//H/EX/2vwH/7j8tv6D/Lj+ofxF/0v9LABO/gEBQf9sAcn/VQHQ/9MAbf8YANP+X/86/tj+1/2L/q79TP6W/fn9av2Z/TP9Ov3+/O383/zp/Ar9X/2v/Rj+nP6M/kX/YP5R/6j90f7Q/DT+Ovzd/eT7xv2D+6f96PpR/Sb61Px8+XL8Lvlu/FP54fzO+ar9aPqU/t/6X//y+sX/kPq4//L5cf9j+Tr/APkx/7z4SP+C+Gn/Nfh6/8b3Zv809zD/q/YD/3X2Kv+/9s7/U/e8AMn3iwHt9wcC2fdKArX3egKG950CRPeqAtX2iQIt9iwCXfWkAZH0HwEA9M8A1PPiABL0WwGC9AMC4vSZAhH1+AIJ9R4D3/QcA5v0/QJC9MgC5fOGAoDzOwL08sUBLfIOAVTxQQC38Kv/lfCP/9zw1P8W8QoA+PDk/7Twkv+H8FP/g/A5/5rwNv+V8BL/OfCT/oHvtf2X7qD8qO2C++nskPqK7Pz5juzG+cjsxPn17LL5+Oxy+drsD/mm7JT4a+wP+FTsr/dr7Hn3cOwx9x3sjvZh64X1hOpX9OPpZfOf6dHynel98rTpQ/LH6Qby2enI8Q/qrfFy6sHx3Ord8SLr1vEq65Hx4Or98EbqF/CN6Rbv+eg77rXose3T6IvtPOmw7bPp5+0T6gnuWuoT7pTqEO7c6iDuVetk7vfr0e587CPvouwZ72Hsqe7u6wzukeuG7WzrO+166yPtresy7fHrVu1A7ITts+zY7Wztdu5b7knvNO8G8MXvgPAN8K/w+O+D8JTvBvAX73PvtO777oTutu6c7rnu6e7x7jLvJ+9w71HvzO+Z72HwGvAM8bLwh/Ea8a3xLvGa8QbxXvG58P3wRfCO8MPvOPBY7wvwGe8N8AnvNfAe72TwOe+L8E/vyvB57y/xy++b8STw4vFX8PfxWvDZ8Sjwg/G97/vwIe9b8G7u4O/f7crvtO3979LtE/DT7f3vqe3975TtOfC77anwFO4q8YDui/HL7q/x2O6f8bPucfFu7i3xEu7U8KDta/Ag7Q3wquzc72Hs2+9H7AHwVOxi8JzsFvE27QTyC+7x8t3uofNz7+3zo+/c83nvr/Mx75jz/O6R89vujfO67pHzou6v86Lu7/PF7mX0IO8g9b3vEfaO8Bj3efEE+EbylPi58rn4vvK8+KTy+vjD8oP5LfMU+p7zZ/rS83n6xvOJ+rXzuPrG8wf79vOK+1n0XPwL9WH98PVg/tD2Hv9u93X/pfeU/6X3zv/A9zIABPiNAEH4xQBZ+MkAP/jAABj45AAc+DcBUPikAaH4KQII+aMCZPn6Ap75SAPO+aADCvoQBF36qwTc+kYFXPuaBZb7mgV7+0gFDvvFBHH6bAT++YQE/fkEBWf6ugUE+1gGivunBsP7twa9+78Gr/vlBsD7PAcD/KcHWvzjB4P80gdg/JMHD/xNB7n7JQeC+zwHifuRB9D7Awg0/G0IkvzICOH8JQkz/ZkJm/0hChv+rAqc/h4LCP9LCy3/Hgv6/r8Kl/55Ckv+hApT/vwKyv64C4X/bww7AP8MzQBkDTMBtw2JAUQOGwIhD/wC+w/bA38QZwSvEJ8EsxCrBKkQqwSpELgE2BDyBD8RZgW7EfIFNRJ7BqkS/wYaE4IHvBM2CMQUUgkCFqUK9xawC1MXIgwYF/8LmxacC1oWdAuEFrsL+hZNDIkX+AzwF34NFRjBDSkY9Q1yGGEOARkSD8AZ9A94Gs8Q7BppEQobrRHeGqkRghp1ER0aOxHcGSMR0BlAEd4ZfBHSGZwRnhmXEXsZohGzGQsSZxruElUbDhT6G+UUBBwjFYMb1hS9GkgUDhrOE6kZohN8Ga8TTRm6E/QYnhN7GGETFhg8EwwYcxNUGP4TqRiVFOkYGhUPGYkV9hi2FX0YiRXeFzQVWhf9FP0W8BSwFvEUQhbWFJcVfRTNFAgUOBTKEyEUCRSkFOUUeRUVFisWIRdvFsAXLRbbF3wVhxe2FCEXLhT3FtQT/RZ4EwIXDxP7FqkS9xZbEgkXORJJF0MSthdyEkYYuxLxGAgTnxkkExwa7hJFGo0SQhpKEl4aPBKsGi4S+hrkEQsbShHJGnoQTxrED+wZdw/zGb0PhxprEIMbHRF/HIERLB2GEXQdTRF8Hf4Qax2YEEEdCRDpHFsPbxynDusb+A1nG2IN+xr/DLwa4Ay9GhANChtpDXwbpg3NG7EN6RugDeMbgA3NG1oNqRsqDXkb0AwcGyQMZxoWC0wZ4AkFGOcI9xZvCGcWhQhgFgcJwRaZCS4X6AlWF/gJOhfQCeIWYwlDFtUIfxVOCMAUzQcEFDYHLxN9BjYSvwU2EVQFhxBmBVQQvwVnEA4GbxAzBkoQMwYBECgGqg8rBmQPSgY4D4EGIw+uBggPlgalDgAGxQ0TBY8MVgSMCysEGgt2BCAL5QRLCzwFXwtxBVQLpAVJC/IFWgtYBoULyAa7CysH6AtRB9oLEAdoC4QGrAr7BfQJrgV+CcYFbAlNBs0JBgdjCosHyQqxB9IKpAepCq4HmQoUCOoK3gigC7UJaAwkCscM+wmRDHYJAgwDCYUL1QhRC+cIXgskCZgLcAnhC6cJGQzPCT8MCQp6DG0K4AznClwNQwu6DVwL2A0yC7ANzApNDVEK1Qz+CYQM9Ql9DDIKvQyUCiANxQpRDYsKFw0RCp4MuAlEDMEJSwwlCq0MmQoeDc4KTg2nCiUNMgqqDJUJBgwNCXkLuwghC5EI7gptCMQKQwiRCjYIewpcCJgKiwi9CrEI2QrXCPQK3QjvCpwIowodCBcKfQdtCQUH6AjvBsYIFAfeCB4H3Qj9Bq4IwwZpCIUGHQhbBucHUgbSB3QG5wfNBjMITgenCK4H+wi3B/gIcwenCB0HRgjhBv8HvwbSB60GswexBq0H1gbGBw4H9QdbBzYIvAeOCC8I9QibCFcJ4AiPCfIImAn4CJIJJQm0CXQJ+Am/CTYK6wlVCv8JXAoFClQKBQpGChQKRwpaCn0K4ArxCoALgQsQDP8LdwxUDLoMgwzhDJUM4wyBDLQMPAyLDPsLmAzwC8wMDAwIDSsMRw1QDKMNjgwqDvgMrw5eDdoOaw23DicNnw7rDLMO3QzmDusMHQ//DDIP7gwkD7gMGw+IDB4PZAwbDzYMFA8FDBoP4AtAD9oLgA/tC7EP8QvTD+QL/A/gCxIQxgsBEIQL6g8/C+IPBQvZD8wKwg+FCpwPLgqDD+QJmA/JCdEP0gkdEO8JZBAGCnkQ7QlhEKkJTRBmCVQQQwmLEFAJ+hCTCWwR3gmvEfkJyBHtCdER0AnKEacJrRFqCZERLgmpESkJHBJ+CbIS+QkjE1IKeBOSCt0T5ApUFEcLuRSbC/MUxgsFFc4LGRXXC00VAwyQFUAMyBV0DAkWswxnFhIN1RaDDTcX6g2HF0AO2ReeDkkYFw/LGKgPSxk1ELMZsBD2GQURABolEegZJBHcGTERBxp2EXEa/BH3GqESZBstE6QbjRPbG+YTMRxeFI0c3BS2HCsVshxMFawcbBW1HJoVvBzIFcsc/xX+HFoWRx3LFmodGBdMHSMXGR0aF/ocJhf0HEwXCh2NFzAd3xddHTsYih2XGIMdwBgZHYYYeBwWGPMbwxeoG64XhxvDF10bzhcUG70X6RrLF/kaFhgEG14Y3hp2GJAaaBg4GlMY8hlPGLYZVxh0GV0YKhlcGM4YSRg/GAcYkBekF/YWWheXFksXdhZ/F38W2Rd/FjAYaxZ0GEoWrBgfFtsY3BXzGGsV3xjPFKIYNBRnGLcTSxhJEz8Y2xI0GHASMBggEkMY6RFyGMoRuhjHER0ZzBGMGakR0BlWEeMZCRH+GdgQNBqZEF0aNRBeGrsPSRpNDz4a+w5NGrQOaBppDnsaLg6dGiMO6ho5DlkbSQ69GzIO+hv0DQocpQ0IHFAN+xvjDNQbVQyJG78LMRsnC9QajgpyGhQKLBrWCR0azAk+GtkJcRrgCZsa1QmuGrcJqxp6CYIaBQkfGlsIgBmVB8MY4wYVGFgGiRfMBfYWKwVKFqoEvBVtBGsVYARGFWIEKxVSBPoUKwSsFAkEYRTrAxMUsgOoE1wDGhPhAmUSOgJ/EXUBdxCtAGgP//9wDpr/vg13/0oNdf/3DKD/ywzw/8QMIgCcDP//GwyP/04LF/92Csr+yQmX/jUJQf57CLn9kQc2/akG9vwGBvn8pAUI/U4FG/38BFP90ASq/cIE8P2nBCn+ewRp/lkEqP45BMr++wOn/noDOf6uArH9ygFc/RsBWP2/AI39ngDy/a0AkP74AET/XAHU/50BLQCqAVMAhgFZAEQBXwAGAWcAygBMAHAAEgD4/+T/j//h/1P/FABR/3AAe//iAL7/VAEBAK4BMgDxAUwAPQJzAKYCuAAAA/AAHwPyAAsDwADdAncAlgIVADYCnv/nATn/5QEj/z4Caf+xAsn/+AL//xMDCwApAxIASgMmAH8DTwC1A3gAtQNuAHcDJgAcA8L/rQJI/zICxv7gAWv+ygFO/tMBT/7WAUz+yQE6/sUBMP7kAUn+FAJ0/jkCk/5PAqT+RQKX/gMCUf6TAdv9FwFa/agA6PxYAJL8KABf/BcASPwXAET8IQBJ/D4AYfx1AJT8tADO/OAA8/zbAOv8lgCg/DAAM/ze/9v7w/+4+97/y/sGAOz7DQDs+wMA2vsKANr7IwDp+0oABfyMAD/8+QCh/IIBH/3zAYb9FwKd/fYBcf3PATv9xwEn/doBLP3pAS/9+QEv/R8CRf1iAnj9vgLF/UgDPf7/A+L+sASB/xsF2v8yBd7/HAW0/wMFhv/yBGD/9gRR/woFTv8OBTv/DQUj/zAFL/93BV//2QWo/2IGGQANB6sAogcmAeUHUQHcBy0Bvgf1ALUH0QC+B78AuwehAI4HWAA1B+L/5QZ3/9YGS/8TB2v/jgfK/yUIRACrCK4A/wjkAAMJygC4CGMAWQjn/ykImf8zCIb/TQiC/zoIUv/nB+L+eQdW/igH6f0bB7/9VQfd/boHJf4WCGT+TgiC/mUIfv5jCGD+WQg7/lEIGf49COv99QeJ/XMH7fzkBkf8hAbO+28GofuuBsr7Ogc+/PEH3/ybCHT9/wjF/SEJ0f0sCcn9PwnK/VgJ0f1YCcD9KwmC/fQIO/3NCAf9tQjh/MwI7Pw4CUv90AnY/WkKZ/7xCuX+YgtO/8gLrv8qDAoAbwxKAIQMWQB2DEgAXAwtAEsMGwA6DAsAJQz4/0AMFADFDJ0Anw19AX4OYgIsDxcDmw+OA+IP3QMWEBwELxBBBCsQSwQWEEQE9w8zBNEPHwSzDxQErw8kBNMPWwQJEKcEOBDuBHkQRgXmEMwFZRFmBssR6gb+ETkH9xFRB9MRTgeYETMHIRHeBnMQVQbVD90Ffw+tBXAPyAWZDxoG6w+ZBloQNQfEEM0HBBE/CPcQZQiiEEQILRAGCLQPxQcyD34Hvg5EB2wOMgcqDi8HyQ0QBzsNxgasDH4GZQyABncM3AatDF4HzgzMB70MDAiPDDAIUQxGCOYLMAg5C9wHawplB6YJ/AYGCboGmAipBmII0gZoCDkHnAjQB+UIfQgYCRQJCQlqCa4IdgkeCE4JeQcRCeUG5wiSBvwIeAZOCVcGlgn2BaAJggWWCTcFtwkOBfkJ5wQ8Cr8EfgqrBNMKsARAC7wEtgvCBCEMtAR5DH8EqQwKBJUMTwM8DHQCvwvCAWsLcAFzC3sB1wvAAXMMEgIZDUMCmQ1AAuYNAALwDYUBuw0NAYgNzACHDaMAnA1mAJkN+P9hDWr/BQ32/r8Mpf6ZDE/+aQzv/SsMm/33C2b92QtR/doLVf3xC2H9CQxq/RsMQv35C7P8awvO+4EK4fqLCTj61wj2+YQI7/lpCOb5RwjR+RYIvPneB4b5hQcp+f8G3PiIBsv4RwbQ+BgGqPi6BTv4FAWa9zYEAPdfA7D2zQKd9ncChfYaAlP2oAEO9hEBtfVuAHj15P+T9bL/+vXM/1724f+C9rX/VvY6/+/1gv5h9aX92PTK/H/0Ivxx9Mb7r/S1+xr11Pt09d/7h/Wn+2v1QftQ9d76VPWa+nH1cPqO9Un6nvUW+rX17PnV9c758/Wu+fv1e/nw9Tf51PXj+Kb1gviA9Sr4jvUI+On1N/iC9qT4Kfci+aH3dPnH93f5mvcq+TP3pPi/9hX4dPaw92r2kPeU9qX3yvbJ9/727fc89x/4gPdW+KL3b/iX9134bvcu+D73+vcR98v38Pao9/P2rPcg99z3SfcH+DP39vfZ9qH3XPYr9+31w/a19ZT2pPWM9pj1ivau9an29vX+9jP2Rfcj9kL30fX99l71l/bv9DT2lPTm9Tr0mvXY80b1hPMA9WDz6fRz8wn1hPMp9WDzEvUc89z01fKi9JfycvR98mf0f/J09HLydfRF8lT06vEH9Gnxk/Pt8CHzifDI8k/wm/JM8KTyYvDF8obw8/Kp8CDzr/Ax85/wKvOa8C7zkfAu82vwEPMu8Nzy+++w8ubvovL077fyFvDg8j/wDvNr8EHzkfBr843wa/Nl8EbzW/A/85TwefP78OLzcfFX9MPxqfTc8cD0zPGu9JfxdfRK8SP0FvHq8xPx3/NJ8Qz0tvFv9Cfy1fSJ8iv1/vKT9W/z9PWk8xj2nvMB9oDzz/VX85P1NfNZ9TTzP/VM8z71aPNB9ZTzT/XS82/1B/SF9Sv0h/VZ9JP1l/Ss9dT0xPUA9cr1GfW69S71pfU+9Yn1OPVX9Rj1CPXg9KH0ovQy9HX00vNq9JTzmvSQ8/j0ufNU9d7zm/Xs88f13/PG9aTzovVG84X17PKA9azynfWK8sP1dfLl9Vny9/Ur8vH15/HX9ZDxwfU78cj1BPHx9e7wQ/YC8bn2OfEu93LxfveE8aj3cvHN91vx3Pcx8b332PCF92fwVff+7z/3s+9n96bv6ff076v4g/Bq+RLx/Ply8Vr6o/GU+rPxw/q28QD7y/FH++rxcvvx8Xz71vF4+7Lxf/ua8Zb7kvHK+6zxO/wE8uv8nPKv/UzzWv7l89/+WfRM/7f0q/8L9fb/TPUcAGr1CwBT9d3/IfXF/wj11v8Z9RgAYPWPANz1FwFr9o4B7PbnAVD3KAKe92MC6fecAjT4xgJy+O4Cr/gYA/L4MgMj+SgDNfnsAhb5jwLa+FgCxPhlAvT4iQJB+bsCmPn6AgT6LANj+k0Dsvp0Awv7lwNj+5YDl/tSA4z7vgIz+/MBpfpEATf65wAb+toAU/rzALP6+QAE+90AM/uvAFP7hQB4+2cArvtIAOT7HwAS/P3/Sfy8/2T8Kf8v/HD+1PvA/Yb7F/0/+5D8H/s//Db7BPxj+9f7oPu2++v7k/s0/IX7lvyR+xT9iPt7/Sz7kv1n+kH9ePnG/Mb4ivxv+Kv8PPjv/AD4LP2691/9e/eZ/UL32v0W9yj+AveP/vr2//7i9mD/s/aq/2H20P/69eH/lPXw/x/18P+o9Oz/SPT///DzFQCT8yYAN/M0AN/yRwDD8pAA+/IsAUXz1wFg804CNfN9AsDyXwIf8hACePG4AePwbgF18EcBHfA0AczvIgGL7xwBWu8hATHvKAEl70sBNu+EAS3vngH47okBu+5nAW/uMAHx7cMAV+02ALbsmv8N7PX+eutf/gHr3v2V6mT9Xuoc/YHqKf3S6l/9E+t//RLrWf3O6uv8ZOpS/NbpkPsx6bP6oOjo+SToKfmx53L4X+fY9zjnY/c65xX3VOfb9lTng/Yz5wj2Iueb9S7nRfU45+30J+d29PXm3vO75jzzjuak8lXm//H55TfxkeVg8Evlqu9E5TLvhOUC7/zlCO+H5iHv9uYh7yzn5O4l52zuAOfW7dzmQu2/5rbsvuZE7Nfm8esA563rPOd964XnXOvM5zvrF+ge623oD+u/6PzqCenk6krpxeqE6aLqzumP6ifqj+py6oPqjupL6m/q2eku6knpA+rS6BvqoOiD6sHoMusr6QLsuum27C/qHu1c6kXtSupN7R7qRe3j6STtlOkD7UbpA+0e6SjtG+lf7S/ppe1T6fvti+lX7svpm+716aju6+mD7rHpYu596Xnug+nK7sTpJO8R6k/vMeo27w3q8e6/6ZXuXulA7gPpJ+7k6FHuDOmR7knpyO5+6f7utOka79DpDe/H6fXurung7p3pve5+6YTuSelN7hbpL+7+6DTuCOlW7jHphu5l6Zzug+l67mjpPu4y6Q/uCun17fjo/+0J6UPuVOmf7rfp5O4F6vXuG+rK7vjphu676Uruh+kv7nLpTO6U6YTu0+m67g/q/O5V6kXvouqJ7+vq0+856xXwfutF8LHrb/Dd64Tw9euS8APsxPA27BPxhuxp8drsvfEu7fbxZO0M8nftE/J87S7yku2U8vTtPPOX7tvzL+9M9JjvhPTK74r0x++K9L7vpPTM78P04u/t9P/vMfU48Ib1gPDc9cjwQfYd8cP2kPFF9wHypfdQ8tz3dfLj92ryxPc48p33/fF+98rxkffH8ff3F/KF+I7y6PjZ8vL4zfLK+Iryxvhu8hH5n/KJ+f3y+flT8zf6dvM7+l7zG/oh8+/52fLS+aHy4fmR8hj6q/JW+svyaPrA8kn6gvI2+k/yUPpK8o36avLY+pTyFfuy8if7pvIO+2zy1/oW8rH60fHL+szxJfsG8o/7UPLD+2fypPso8mP7yvFP+5fxf/up8ev79/Fw/F7y4fyz8ir94PJM/ebyXP3Z8nj92fKr/fHy4v0Q8w/+JPM5/jTzcP5T88X+kfNI//3zBwCm9OcAcfWXAQ721AE39pUB5fUqAWj1/QAq9UoBZ/X6AQj2uAK59j4DM/eTA3v3wwOf9+ADs/ceBOr3nQRh+E0FC/n/Bbj5cQYn+p0GUPq0Bmb6xQZ3+t4Gk/oWB8v6VwcR+48HT/vNB5P7FAji+3kIT/waCf385AnU/YoKhv7BCs7+iAqn/iQKVf7VCRn+sQkN/sQJN/71CYL+EQq7/gMKyv7cCcL+tAm8/roJ5P78CUz/VwrQ/50KPgCsCnoAdApwAA8KOgCuCQ0AcAkDAE0JGAAvCTMA6wgpAIAI/P8pCOX/IgghAGoIrQDCCEsB7Qi+AdAI7gFxCNsB6AegAVkHYwHWBjMBbwYhATkGQQEQBnEBxgWCAWMFewEOBYQB5AS4AeQEGwL1BI4C7gTrAsMEJQN7BEMDIgRRA9sDcQPDA8MDuwMkBH0DTwQDA0EEdwIhBAECGATPAVEE7AHaBD0CmQWcAmIG3QIQB9kCdwd/AogH+QFtB5YBcwdcAaMHGwHJB88A4wd7APUHIQD/B9//HgjU/3MIAQAACVMArgmPAEEKhgCRCkQApQrh/5QKlP+YCoT/0wpu/wgLJf8FC8L+5gpP/rMK2/19Co39aApk/XQKZ/2qCp79EAvf/XwL8P22C7j9nwtH/U4L1/z4Cnn8swoW/GMKqvsGCjb7nAnC+jAJZ/rZCDv6qwg3+qMIQvqkCDb6jAgF+ksIyfn4B5j5sAd/+XoHbflHB1X5Cgcx+b8G9PhYBob4uwXo9+wEV/cmBBL3qgMi938DZPeFA6v3jAPL920DwPccA4/3pgJP9x8CKveyAR/3XAH79u4AvPZgAHL2yf879kL/O/bz/mr20/6n9r/+9/a//k/3xv6W97z+yveg/tz3Yv7h9xf+CPjw/Ub43/1v+Lz9efh6/V34Ev01+KH8Pvhg/IX4YPz0+Ir8cfnD/Nv56fwp+vf8Y/ry/JP65fzK+uH8APvd/A37svzk+lX8rvrs+6v6ufvl+sT7O/vw+6T7L/wI/Gv8SfyI/GP8f/xd/Fn8Xfw7/Jv8X/wO/bn8f/0U/bv9Pf2h/RL9Tv2x/Pb8TPyq/Pb7gfzH+5D80/uv/O/7wvwB/N/8IPwR/Vb8Tv2Z/H/90/yD/eL8Uf27/Oz8Y/xf/OX7yvth+1/7CPsm++L6Ffvo+hv7BPsR+xH76PoA+7P65fqK+tX6iPrv+rn6Pfvs+oz72vqW+2v6R/u9+bb6D/km+qD41/lj+Ln5LPih+fL3hfm993H5mvdt+Z/3kfnZ9+z5IvhS+kj4l/o/+K/6APiM+nj3IvrO9pb5SPYu+Qj2C/kL9ir5O/Z3+WP2ufld9s35O/bG+Sv2zvlQ9gv6qfZ7+g739vpP90z7Xfdu+1b3e/tX94/7Wfeh+z73lPsA92T7ufYs+4n2Bft79gH7pfYz+xj3rPu891X8XPj3/Mf4ZP3o+IX91Phw/an4QP1u+P78N/i//B34m/wf+JL8IPiF/AX4Wfzy9zT8NPhj/MH42vxX+Vj92/nC/Tr6BP5u+hn+ivoX/o369/1f+qX9CPop/aL5mvw6+Qj81Ph1+5b4Cvu9+AP7QflV++P5xPuA+i389/pt/Cz7afwn+yr89Pq8+536J/tE+pD6+fkH+r35ifmI+RH5YPmn+Gr5bfi2+XT4Ivqa+IX6tvjR+rr4Evuz+Ff7r/iU+6X4ufuA+ML7P/iz++n3fPto9xn7vfbD+h32tfrH9fD6uvVZ+9v13PsZ9nL8avYi/dL2zf0690D+aPd//mf3pf5M97b+HPe8/uP2sf6d9pT+Q/aT/gj2wv7+9RL/GPaN/172OQDV9goBdffdARj4fQKJ+PwC2/h+AzT50QNe+eEDSfnTAxb5owPE+G0Db/htA1D4oANq+AYEtviwBEj5jAUP+mwG3voeB3/7mAfr+/UHPvw9CHz8YQib/GMIm/xKCIH8HghY/AAIP/wACEj8NQiI/KMIBP0aCYz9bQn1/Z8JPv7WCZD+JwoA/3MKbv+MCqv/bQq1/ysKnv/PCXH/YQk0/+MI7v5pCKv+IQie/iwI6P5qCGn/nQji/8UIUQDuCMYA9AgaAcYIPQGPCFkBUQhzAeUHYAFNByMBsgbpAEAG1gD4BfMAyQUqAZAFWQE8BXAB6wSMAdME4QHqBGkC+AToAuQESgO1BJADVASnA7EDfQPoAi8DIwLkAogBxgIyAe4CCQFDA/AAqgPpACQE4ACcBMIAAAWqAGkFqwDsBbgAewaeAOcGRAANB7z/CQcz/wAHwP4QB3L+QQcw/n4H4f2uB7H9+wey/XcItv31CKz9Ygmr/dYJtP1RCrT9wgqQ/QwLRf0sC+X8Mwt4/CwLB/wdC5v7Dws7+wkL6/oQC6r6Igt5+kALcfqDC6D6+Avm+oMMEvvrDPb6CQ2T+toMFPqNDKD5RAww+fsLsvifCzj4Qwvq9w8LwPf3CpH31gpj97EKRPeYCjX3igox94AKK/dwChH3Rwrh9gIKmPagCS72GAmr9XEIIPW+B570EQc09HYG4vPsBavzewWz80QFBfRUBV70ZQV59DUFYfTNBDD0SgTv87IDq/MUA2DzbgIP874B2PIjAcTyqwDF8kcA0vLr/9zyif/g8iD/7fK9/gTzZP408yP+e/P3/brzw/3s84H9GfQ6/Tf04vw89HL8IfTi++PzLvu284z62PM4+kb0M/rf9Fb6efV++gD2kfpu9o/6y/Z7+hz3XfpT9yb6bffU+Yr3hvnN92D5KvhW+XT4OvmU+Pf4pfin+Mf4avj7+EL4WvlG+On5fPh4+rb46frV+D772/iC+9H4zvvS+Bn81/g4/LD4NPxq+DD8KfhB/P33Z/zs96D87/fb/Pn3IP0P+Hv9Pvje/Xn4Jv6b+Ev+nvhi/pT4cf6G+IP+gPin/or4pf51+Fn+Fvj3/af3xv1n9939cvcp/rb3bf7z93z+/fdu/uz3Yv7c93H+7feh/h/4vf4/+KX+Lfhk/vD3Bv6a96D9PPdC/en2+vyr9uH8nvYN/dX2Z/0+9839svcS/gX4Ff4Y+Pf9C/ji/Qf41f0K+MP9Cvik/fv3Zv3Q9yD9nfcD/ZD3Ff2290H99Pdw/TX4k/1r+Ln9pPj1/fL4RP5T+ZT+tvnY/gv6AP9E+hL/Z/oj/4n6Jv+d+gf/jfrT/mj6x/5r+hn/y/q4/3j7YwAw/O8Ax/xKAS/9gQFx/bUBrv3nAen9AAIL/gcCGf4aAjT+RwJn/n0Co/6rAtT+0QL//v0CLf8zA2P/ewOt/9oDCgA9BGwAjwS8ANcEAAEmBUsBgAWeAcMF2wHPBeABnwWmAVYFVAEtBR8BPQUjAYcFYAECBs8BhwZEAtoGiAIAB50CHgeoAi4HpgIhB4UC/AZMAt0GFwLcBv8B3gbrAbwGrwF+BlkBWwYcAXgGHgHJBlQBEAd+AR4HbgEXB0oBLwdEAWAHVgGRB2cBtAdqAacHPQFeB9EACgddAOEGEQDnBvX/Bgfw/zAH+P9vBxIAyAdHACUIgQB0CKsAnQivAJwIiQCSCFsApghLANcIWAAGCWIAIQlYAEMJVQCFCXMA0gmcABoKvgBSCtQAeQrXAKwK5wAKCyIBjguCAScM+gG7DG4CJw25AnIN5AKqDfwCzw0CA/ANBAMQDgcDNA4OA3wOOgP+DqEDow8sBEIQsQTOECUFTRGMBbIR2wX7EQ4GPBI8BnkSZgaqEoUG3BKmBggTwwYvE9wGYhMCB58TNQfiE20HNxS6B54UGgj+FHYIUBXFCKEVFAnmFVsJGhaRCUYWwQlgFuAJQxbMCQkWnQnmFYcJ5xWYCQIWxAkqFv8JUhY6CnUWdwqCFp0KYRabCjcWjwoZFpQKAhaiCv8VxQoLFvwKAhYeC9sVJwuYFRQLPxXuCtsUvwp1FJQKKBSBCgwUpQoXFO8KPhRYC3MU0wuTFDkMgBRwDDUUcgzBE0sMPhMZDLsS5ws/EsEL4BG4C6MR0wuBEQoMgxFoDJcR2QyfEUINohGmDZkR/w1uETYOMRFeDvwQkQ7mEOEO5hBJD8sQmA+BELkPKxDOD9kP5w+GD/8PUw85EGEPsxCqD2kRDRA5ElAQ5xJJEEwTFhCGE+APuhOmD+wTVw8GFPAOBhSBDv8TLw4WFAYOUBT8DasUFg4mFUkOuRVzDkIWfA6mFmkO7xZVDjEXVA6FF1gO3Bc8DhEY7Q0OGHYN4hfxDKUXeQxyFw8MSRe9CzQXqgtdF+cL0hdEDGMYiwzZGJgMFRlhDAcZBgzSGKMLkRgoCzQYmAq/FwcKRRd7CcsWDQlrFs0IOBa0CCYWtwgrFsQIOBa/CDAWqggSFooI5hVZCKUVGAhRFcIH4xRiB2gUEwf7E9IGmBOHBioTNwazEvIFQxLFBecRwwW0EeUFoxETBpsRQwaSEW8GgxGLBmIRkgYqEYsG4hBqBn8QHwbuD8MFTQ+MBc4OcQVrDmYFFA53BdwNpgW+DeQFsQ09Br0NpgbZDQIH5w1DB9wNfQfIDbQHsQ3XB4cN4wdHDd0H9Ay7B4cMoAchDLsH8gsHCPULZQgJDMEIHgwWCS4MfQlQDBAKnwydCusM7Qr7DPgKyAzSCmQMoAr3C48KrAuiCogLyQp6C/UKcgsXC2MLOAtVC2ULVQucC2IL3wt9CyEMmwthDLgLpQzcC9oM9QvkDOYLvwypC2sMPwsADMQKsAtjCoALKApSC/EJIgu6CQALkwkCC5UJLwvECWkLAgqOCywKlAs8CmkLHQoCC8QJdwpKCe4J0wh3CXEIGAkpCM0I9geOCNIHUgizBx0ImgfyB48H0geRB8UHpwfUB9oH3QcHCLwHDQhpB+EH5waIB1gGIgfqBd0GlgW0Bj4FiAblBFkGmQQ5BmoENgZnBGAGegSgBogE2gaYBBcHuARjB8MEnAeYBJoHNgRmB7kDFAdEA8sG/QKtBuECvAbQAtMGxQLxBsYCGAfTAk0HCwOqB24DMgjNA7QIBgQPCRMEPAn7A0MJ3QNECcMDRwmdAzoJbAMiCT0DDAkiAwYJLwMlCVEDWwl9A5UJyQPvCTwEbQqxBO0KAAVECxEFWgvxBDwLuAQFC4QEzwpqBLEKWwSbCjYEbQoRBD8K/QMdCvkDCQoiBCAKdAReCrwEjgrnBJ8K/QSbCgQFgwr8BFoK5QQgCr4E0wmHBHYJNgT7CM8DaAh4A+MHPQN3BxwDJAc3AwoHlwMzBw4EcQdmBI4HggRtB20EGgdFBLEGGgRDBuUDygWqA0oFZgO/BBEDIQS+AoQDnQIYA8gC9gImAwcDmQMsA/gDOgMzBCYDcQQUA7wEDQPuBOwC7ASXAsIEHAKIBI8BVQQJASQEhQD2AwQAAAS8/3EE2v8oBUAA4AWmAG8G5ADQBvUAJAf6AIQHCwHuByYBRAgyAV4IAAE2CI0A9gcEANQHnP8ACIH/hwjC/z8JNwDvCaYAhwr9ACALWAHEC78BbAwtAhINmQKtDf8CIQ49A0AOKQMDDr4CmQ0lAkYNpgFADXUBnw2uAUwONwIND9cCwA9qA18Q7gPgEFYEPBGcBI4R3QTYERUF5BEXBZ8RygQxEVYE0hD2A6MQygOcEMkDqRDhA88QFQQXEXAEchHgBL0RQwXsEZAFFxLeBUYSMgZAElcG2BEaBh4RkgVQEPgEow+FBDEPTgT0DlIE6w6MBAIP6gQWD0oFGw+dBRQP6AUQDzkGEg+SBu4OyQZzDq4GqQ1EBsEMwQXwC1YFUAseBd8KGgWLCjUFRgpgBQcKlQXLCc8FlgkRBoAJcwaYCQYHxAmuB70JJwhSCT0ImAgDCLwHqgfdBk4HFAYKB4cFAwc+BUEHHwWqBx4FMAg8BdYIZwWLCZAFPQqjBdkKhQVECzkFgQvPBJ8LQQSZC5wDegsCA2YLiAJwCzACnAvyAeALrgEdDGcBVAxKAbMMaQFMDaAB+w3NAZwO2gEbD7wBbg9zAY8P+AB/D1wASQ/D/xMPOf/nDrL+uw4+/p8O8P2lDtr93w4L/loPZ/7+D7T+jRDC/tkQf/7REPb9fRBP/QYQq/yPDxz8KA+y++AOVfuiDt/6Rg5J+sINqfkyDS75wgwD+ZwMLvnIDIL5Fw29+UkNs/kxDV75yQzR+CQMJPhbC3T3iArH9rUJKfbtCK71QQhs9cwHcfWYB6z1lgcE9qsHVPa4B332mAdo9jUHGPaTBrD11wVS9SIFFvWMBAL1GAT79LED4PQyA6T0jwJU9NcBGPQvARn0wwBd9JcAwPSJACP1egB89V8AzvU6ABj2DQBJ9sb/V/Zc/0H2zP4I9hn+zfVk/br11/zj9YX8RvZu/Nn2hvyC97P8H/jY/Kf45vwS+dr8Zvm1/LX5j/wK+m78U/pC/IL6/vuP+pn7e/oV+2f6k/py+jH6pfr6+f766/ly+/f5/vsf+qr8aPpf/b36+f38+m7+Ffuu/v36qv6k+nH+GPog/nf51/3f+K/9bvi0/Sz48/0n+Gf+Wfji/pf4Sv/E+Jr/3PjM/9r49v/U+CoA2vg9AMP4JQCD+Pn/M/iv/8r3Uv9P9w3/7/bf/qn2sf5l9ov+LvaI/hz2tv4+9hj/l/aN/wX36f9d9xkAivcYAIn30/9G90X/vfaC/gL2u/1C9SX9t/T5/Jf0M/3g9Jn9VPX3/cb1QP4i9nj+bvan/rL2x/7p9tT+DvfD/hX3if729jr+wfbp/Y32lP1U9kj9JvYe/Rn2Ef0r9iX9XvZm/b/20f1L92n+AfgY/9L4qP+C+fX/7/kAABz6vP/3+TP/kPmg/h35L/7L+AT+wfg5/hX5tP6v+Uj/Y/rW/w/7TwCn+7wAMPwcAa78ZgES/ZkBYP23AZn9sgGu/YwBof1ZAYb9IgFm/e8ASf3WAEX97gBx/S8Bxv2OATf+DQLH/qACaf8rAwQAmgOBAMoDvACxA68AXANkANsC6/9OAmb/5QED/68B0f6kAcr+wAHo/v8BKP9SAnr/oQLJ/+ACAwARAzAANgNRAEcDWQA5A0IA/QL9/5UCi/8bAgT/oQF+/joBB/75ALb92wCI/eAAev0eAaT9jwEA/g0CZ/5zArb+qgLW/q4CwP59AnX+GAL1/aABYP00Adf83QBh/KsAD/ycAOL7qwDQ++kA7PtPAS/8tAFx/BUCrvxwAuT8qAL3/LQC3vykAqf8nwJ7/L4CcvzhAnD85wJM/M0CC/yrAsL7qwKX++UCqvtWA/L7+QNr/LkEA/17BZr9IgYY/pgGZP7LBnD+0gZO/rwGD/6PBrv9XAZg/TcGFP05Bu38iQYZ/SkHk/3qBy/+sQjR/mMJX//aCbT/JQrd/1sK8v9wCuf/dgrM/4gKwv+VCrL/fQp//0kKMP8aCun+FwrR/lwKAP/qCnv/pgslAF8MzwDqDEsBOQ2OAVQNoAE7DX4B7gwsAYMMvAD/CzcAcAuo/woLRf/vCjH/FAtd/2ULuf/CCyMAAwxzABoMnAAMDKMA8QueAO4LtQD7C94A3wvgAIALowDqCjAAKQqW/2EJ9v7GCIj+hAh0/p0Ivf74CEv/Xgnn/5kJWwCiCZ4AkQnJAGgJ4AAbCdYAqQinABEIVQBeB+n/sAaF/ysGTP/kBVX/5wWn/x4GMgBXBr4AcQYtAXMGhQFtBtgBdgY7AoIGpAKBBv8CWQY0A/EFLANRBesCowSgAg4EbQK5A3oCtAPXAuQDbAMsBBgEdgTFBK0EYAXXBO8F9QRxBu4Ezwa5BP0GTQT0BqsDtQb6AmUGYgIuBgcCMgbsAXcG+AHeBhgCXAc7AtoHRQI8CEoCmAhsAhAJowKZCc0CFgq7AlIKSAIsCpUBwgngAFUJTgAJCeH/4AiM/8sIR//CCBj/zQgA/+4I//4fCR//cglp/+oJtf9hCrv/jgpS/0oKkP6pCZ390win/PYH1/s/B0v7xQYB+4sG+fqRBhT7tAYW+7sG/PqjBu/6lQYE+6YGJfu+Bib7tAbt+m0Ghvr0BQH6WAVo+acE1Pj2A1X4WQPz99YCqfdpAoz3IgK29yUCIvhjAq/4wgIw+REDZPkTAzv5tQLb+B4CVfhfAcb3lQBd9+//MPeF/0X3XP+D91j/r/dC/7b3B/+898n+7/e4/mH45f7o+Cb/VflM/6j5Wf/a+UX/3vkD/875rP7D+Vz+qfn8/Xv5iP1V+Rv9T/nR/Hv5ufzl+d78gPo3/TD7pf3U+wj+UPxH/pD8SP6B/Pz9M/xy/eb77PzA+438tvtO/ML7JfzT+wT80/vU+9H7pPv2+537T/zL+738EvwZ/Un8Wv1n/IL9bvx//U/8SP39++38ifuP/BT7M/yl+t/7Qfqh+/b5fPvH+W37rvl3+7P5mfvS+cf7Afr6+zf6FPxW+vb7Qfqs+wP6Uvu2+fT6aPmF+gz59PmQ+FP5B/jA+Iz3Tfg19wv4EfcB+Cb3EfhX9xb4gvcZ+Kn3HfjV9xn4+fcO+Bj47/cj+Jr3+/cW96X3bfYr9671nfYF9ST2hvTY9Tj0vPVJ9AD2s/Sd9i71TPeQ9eL3vfVE+KL1XfhW9UX48fQW+IP02/cT9KH3svN0927zY/dQ83j3U/Os92Xz8Pdl8yL4XfNJ+HHzjfiw8/r4/vN1+UH04vln9DT6dfRr+mj0hfow9HH6yPMu+k/z2Pns8pb5t/J/+b3yovkL8wv6hvOe+gH0MPtl9Kj7nfTy+7L0Fvy39Cn8ofQe/GT06fsS9J77w/NS+4PzFPtZ8+j6MPO6+g7zk/oc85f6Z/PX+r7zH/sA9FD7MPRt+0X0bftC9FD7MfQl+/rz0PqN80T6E/Ol+aXyFPlF8or4BfIi+ATy8/c18vb3dvIH+LbyEvjq8hH4D/P99yHz1fcW8433+PIz997y1/a08m32ffLw9UjydfUJ8vD01PFv9MvxHfT98QL0T/IH9KHyCfTt8gX0PvMH9Hvz8POR87Pzm/Nq85HzC/N285vyYfMw8knzwfEr803xJPPu8ErzvfCh873wJvTq8NL0P/GF9ZvxEfbR8XL23PG99tLx/va98Tr3o/Fh93jxdfc48Y/3//DG9+bwHPjs8H/4//Dc+A/xRPkq8cn5ZPFa+qzx8/r98Y37UPIc/Jzym/zY8vb88fIY/dbyDf2Q8vP8PPLm/Pjx7PzK8RL9vfFy/e7xCv5a8qX+zfIf/x/zhf9i8+v/qPNAAN/zcAD2834A7/NzANHzXwCv80QAifMXAFPz4v8c87L/7PKW/9Tyr//08vn/SfNTALXzrgAj9OgAdPTlAIz0sgB49GMATPQGABb0lv/R8x//ifO5/lTzZP438xv+J/P1/T7z9f1/8wr+2fMg/jf0Jv6H9Av+vPTA/cP0Wv2y9PP8ovSB/Ir0APxo9H/7SfT3+iT0efoL9Bb6EPTY+T701/mp9Pn5O/UB+rX16/kR9rz5WfZ3+Yr2J/mz9tD41/Zr+O/2/ff99oL3AfcE9wL3kPYP90H2Qvcw9rL3UvZX+H/2CPmR9p75gvYS+mj2fPpI9t/6EfYs+9T1cfuV9bb7SfXr++n0C/yN9C38QvRg/Az0qPz08wr97/N+/dzz5P268zb+mvOJ/orz6/6M81r/jfPH/3vzHgBD80wAyvI2ACDy6/+E8a3/GfGZ/+Pwuf/d8AcA5fBcANnwmgCy8LsAePDDAEfw0wAy8PgAJ/AlAQHwMAGX7/YA9O58AEnu9v++7Y3/Yu1P/yjtLf//7Bj/5OwN/9rsDv/Y7BL/0uwN/73s9f6g7NP+a+yQ/vDrBP456zr9d+pf/OPprPuj6Uv7quks+9PpKvv16Rz75OnY+qfpZvpr6e35U+mW+WbpaPmL6Ub5lekI+Wzpk/gW6ez3xOhI95nox/aH6Fz2j+gJ9rDozfXW6JP1Belg9TzpMvWH6Rj18OkY9VPqEvWY6uz0v+qo9LbqMPSL6pXza+oH82/qmPKm6mDyCOtQ8nDrRfLM6y7yI+wT8n3s+/Hx7P3xfe0W8gHuJ/Jh7hbymO7d8ajufPGX7v3wje6E8KruNPD67hfwZO8W8MrvE/Av8BLwmPAT8PrwD/Bn8Rrw6vE88GLyVvC58k3w1fIP8K3yju9r8vXuWfKO7o7yc+7c8nLuE/Nb7jjzNu5Q8wjua/Pd7aLz0+3m89btIfTW7WH03e2G9Mvtf/SQ7V70QO0x9ObsAvSN7NvzPey58/jrq/PI66vzquu6857r4POs6xP0yetU9PjrmvQu7Kn0Mexy9PDrI/SY6+XzVOvD8y/rsPMd65/zD+uM8//qdfPw6mTz5+pa8+nqXfP46n/zJ+uz82zr5vOx6wn06esV9AnsFfQg7Av0Luze8xrsrPMD7JTzBuyH8xbsjPM47KTzb+zL87bsJvQx7az02O0W9WLuUPW+7m71/+509SjvcfVH7331ee+e9b3vx/UI8PD1VvAP9pjwHfbK8Cr2+/BI9jzxhvac8dn2E/Iw94vyjfcM8/L3kPM7+PvzXvg/9HL4cvSH+Kb0oPje9KX4APWb+BP1oPg09bX4ZPXf+Kj1IPkC9l75WfaR+aL2vPni9tf5Evfz+UL3Ffp49zb6qfdJ+s33PfrQ9xn6uff9+aj36/mh99T5lPe5+YP3s/mD99r5r/cU+u33Pvob+FP6M/hW+jX4Wvo3+F/6OPhI+h/4Hfrv9/L5vPfK+Yz3p/le94/5PPeR+TP3sflE99r5XvcL+n/3NvqY90n6mPdX+pP3Y/qJ92D6b/dt+mT3iPpn94r6T/dg+gr3HPqp9vn5aPYf+nH2cvqk9sT61fYO+/72X/sr97n7ZPcZ/KH3bvzQ96j85ffJ/N/31PzE99P8m/fi/IP3G/2T93L9wffk/Qr4WP5T+LT+hvgR/7n4df/z+L7/D/n//yb5bABo+fwAzvmFASz67AFo+i0Cf/piAon6nQKa+tYCqPoCA6z6NgO4+ocD3/ruAx/7ZgRx++AExvtWBRj8xQVh/AwGhvweBnf8HQZV/C4GSPxsBmn8vAad/PEGuPwmB9T8cQcH/bEHMf3eB0v9AAhc/RsIZ/1DCH/9aQia/YEIqP2HCKf9gAiZ/X0Ik/16CJD9WQhw/TYIUf0uCEz9LghV/ToIa/1bCJn9gAjO/ZwI/P2dCA/+eggE/kQI6P0KCMn9zwer/ZMHj/1mB4X9Vweb/WAHzP1lB/n9TQcN/iQHEv4MByz+AAdS/ugGcP7JBoj+qwak/p0G0f6jBhT/owZT/48Ggv9qBqD/Ngax//QFtf+yBbz/kAXl/6AFQADBBa8A1gUSAeEFbgHjBcIB4AURAtMFWQK8BZYCqQXZArAFNwPQBbAD4QUaBNQFYwTDBa0EwgUEBcMFYAW4BbAFmgXrBXgFJAZvBXMGegXXBo8FRgerBboHygUyCNYFkwiyBcUIcAXZCDYF8QgMBRoJBgVlCSIF0glHBUYKcAW7Cn4FFgtPBS8L8gQaC44E+QpKBPgKOQQoCzIEYQshBIwLEQS3C/gD1gvXA+oLtQP7C44DAwxpAwwMNwMFDOcC3AufArgLeAK0C2wCyAtjAtwLOwLMC/UBnAunAWELVgEhCwcB3QrDAKUKpACLCrgAowrkANAK8ADaCsAApQp0AFAKPgAQCiEA5AkDALUJ5/+HCcn/UQmk/xMJhv/aCHz/swiU/6oIwv+1CNT/ogi4/18Ii/8HCGv/vAd1/5kHpf+ZB93/oAcBAJIHHAB5Bz0AYwdKADkHQgD7BlgA1gahAOUGBgEOB2ABLAecASsHwAERB90B8Qb/AdQGLwLFBmICuAaJAqIGpgKABswCZQYXA3EGhAOgBvED0AZLBOwGdwTcBngEoAZ9BGkGoARSBtoEUgYhBWAGdgWABs0FoAb9BZwG+AVjBt4FGAbQBdsF5wXDBR8G0AVPBtYFdAbSBY8GxgWaBq0FtwanBewGvAUQB8IFEAemBeMGXwWFBusEKAZ4BPkFNwT/BS0EIgZEBDkGTwQ5BkUEHwYoBOUF6gOYBZoDXAVgA0MFSwM6BUgDJQU9A/sEHAOrBN0CRwSIAvgDSwLBAykClgMVAnsDFAJWAwoCFwPnAdYCxgGxAsABrQLgAbUCDQKTAhECMgLXAbgBiAFHAUMB+gAiAeEANgHpAG0B7wCjAegAzAHFANsBgQDJAToAtwERAMIBBgDrARcAMAItAH0CKQCuAgQAwALD/7QCf/+nAmb/wwJz/wYDhP9OA4L/gQNr/58Dav/RA5P/LwTO/50EAAACBRcASAUEAGcF2/9sBa7/bQWQ/30FkP+nBbT/9QXw/1kGHwCxBiwA4QYiAPwGCgAGB+//Cgfo/yEH+P9OBxkAigc0ALwHLwDNBxcAyQcDAMgH+f/MB/X/1gfl/9IH0P/FB8n/xAfR/9AH9f/1ByUAJAg7ADcIPQAzCCYAFAjs/88HqP99B3j/Pwdp/x0Hbv8NB3T//AZ6/+gGe//NBmf/mgZO/2AGPv8sBi//+QUx/9IFM/+pBRX/XwXm/gIFxv6wBMf+fgTv/nAEJf9vBEf/VQRE/xcEKf++Aw3/YgMN/yIDLf8AA1j/5AJ8/8MCmv+aAqf/XAKt/xgCvP/bAd3/rwEhAKYBgQC3AdQAuwEGAZoBFQFYASMBFAFcAfoAvAEGASgCHgGIAioBzQIbAQcDAAFDA+cAiAPXAOsD5QBZBP0AuQQKARQFEAFgBQkBqwUAAQwGDgF2BiYB4QZBAVAHYAG1B3cBBgh6AUEIaQFzCE8BuAhLASkJdQG7CcABLgrvAWUK5AGHCsUBsQqyAfQKuQFhC+wB1gssAi4MUQJcDEwCaQwsAnkMEAKjDBEC5gwtAjkNXwJ5DX4CjQ13Ao4NXwKADToCdQ0cAooNIwK7DUgC9w19Ai8OsQI8DrwCGQ6cAukNcwLIDVsCtw1YAqoNXAKPDVYCWw07AhINDQLBDNsBkgzQAZkM/wG0DEQCvgx7AqcMlQJkDIYCDQxnAtMLaQKpC30CeQuOAk4LqAIeC8AC4ArMAp8K2QJcCuUCKwoHAx0KTgMKCpUD4AnFA6cJ6ANlCQYELAktBA0JcQTvCLgEvgjvBIcIIQVACEQF5AdVBaMHggWKB9kFggdBBpIHwwamB0oHlgetB3YHAghVB1cIKAedCPgG5QjQBjMJqQaBCXgGyAkzBvgJ5wUiCqsFWwqPBbMKqQVAC9YF4QvgBVwMyAW0DJgF8gxfBSgNRwV8DUgF6Q0wBTgO6gRYDoUEWA4fBFMO0ANkDqYDlQ6ZA+MOoQNFD74DtA/NAxcQtANMEHYDWhAiA1AQzwJCEJMCSRBZAk0QBgI0EKgBDxBRAesPBwHSD9oA0g/DAOQPsQD3D40A9A9MANEP/f+ZD7j/aw+U/1gPgv9UD1b/Mg8I/+oOp/6IDjf+Fg7T/awNjP1aDVr9Gw1H/fQMTv3mDFz92Qxj/cIMXf2bDFH9aAxF/TMMO/38CyD9swvp/EcLnvzFCk/8PQoW/MgJG/yMCU/8fQmD/G0Jp/xJCbn8EAnQ/NkI+vy1CCf9kQhS/WYIcv0yCHr94wd1/YUHaf0eB0/9pwZM/UgGev0VBtH9DgZI/iUGw/4+Bjf/Tgal/1kGAQBSBk4APAaWAB8GzADxBdoAmgXHACQFtgCuBMwAXwQOAT0EbAE3BMkBMgQUAhsEZQIKBMoCDgQ2AxsEmgMhBPEDGgQ6BAcEagTdA2wEhANLBAsDGwSFAvsDEAIVBNcBWwTMAaYExgH2BMkBQQXHAYAFvgHIBb4BDAa8ATYGpAFEBnABHwYNAdQFhgCIBQAATwWQ/zoFRf88BRf/SAXz/mAF3v59BdD+kAW8/qQFq/66BZ7+0AWW/ucFkP7uBXz+0AVI/o8F8P0tBX79zwQP/ZkEzfyIBLH8hQSk/IIEnfxzBIn8aQR+/JMEqvzlBP78LwVM/U0Fcf0pBVj90wQL/XQEu/wtBIL8BgRq/PMDavzoA3H86AOG/PIDp/wEBND8MwQX/X8EfP3eBPb9OQVt/nMFw/57Ben+XwXr/i0F2v4EBdD+9QTh/v8EC/8OBTv/DAVc/wYFeP8lBbn/dwUtAO8FyQB0BnAB1wb2AQIHQwICB2YC8gZ4AuEGiQLMBpYCtwajAqIGrgKOBrsCgAbNAoQG8QKqBjYD+QajA2YHLQTXB7sEHggfBS4ISAUeCFQFAwhSBeoHUQXWB1UFrQdDBWgHEwUhB+AE5Aa3BNAGtQQHB/0EZQdqBbcHzAX0BxUGCQg2BusHJAa3B/kFggfNBUgHmgUNB2UFzQYpBYAG3gQ6BpwEEAZwBP0FXgQkBoEEegbTBMMGGAXjBjAF0wYYBaMG4AR7Bq4EbAaTBGYGfwROBlkECQYEBK0FlgNqBUEDTgURA14FDQOaBTMD5QVnAzYGnwOCBtMDtQbrA8gG4QPMBskD1ga1A9oGmgPMBm0DuAY5A50G/AKJBsUCpAa8Au8G5AJeBy0D4weMA1AI1AORCO4DxQj7AwAJDgRRCTYErAlnBOsJfgQGCnAEDApNBA0KJAQdCgoESgoOBJ0KOQQRC4QEjwvZBAAMIQVXDE4FkgxjBckMcwUFDYgFQw2gBW8NpwVzDYgFWw1NBT8NDgU5DegEdw0GBesNXAVdDrAFpg7dBcIO3gXVDtcF/A7oBS4PAwZUDxUGZA8TBlgP9gU5D8gFAQ+BBbsOLwWfDgoFtg4YBeYOQwUdD3YFPQ+VBUMPmgVCD5oFOQ+YBSgPjgUSD34F5A5cBZsOHwU2DskEwg1mBHANKARcDSkEaw1OBHUNcwRfDXgEKg1iBP8MVgTxDGoE5wyFBN8MowTSDL4EpQy7BFUMmAT3C2YEmws8BGMLNgRXC1wEWguVBF4L0ARYCwMFQgsmBSQLRgUKC2kF/wqdBQkL6AUDCyQG0go2BoQKLAY1CiQGCgo+BgYKggYPCtMGGworByQKfQcdCsEHDwr/B/wJNwjxCXoIAArVCA0KLwn7CWoJzAmKCY8JmAleCbQJTQnvCUkJOApKCYUKUgnZCkMJEwsfCToLDwlyCxcJwgszCSUMWQmRDGIJ3ww5CfgM+Aj5DMEIAg2TCBMNYgghDToIMw0pCFwNGAiGDfUHmA3JB6ANowesDZMHzA2gBwgOpwc7DowHSg5LBzEO6wb1DYIGrw0sBnkN9AVfDcwFUw2dBT8NZwUeDS0F+QwGBeMMBwX0DCUFHg0yBTUNIgUsDfsECQ25BMsMZwR5DBMEIAzPA9YLpwOnC5UDiguFA20LagNEC0oDEws3A+sKNwPVCk8D1Qp+A+gKmgPoCoQDswpEA1IK/QLoCdkCnwnhAoEJ/wJ3CRcDZgkVAzkJCgMACR8D5whOA+cIhQPtCM8DBQkeBCEJVAQiCV8E+AhNBLAIPQRqCEMENwhZBBcIfQQDCJYE5AepBLwHzwSqBwkFqwdcBcUH1AUFCFEGRwinBmUIyAZOCLIGAAiaBrEHsQaRB+cGkgcfB5UHSAeKB1UHYwdVBzIHWwcHB2kH5QaPB94G1gf4Bh8IFgdYCCQHdAgYB2kI5QZNCKQGSAh9BlEIZQZRCEQGOQgOBgYIwQXIB2cFkgcbBXoH7gSKB+oEpwf2BLsH+wS4B+sEkwe7BGkHiARRB2kEMwdIBBQHJgTqBvwDiwahAxsGNgO8BeACZQWQAjAFaQIwBXcCNwWPAjcFoQIrBagCAAWVAsUEcwKJBFECTwQzAhEEFAKwA9MBJgNsAaECCwFDAtMAEQLJAAkC6QAXAiIBGwJSAQECZgHYAW0BvwGEAbcBqwGnAc8BfgHYAToBxwHiAKYBdwBwAQsAOwHF/yoBoP8+AZD/ZgGX/6YBqv/xAbX/NAK//3cCzf+/At7/BwPi/0QDyv9lA5z/bQNT/10D/P48A7T+KwOQ/j0Dhf5mA5D+pgOd/uQDnP4UBKP+TQTA/pkE6P7vBA3/QAUb/3oFCP+SBd3+jAWX/m8FQv4+Be/9DgW0/fMEj/3uBHX98QRj/fsEX/0QBWr9MwWN/WoFuP2nBcr9ygXC/dAFl/2yBTv9YAXQ/PwEfPywBD78cwQL/EEE6/seBNT7AwTG++4Dv/veA7j7zAO7+8EDxvu7A8P7pgOz+4EDl/tNA1/7+gIf+50C7/pOAr/6/wGM+qcBVvpLASn69gAU+rYAHPqTADr6ggBn+n8Amfp8AL/6cADO+kgAvfr//6r6sv+l+nH/k/og/3H6wP5a+mn+TvoZ/lX63f1t+q/9ivqI/bz6cf0D+279U/t3/a77hf35+4b9M/x0/Wr8Xf2M/DH9mvzy/KX8rvyo/GD8q/wU/Mn84vv+/Mn7U/3N+8P97/s5/hX8q/44/Bv/Wvx+/3D80f93/BUAbvxHAFX8agAv/IQAAPydANH7qwCZ+68AV/vJAC37AQEl+0sBMPumAUv7CQJ0+24CnvvNAsb7GwPe+0oD2vtZA7b7SgN5+yUDKfvzAs36wgJ1+qsCOvq1AiL60AIf+u8CIPoYAzD6UgNV+ogDd/qnA4X6sAOA+qMDavqBA0H6RQMD+vMCr/mTAlD5NgL5+PMBv/jXAa740AG1+M0BxvjNAdv4zAHw+M8BD/nUATT5wgFC+ZcBPfldASn5AQH3+IsArvgSAGb4p/8t+E//C/gU/wf48/4i+Ob+U/jd/on4yv65+LX+6fie/hj5fv5C+VH+YPkS/m/5xv1y+Wf9ZvkE/Vb5u/xh+Y/8jPlw/MT5Tvz9+Sn8M/oK/HH6APzE+gr8Lfsb/J37JfwI/CL8ZvwL/LH81fve/Hz75fwL+9j8p/rX/HD6Af1c+k/9UPqn/Ub6//1C+lz+Qfq7/jv6Ff84+nD/PfrT/zH6JQAH+lUA0Pl3AJH5kwBQ+agAG/nHAN/44QCJ+NsALfjPAOj31wDB9/wAuPc7Acf3kgHo9/gBEfhiAiL4sgL998kCn/emAib3YwKy9iMCSPbrAe31vwGp9aYBcfWVAUX1jwEk9ZABCPWTAQL1qAEO9cwB/vTTAdH0twGR9IUBSPRIAQH0BwGy874ATfNZAN/y6f+E8oj/SvJF/yryGf8X8vf+IfLu/lHyCP+R8i3/uvI7/7nyG/+R8tD+VPJu/gjy+v3A8Yb9jvEn/XLx2/xi8Zn8VvFY/EzxFfxU8eT7fPHO+77x0/sP8uT7ZPL2+6/y/fvq8vP7DPPN+wfzfvve8gv7s/KU+pvyMPqU8tv5qPKe+d/yhvk+85P5vfPA+Ub09/nD9CD6LvU4+nn1MPqe9QD6s/XA+bn1cvm39Rz5wPXQ+Mj1g/jb9UH4FvYp+Hv2Ovjl9lD4RPdd+Jr3Yfjv92b4Pvhk+HT4S/iY+CL4r/jq9734rvfQ+HX33vg699T46Pa5+IX2r/g39sv4D/YE+QX2UvkS9rH5M/YK+k32P/pJ9lP6I/ZS+un1P/qh9Rj6RvXr+eb0wPmN9JH5MfRu+eLzZ/my83H5lPN4+XjzjPlo87L5b/PV+XPz3/li8975SPPb+S7zyfkI86/52/KI+aLyNflD8s74z/F4+HHxRfg38Un4N/GD+GzxwPip8er41PEM+frxLPkc8kT5O/JJ+UryN/lC8hX5LfLl+Anyp/jb8XT4t/Fj+Lrxdfjf8aD4H/Lf+HPyEvm98iP55/Is+QnzRvk+83T5hvO4+ebz9vlC9A76dvQA+of0zvl19Ib5TPRe+UX0cfl49Kj5z/Tz+Tr1Pvqm9YP6DvbC+m72+frG9jf7JPdy+4L3k/vE95v77fd/+/L3P/vS9xH7xPcP++L3M/sm+HL7g/is+9z40Psd+en7U/kA/Ij5MPzS+Xn8OPq5/JH6zvzA+qv8tfpY/Hj69/sw+qz7+vmC++X5ifv++a/7N/rX+3H6+fui+gv8xPoS/Nr6Jfz5+kH8IPtM/Df7Mfwl++H73Pp0+3X6Hvsl+vn6BPr0+gP6APsP+gj7GPoA+w766/r3+dz65fnt+vD5Ivsd+lr7T/p5+2b6efta+lD7JvoA+8n5pfpg+WH6DPlL+ub4X/ro+Iz6AfnD+iP59Po/+Sn7Xflu+4z5ufu9+fb73/kb/On5GfzL+f37k/nk+1r56Ps/+RL8SflT/Gr5l/yN+dT8qPn+/K75LP24+Xr94vnV/Rn6NP5T+pn+k/r1/sn6Pv/s+m3/9Pp1/9f6eP+z+pb/q/rF/7P6+f/C+iwA0PpiAN/6rwAI+xsBT/uVAaT7CwL3+3MCO/y5AmD81gJa/MkCLfy7AgD8ygLw++4C9vsbAwX8PgMO/E4DA/xcA/b7eAP6+6gDFPzoAz38MARx/HgEp/ywBM38uwTH/J0Em/xqBFz8NgQc/AkE5vvgA7P7vAOK+7IDfPu8A4P70wOZ+/gDvfsYBOH7LQT6+y8EAfwGBOH7wgOn+4kDePtcA1f7LQM4+/gCFPu0AuT6cwK2+joCk/oJAnn69gGA+gsCsfotAu/6TwIx+2cCavtdAoL7OwKD+xsCifv4AYz7vgF7+20BVfsVASn7zwAP+6YAFfudAD37wACR+wkBDfxPAYj8cAHd/GkBC/1RASz9QQFV/T0Bif03Ab39IwHm/foA+f3DAP/9iAAA/kwAA/4yACb+UwCG/qAAEf/1AKX/NgEmAFsBiwBuAd0AdwElAW4BXAFPAXsBFwGBAcoAcwF/AGYBUQB0AVgAuAGIACICwACWAvAAAAMBAUsD/QB+A/wAtAP9AOsDAAEkBAQBWwTpAHEEsgBsBG0AVQQKAB8Erf/uA4H/7gOC/xgElP9RBJ7/gQSa/6AEl/+/BJf/4ASd/wQFo/8lBYX/IgU7//EE0P6cBFX+NQTm/doDnf2gA4L9kwOP/asDl/2/A5P9wgOP/cMDkP3IA5792QOu/ecDtP3qA7n96wOe/coDTP1uA+b8/wJ//IkCKfwlAhH8/AEj/PwBO/z/AVr8CQKN/CMCzfxKAhT9dQJW/ZoChf2rAoz9kwJ1/VsCT/0SAiD9vwEE/X0BCv1dASX9UQFW/VkBk/1sAc39fQEY/pwBdP7MAc7++QEp/yYCev9KAq7/TwK+/zACsf/2Aar/vwGx/5cBvP9zAdT/XAEAAFkBOwBkAY8AiwH8AMkBcwESAuEBUgIzAngCZwJ/AngCZgJqAi0CVALsAUECsQE5AoEBPgJgAUsCRwFjAjoBjAJAAbsCTAHzAmMBNgOGAXgDqwGrA8ABvgO5AbUDlgGZA2IBZgMYAR8DvgDUAl8AkAIKAGICzP9OAqv/WAKo/3ACuP+EAsP/lgLO/6sC3/+qAtv/kwLF/3QCp/87AnH/8QEq/6QB5v5UAZ7+AAFW/rQAF/53AOn9TwDR/TcAzf0pANP9IgDi/SkAAf5BADH+UQBd/kIAa/4VAF3+yf8x/mT/7/39/qv9l/5q/UD+OP0X/jf9GP5g/Tb+qP1p/gb+kP5Z/p7+lP6j/sf+lP7o/m3+8P5A/vP+Ev73/uL9+f61/f/+jP0H/3D9Hv9r/U7/cv2J/3v9xv+N/QsAtP1kAOn9zwAc/jYBMP59ASD+oAH9/a8B0P21AaD9twF1/bwBUf3HATr94AEz/QcCPv1AAl/9jgKJ/eQCq/0wA8D9bQPJ/Z8DwP27A679zwOg/eQDgv3qA1X93QMs/dMDA/3GA8r8qgOS/IsDZ/x6A1z8hANu/KoDk/zhA7X8FAS//C0Eq/wlBIn8EARp/PgDP/zUAwj8oQPL+2YDgvseAzT7zQIB+5cC9/qGAgT7iwIc+5kCLPuaAiP7hAIS+2ACAPs9AuH6BwK8+soBtvqrAcn6oQG9+noBjPooAVP6zwAn+n4ADvo+ABT6HAAm+gYAPfrw/2H66P+N+uX/wvrp//z68P8g++H/Kvu2/yL7d/8D+x//6PrK/uL6if7y+lz+H/tO/lf7SP6Q+0H+5ftV/kL8cf6J/Hf+0/x8/ir9kv56/Z3+wP2g/vf9k/4P/mf+Dv4i/hT+4v0l/q/9Sf6Q/Yv+jf3d/pv9NP+x/Zz/1f0XAA7+kwBL/vgAbv4vAWf+RAE9/kgBBP5KAcr9VAGZ/VsBZv1fATP9fgEc/bgBIP31ASr9OQI9/XsCT/2yAln98QJr/TMDgv1dA4b9bANt/VsDOP0oA+T86QKG/LwCPfycAgH8hALQ+4ICufuaArz7yQLa+xoDG/xlA1r8cANa/EMDJvwDA+H7vgKa+30CWfs3Ahb76QHO+qQBkPppAWD6NwE7+hcBKvoHAS36BgFB+hQBZvoiAY/6KQGy+iEBx/rzALz6pwCT+lYAaPoLAEb6xf8p+nv/DPom/+j51v7H+af+zfmj/v75wP5T+t7+qvrf/ub60/4Y+8X+SPuq/m77fP6D+zP+fvvf/W77l/1t+1n9d/sq/ZH7Df2/++/86/va/CL81/xt/OH8w/z+/DD9Iv2h/Sz9+v0c/Tn+9fxi/sn8hf6q/Lb+e/zX/jT83/7v++n+uPsB/5v7M/+g+4X/tfvn/9P7UQDk+60A7fsAAfz7WAHw+5UBw/uuAYj7uAEz+6cB2vqQAYz6hAFC+ngB/vlzAc75fgHC+asB2/n8Afb5TgL3+YIC7/mtAuj51ALU+e4CpfnrAlf5xQLw+IQCfPgzAhL46wG697EBbfd/ATr3ZwEr93ABMfeJAUz3twFo9+IBdPf5AW33/AFB99cB8faMAZv2NwFG9uEAAPaWAMb1VQB/9QQAP/W5/yH1jP8d9Xf/MfV3/1L1f/9y9Yj/l/WQ/6/1jP+z9W7/qPVB/431Af9n9bT+OvVd/gf1AP7b9Kf9vPRY/bb0Iv3e9Bf9I/Un/Yb1U/3x9Yj9P/ad/W72kv2F9mv9ffYn/W/22/xj9o/8VPY//FP2/ftn9s77ivav+8H2ovsR9677dvfO++L38/s/+Av8ifgP/Mr4CvwK+QP8MPnk+zP5nvsx+Vb7Pvkc+0L52vo++ZD6S/lW+oD5SPre+WD6RvqF+q/6qvoA+7j6M/uo+mD7lPqF+3j6jftC+ob7/Plx+6j5SftE+SP74/gZ+6D4Lvt7+Ez7Yfh1+1X4sftc+N77Vvj++0T4IPw1+DP8G/g6/PT3RPzR9y/8k/f1+zH3tvvN9ob7ePZr+zr2Z/sV9n77Dvaq+xz20fsp9uv7Kfb9+yT2D/wi9hv8GPYU/AH2/vvc9dH7ofWM+1D1UPsL9TP75vQp+9X0KvvU9C771fQ4+9/0V/v+9Hn7I/WU+0L1vPtx9eb7pPUB/Mf19/vI9cn7pvWX+4P1cvts9V/7a/Vr+4n1hvu29av78PXc+zX2C/x79kv80fad/Dz34vya9xn97Pcw/Rz4Cv0S+OH8BfjR/BL4zfws+OX8YfgR/av4Ov3z+GT9O/mC/Xn5lP2r+bb97Pnv/UT6N/6s+nz+D/uk/lf7p/55+5b+iPuD/pT7dP6k+2b+s/tc/sn7XP7l+3L+Gfyg/mT81/62/Bj/FP1Z/3H9gf+y/Yv/1f16/939TP/J/RL/pf3R/nv9pf5m/aH+df2x/pn9xv7C/dP+4f3H/ub9xf7z/dP+D/7m/jH+Af9Z/gr/bv75/mf+6f5i/tv+Wv7A/kf+lP4g/l3+7/02/sr9Jf68/SD+uP0t/sX9TP7h/Xz+D/60/kL+3v5n/vz+f/4B/37+5P5W/rj+IP6d/vn9lP7l/Zz+3v2d/tH9l/68/Zn+q/2x/rH9+v7o/WP/Ov60/3X++v+n/jcAzP5TAM7+XwDA/mwAtP5zAKD+fACN/pIAhv6+AJb++QCy/kEB3f6VARL/4gFA/zQCc/+dArv/8gLw/y0DCwBbAxcAegMVAKMDHgDbAzQABgRAACgEQAA6BDIARwQeAHAEJgC0BEsAEAWGAH4F1gDbBRQBJAY+AWAGXQGEBmMBkQZUAYwGMwF+BgoBegbsAHcGzwB0BrQAjwa2AMMG1AANBwcBZQdKAaYHdwHCB4EBzAd4AcgHZAHEB1EByAdHAcwHPgHGBywBqgcGAX0HzwBNB5cAMAd0ADYHdABNB4gAaAegAH0HtACEB7sAgAe4AHcHsgBiB6QASgeSAC8HfAADB1sAzwYwAJMGAQBcBtf/Ugbb/3QGDgCTBkAAnwZfAKAGdACdBoYAmgacAJMGrgCLBr8AiQbYAIUG8gBwBvoASwb1ACgG8gAbBgcBHwYwATAGZAFLBqQBaAboAX0GIwKJBlkCkgaLAp0GwAKwBv0CuwY0A7EGWAOOBmIDYgZjA0sGewNZBrgDiAYXBMUGhATvBt0EBQckBRsHagUdB5wFEwfDBR8HAAYsBz0GLwdwBj8HsQY/B+AGKQf7BiYHJgckB1QHGwd6BygHtQc8B/YHPwclCDoHTQg8B3oIRwexCGAH9AhvBysJXAdACSkHNQnuBh8JuwYRCaAGGgmtBkoJ0gaRCeUGxAnQBs8JpAa/CXgGsQlPBqIJLwabCSkGrgkyBs0JLwbgCR4G4wnuBcUJpgWOCW0FYwlIBU4JLwVACSEFPQkcBUEJHAVJCRoFSwkbBVEJJgVfCSQFXAkMBUQJ7gQkCb8E8giJBLcIbwSVCHEEjwiMBKIIsQS7CMMEwQjBBK4ItwSVCKkEdwipBGUIyARwCP0EkQgzBbMIUgW6CE0FnAg8BXEINgVSCEQFRghjBUoIhQVQCKoFVwjbBWkIDgZ+CEEGkgh2BqcIowa0CL8GrgjJBpgIxgZ0CNQGYQj9BmgILAd0CGUHiwirB7AI7QfPCCII4wg3CNcILAiqCDUIkQhjCJ8IkwiwCL4IugjnCMIIAgm/CBQJswglCacILwmTCDgJgQhDCXEIRwlbCEMJPQhBCSIIUQkbCHMJJwiPCSwImAkfCJUJCgiFCegHaQm7B1EJkwc2CWkHFAk6BwIJHQcDCRMH/ggFB+oI6AbMCMMGsAijBqIIkQaKCHYGYQhNBjkIJQYQCP0F5wfaBdIHyQXBB74FmgegBV8HbwUhBzoF6AYOBbgG7ASdBuEElgbrBIwG8wR4BvIEUQbhBBQGuQTWBZIEnQVzBHEFYgRmBXEEagWSBGMFqgRbBb8EPgXDBAcFrQTQBJkEnwSJBHMEggRZBIwERQSfBDUEtQQ6BOEEUgQhBWcEXwVqBIkFVAScBTMEpAURBK0F7wO1BdQDxQXKA+UFzwMUBtYDRgbZA3MGyQOOBq4DnQajA7wGqgPsBr4DKwfXA20H5QOjB+IDyQfKA9cHnQPSB3oD1AdYA9kHNgPaBy0D9QctAxgIJgMyCCwDWAgmA3MIGAOCCBoDoggQA7QI/wK+CPICywjNAr4IqgKxCKQCwQigAs8ImgLcCIwC4AhiAsUILAKdCPwBeQjdAWMI1AFlCOEBeQj8AZgIDQKtCP0BnwjWAXcInQE9CFEB7gcGAZ0H0QBiB7kAQQe0ADIHuwArB8UAKAfJABsH0QAUB+wAGgf8ABQH9QD2BtAAugaTAGIGbQAhBmoA/wVwAOUFhgDbBZ0A0AWhALAFowCMBZ4AYgWjAD0FxwA5Bf8ARgVEAV4FhQFxBasBaQW+AU0FsQEOBZMBvwScAZUEsgF6BMMBVgTrAUsEGwJFBFICRwStAmwEDQOWBGIDtASfA7kEsAOTBLcDYwTNA0QE8gMyBCgEMARfBDIEkwQvBMEEJgTXBAkE6gTlAwoF0QM3BcwDgQXiA+MFEQQ1BjMEbAY6BIAGHgRxBuEDYwanA2UGfQNpBlYDcwY2A4IGHAOMBgIDogbvAssG9QLxBvkCDAfzAiIH6wIiB80CDgefAgAHdQLvBksC5AYpAuwGHgLyBhAC6Ab1AcsGyQGYBogBYwZIAUYGIQFIBhsBaQY3AYIGTAFzBjsBQQYLAf8FzAC1BYYAdwVPAEcFKAAeBQgA8QTp/8EEx/+ZBK//gQSr/30Eu/9zBMn/VATC/yUErf/yA5f/wgOF/5cDe/92A3v/XQOG/0gDl/8fA5T/5AKC/50CZ/9dAlL/OgJd/zQChv9HAsn/YwIXAGUCTABKAmQAIQJxAPgBfwDbAZoAuQGyAIYBuABbAcYANwHeABgB/AD9ABwB7ABIAfoAlQEUAesBEQElAgQBVgLpAHoCuwCJAqYAsQKeAOkCjAAUA3QAOQNRAFIDHABbA+v/ZQPH/30Dxv+1A9v/BATf/0MEzP9mBKX/eASG/48Edf+yBGb/1wRR//UELf8CBe/+9QSu/uEEZv7IBCL+sAQL/sIEFP7zBBz+IgUX/kEF8/1DBcr9OgWx/UAFmf1HBXv9RAVS/TYFG/0XBdf86ASC/KkENvxvBA78VQQB/FgE+vtbBOX7UQTQ+0EEy/tDBML7PASx+ywEnvsYBHX76wNE+7QDHvuFA+n6SAO9+hADs/r4Arn67gLK+uwC4vrvAvr68gIS+/ICFvvaAgj7sQID+44CAPtqAgD7SgIB+ykC+vr8AfP6zwH3+qsBDfuZATb7lgFW+4sBbftzAYz7ZAGx+1kB1PtMAfz7QQEg/DMBUvwyAY38NwG2/CoByvwJAd385AD8/MwAI/28AEz9rQCC/agAvP2oAOv9nQAZ/pIAUv6QAJL+lgDO/pkA/f6MACj/ewBL/2QAX/9AAHH/GAB3/+T/c/+l/4X/f/+k/2b/wP9K/+//Qf8hAD3/RQAs/2kAGf+CAP/+kgDa/qAAtf6oAIv+rwBi/sAAQv7RACX+5AAI/u4A5f3nALL94QCD/eIAXP3dAC391wAA/d4A4vzrAMz88wCy/PgAlPzvAGv83QA7/NQAFvzTAPn7vgDK+6EAlvuEAGP7XwAn+zoA7/ojAMf6GQCs+h4AovovAKf6PgCs+kUAqPpBAJ36OwCR+jYAhvojAHH6AQBM+t7/KvrJ/xX6v/8P+r//FPrF/x/6zv8w+tv/RPru/2H6AwCC+ggAlPr//5n6+f+h+vr/svr5/8P6+P/T+uz/2/rX/9r6yf/i+tD//vrk/yr7BABh+yoAoPtFANT7VQD9+20AMPyFAGP8iACB/HcAivxiAJL8TgCd/EUAr/xHAND8UgD3/GYAJ/11AFb9gQB//Y8Aqv2gANj9pgD8/aMAF/6dAC/+jQA9/ngARP5jAEz+TwBT/joAWv4sAGf+IgB4/g4Af/7u/3j+zf9y/sn/hv7i/7j+/f/p/ggADf///xn/4f8Q/7z/AP+a//D+fv/o/mn/5f5I/9b+IP+9/vz+qP7T/o3+sv57/qv+f/6x/pD+v/6o/sn+vP68/rj+qP6r/pL+mf51/oL+Zv53/k7+YP4g/jT+8v0G/sn93f22/cf9x/3V/ez99/0j/in+Wv5Z/m7+ZP5k/lP+T/40/j3+F/4+/g3+Qf4B/jb+6f00/tr9Ov7Q/Uf+yv1p/tv9mf76/dT+Iv4X/1L+SP9u/mT/df51/3D+i/9u/q//fP7Q/4j+4v+C/u7/dP7p/1b+3/80/vL/Lf4eAED+ZgBt/sMAr/4XAen+VAEN/34BHP+ZARz/sgEb/80BG//WAQr/1AHu/tQB0/7UAbn+3QGo/voBq/4sAsX+bALr/qMCC//DAhT/1wIQ/+4CEP8TAx7/NgMq/z0DHv8rA/b+CwPC/uIChv6xAkL+iAII/oEC8P2dAvz9xQIU/vMCNP4oA1z+VQN7/nQDj/5/A4/+agNx/j4DO/4CA/f9tQKk/W0CVf07Ah/9MgIR/T4CHP1BAh79OwIX/TQCEf0oAgb9JgIH/TICF/0zAhz9MgIg/SYCHv0AAgD9xwHQ/IQBlvxEAWP8HwFM/A0BR/wUAV38NgGP/FQBv/xxAe38iwEb/ZMBN/2dAVj9nAFr/XUBXP1AAT79CQEg/eIAFP3dACr93QBF/d0AYP3lAIb96wCq/fkA1f0OAQr+IQE7/kUBgf5wAcz+fQH5/nABDf9UARL/MAEQ/woBDf/dAAD/vAAD/7wAJf/HAFL/4ACM/w0B2/9FATYAiAGcAMUB+gDbATMBuQEyAWoBBAEhAdsA+gDWAOgA5ADgAPoA2gAUAdMALAHKAEEBsQBFAZYASAGeAGwBvgCnAdoA3gHpAAcC2AAQAqoA+QFwANcBOQC1AQgAnAHb/4IBqv9mAXz/SwFY/zcBR/85AWD/YgGU/6QBvP/aAb7/6AGa/88Bav+qAT3/hQES/2IB8/5KAdj+NAG0/hQBf/7iAET+qgAV/nwADv51AC/+lQBg/sMAj/7uAK/+CgG1/gkBpP7yAJT+2gCL/sYAe/6tAGr+kgBL/mcAG/4qAAH+AwAc/g4AZv5IAL/+kAD6/rwAEP+/ABn/tgAZ/6MADv+EABD/cAAl/3MAR/9+AGn/iwB6/4UAa/9gAFX/MwBY/x8Afv8tALv/UwD8/3sAOQCgAHEAwgCnAOAA3gD/ABEBGgEvAR8BNAEOARsB3gDsAJcA2wBwAPAAbgAUAXsARAGWAHMBrgCSAbkAtwHKANoB2gD6AecAIgL8ADMC+gApAuAAHwLFAAAClgDJAU8ApgEfAJoBBgCgAf//uwEOANYBHgDaARgA0AEGANAB/f/nAQ4A/QEeAP8BHADuAQcAtAHK/2ABdf8iATb/8AAE/8IA2P6oAMD+mQC1/okAq/6GAK7+iQC4/o8Axv6PAND+dwDC/lIAqP4mAIv+6P9a/qP/I/5j//P9Lf/Q/Qr/v/3v/rb9yf6l/Z3+j/18/ob9g/6k/a7+6P3e/jD+9/5k/un+cf62/lz+fP4+/kH+H/4D/gD+1f3y/bL97v2S/e79g/0B/on9KP6Q/VH+mf17/qr9rv7C/ev+1f0i/9v9S//T/WT/vf10/6T9fv+I/Yb/Z/2J/0D9hv8P/Xr/5Pxz/9X8iP/s/ML/Mf0pAIb9oQC8/fkA0/0yAdT9VAG1/VUBjP1MAWf9SAE2/TYBB/0lAev8JQHO/CYBufwsAbH8QAGz/F0ByfyLAeb8wAH+/O8BDv0VAhL9LwIP/UACCv1MAun8PQKy/BcCefzsATH8sgHr+3gByftiAcr7bQHo+5MBFvzJATf87wFF/AECR/wGAjv8/AEl/OUB8/uyAaz7aQF1+y0BR/v5AAj7tADR+nQAuPpRAL/6SwDh+mIAB/t4ACb7iABJ+5kAXPuZAGD7iQBn+3sAY/tfAE77MgAx+/z/Bfu1/9T6Z/+9+jT/zfol//P6LP8i+zv/WftR/5f7a//U+4X/B/yU/yP8jP8q/G7/MPxO/zj8Lf80/AH/JvzM/hb8lP4c/HD+P/xq/nT8df6y/Ij+9vyj/i/9sf5Z/bH+gf2u/q79sf7f/bj+Ef6//jP+uP47/pT+Mf5j/jH+Ov47/hn+Tv4E/n7+C/7D/in+A/9C/jf/Uf5a/0/+dP9E/pn/Rf7F/0z+2/9C/tv/IP7O//P9r/+1/Yn/cP18/0f9j/89/aj/O/3F/z390/8z/c3/F/3X/wr99f8S/QgAEv0SAAv9GAAA/QgA3/zb/6X8of9f/Gb/GPwz/9v7Gf+5+yL/vPsx/8b7NP/G+zf/xvs0/8L7Jf+z+xf/qPsH/5v77P6G+7/+YPt7/iX7O/7w+g/+zvrv/br62v21+sb9sfqy/a76q/26+qD9xPqJ/cP6df3H+mP9zvpY/dz6S/3s+h/93Prd/Ln6sfyr+pb8svp+/Lr6afzJ+lz84fpT/Pz6QfwP+zD8Jfsm/EL7Kfxw+0H8r/tP/Oj7QfwE/Cf8FvwI/CP86fsv/NX7SPzE+2T8ufuG/Ln7s/yy+9j8oPv1/JP7F/2d+079tfuT/cL7zf2/+/f9v/sm/rn7TP6o+2n+k/t+/mv7gv47+3z+Eft8/vL6iP7o+qf+8/ra/gv7G/8q+2D/NvuS/yL7o/8A+6X/5Pqr/8r6tf+o+rL/ePqj/1b6nv8/+qX/IPqj//75nP/f+ZT/w/mQ/7P5l/+n+aH/m/mo/5P5sv+F+bX/dPm0/2b5tP9S+av/M/mW/wf5dP/H+Dv/f/j5/kj4xv4x+LL+Lfiu/in4qv4q+Kj+MPiq/i34of4m+JP+IviF/iL4ev4p+HX+Jvhm/g74Pv7s9wr+0vfe/b/3uP2y95b9vPeI/dn3jf3695b9IPig/Tz4of1L+JL9aviT/Zr4o/24+KD9vfiD/av4Tv2H+Af9ePjT/IX4ufye+Kz8zvi1/BL50Pxa+e/8m/kH/c75Dv3++RT9M/oe/Vf6F/1q+v38fPri/JD6x/yl+rH8v/qb/NX6hfz2+nj8Jvt4/Fr7f/yP+4X8vfuG/O37iPwn/JT8ZPyk/JD8o/yu/JP8wvx5/MD8TPyr/Ar8nfzQ+6j8r/vG/KL76fyd+w79l/sx/ZD7T/2G+3D9f/uT/Xz7r/1y+8f9Zvva/VP71/0s+8X99/qv/cD6k/2C+oX9VfqG/Tf6f/0S+n/99vmL/eb5l/3Y+ar90fnF/dT54f3a+fX91/ns/bn5zf2G+af9Tvl7/RH5XP3j+FP9y/hL/bb4RP2i+E/9pPhk/a/4fP3A+Iz9yfiJ/cD4gv22+Hz9rPhw/Z74cv2g+IP9sviP/cD4i/2/+Hz9tvhu/a74Y/2o+Fn9p/hm/bz4k/3z+Mz9N/n3/W/5FP6a+R/+s/kf/sL5HP7O+Rz+3/kY/uz5D/72+Q3+B/ob/in6Lf5P+j7+dPpf/qv6kv7z+sP+O/vp/nn7Cv+x+yL/4fsx/wj8NP8j/DP/O/w3/1j8NP9u/Cz/f/wq/5f8Kv+x/DH/0fxS/wr9fP9P/Zr/hv2v/7T9v//d/cf///3T/yL+0/87/rj/N/6X/zD+gf8w/mr/MP5d/zr+Zv9Z/nT/fP6M/6r+p//Y/q//9v6v/wr/nf8K/3j/9v5d/+z+Rf/m/jH/4v4v/+7+G//o/vP+zv7b/sP+wP61/qr+qv6u/rj+tv7K/r/+3f7M/vD+x/7y/sL+8/7C/vf+r/7p/pr+1/6G/sb+bv6u/mL+of5c/pz+WP6X/mL+nf50/q7+lv7M/rX+5v68/uj+vf7i/sr+6P7d/vL+8/4B/wr/Dv8R/wv/EP8A/wv/8P4U/+z+Jf/w/jb/9f5Y/wj/kP80/83/Yv8BAIj/MgCo/2AAxv+JAN//mQDe/50A0f+gAMP/kwCl/5MAk/+0AKP/4gC//xwB5/9fARcAlgE9AMABVQDiAWQACQJ3ADcClQBgAqsAdQKuAHsCowB6Ao8AdAJ3AHUCZwB/Al8AhgJVAIQCQQCWAkIAygJnAP8CjAArA6gATQO7AE8DrwBDA5UANAN4ABgDTwD/AikA8gIQAOcC+f/lAuz/8QLu//YC6P/yAtv/7wLO/+8Cx//4Asf/BwPQ/xED1P8LA8n/9QKu/9cCjP+8Am7/owJS/34CKv9WAgP/OgLm/isC1v4vAt3+RwL2/lYCCP9lAhn/aQIj/1YCFf86Av3+HALo/vgByv7bAbX+xQGo/qgBlP6TAYv+lgGX/qYBtP65AdP+xwHv/tcBC//iASb/5AE2/94BPv/YAUr/2wFd/+wBf//9AaH//wG0//EBuP/YAbT/wwGx/7wBvv/JAd7/6wEUAA4CSgAjAnQAOgKeAFICygBpAvYAhQIoAZUCSwGPAlsBhgJnAX0CcwF4AoIBfwKdAY4CwAGjAukBuAISAsICMAK/AkECwgJWAtQCfQL2ArECGAPkAisDCQMiAxMDCQMKA+sC/ALFAucCqwLdAq0C7gK0AgMDuAIVA7cCIgOqAiIDrgIyA8ACTwPDAl0DvAJgA7ICYAOfAlUDjAJLA3sCQQNiAi0DTAIfA0MCGwM0AhEDGAL5Av0B4QLxAdYC7wHWAvwB4gISAvkCIQIHAysCEAMlAgcDAQLgAt4BuQLMAaECuAGIAq0BdwKuAXECqgFlAq4BYALDAW0C1wF3AucBfQL/AYkCFwKWAiMClwIrApACNgKQAkgClQJgAp8CdwKnAncClwJnAnoCXAJfAlUCSAJjAkUClQJnAtoCnQIvA+ECfwMhA7EDQQPNA00D6ANWA/kDVgPzA0AD3gMaA8wD9gLKA+IC2QPhAvYD7gIiBAoDXgQ0A6MEagPkBJoDGgXCA0gF4gNsBfYDegX2A3QF4gNcBbwDQQWWAzUFewMpBWYDGgVKAxcFPAM1BU8DZgV4A5wFpAPKBcoD7wXnAwYG+AMOBvsDAAbnA9oFuwOnBYQDdAVNA0AFFwMOBeIC7wTCAuoEvgL5BM0CFQXsAiQF/AIaBfUCDgXvAgYF6wLzBN0C3gTQAsYEvwKjBKQCbwR6AhUEKwK0A9MBbQOZAUcDfwFKA5ABaQO/AYcD6wGqAx8CyANMAsMDXAKrA1UCdAMzAiED8wHJArEBcAJuASICNwH9ASkB/wFDARoCdwE9ArQBUQLiAVYCAQJUAhoCUQIzAlgCVQJUAm4CRAJ7AigCfQL4AWoCvgFPAosBOgJiATACSAE2AkgBVQJmAZICjwHaArgBIwP1AX4DKwLUAzoCAwQyAhoECwIUBMwB8wOMAdEDVAG3AywBrgMoAcgDNwH1A04BKQRjAVsEaQF9BHoBqgSdAecEuQEeBcwBSwXPAWcFuAFqBZcBYgVwAVEFOgEyBQABDQXQAPIEuQDvBLgAAgXDAB8F4gBPBRgBlQVSAd4FcwEOBmwBFAZDAfgF+gC7BaoAdAVqAD4FNwAUBRkA/AQQAPYEAQDrBPb/4QT8/+gEAwDrBBUA+QQwAA0FMgAEBSUA6wQUAMwE+v+hBOn/fQTi/18E1v85BMP/CQSo/88Dnf+fA7b/kwPn/5oDJQCtA3QAzAPCAOcDAQHxAyoB4QM7AbUDTwGIA3QBaQOkAVID2wFAAw4CIwM+AgMDhALzAtsC8wJEAwIDvwMcAzIELwOcBDMDDgU9A3sFPgPgBTQDVQY3A9YGQwNDBzcDoAcbA/wH+AJVCNECugiyAi8JoQLECa0CegrZAkQLFAMMDEsDuwxpA0wNYwPPDVEDUA43A8gOFQNJD/gCzg/gAlQQxQLtELwClxHCAkISyALwEs8CmhPTAjgUyALNFLICaBWkAh8WrwLgFsYCkRfKAjcYwwLQGK8CSRl9ArUZOgIZGvMBihq3ASIboQHYG60BlxzAAVkd2AEWHuwBth7iAT4fwwHAH6ABOiB0AasgQQEiIRUBlCHnAAQiuACIIp4AFCOQAJ0jgQAsJHoAtCRtAC0lVgCuJUcAMyZAALAmMwAsJykAricoACkoIgCMKAgA0ijW/xQpof9tKYv/1imF/0gqj//LKqv/SivK/8Er5P8zLAAAnCwVAPssKABULTcAoC1AAOEtQgAgLkgAXC5RAKMuaQD1LpIAPS+4AIEv3QC/LwQB9C8mASUwSwFaMHgBlTC0AeEwBAIlMVUCUzGTAm8xxgJzMegCZDH9AlExFANHMToDUzF7A2gxzQNzMRoEdTFlBHUxsgRwMQQFaDFWBV0xqwVJMf8FEzE1Br4wVAZvMH4GITCuBtgv6gajL0AHby+cByQv5QfJLicIWy5ZCPEtlgiULeQILy0yCdAsiwl5LO4JBSw6CncrcwrZKpwKMyq/Cpkp8gr9KCwLTShbC4EnfguhJpkLzCXJCwslGgxMJHcMjCPfDLkiPA27IXoNlCCZDUwfow38Ha0NuRzPDYIbBg5GGkIO9hhwDowXjg4kFrcOxRTuDmgTLw8jEo4P8BAGEKwPcxBDDsEQrQznEPcK8RA8CfsQiAcQEd0FMRE6BF0RmgKOEfgAwBFc//oR2/1QEmr8thLw+hYTbvlrE9T3qRMf9swTaPTsE7byDhQM8TgUb+9rFMvtlRQo7LwUjernFOPo/xQw5wwVmeUuFSjkchXZ4tIVkOEyFjLgeBbD3qYWSt3BFszb0hZg2u0W/NgHF4/XEhci1hMXstQHF0PT9hb00fgWytAYF7zPSBe+zn8Xwc2rF77Mxxe7y9kXs8rYF57JwBeRyKUXjseJF4rGXReDxSMXgMTgFovDoRa7wngWEcJoFojBbBYewYIWrsCGFi3AahamvzkWH7/+FaC+uhUlvm4Vq70WFTa9sxTCvEYUWLzSExi8ehP/uz4T+rsGExS83xJIvMcShLylErG8aBLMvA0S57ylEQ69PhE+vc4Qe71bEMC94A8HvlUPX77IDte+TQ56v+sNPMCZDQDBPA3NwdUMqcJtDIrD+wt2xIULdsUWC3LGkgpbx+4JPMgzCRvJaggDypwHAsvXBh7MJAZhzYsFzM4OBUjQmATB0RMENNN9A6XU2gIW1i0Cidd6AQjZzACS2hsAB9xR/2rdbf7e3pD9buDM/BriGfze43v7ruXi+nTnOvo46Yz5Bevi+NnsPPi07pr3kvD59mjyS/Yu9Iz13/W19Hz3y/Mg+efy2/oa8qz8ZPGW/sXwhgAv8GYCiu83BNnuBAYl7tYHeu2sCdbshws77F4NoOsZD+7qtxAk6lQSX+n9E6zophUF6FYXbOf7GNXmjBo45hIcouWMHQ7l/h6E5HAgDeTYIaHjPSNE45Ak5+KuJWnipCbZ4YgnSOFUKLTgJCk34AAq29/GKn3feSsc3xsswt6xLG3eVS053gIuId6jLhLeOS8J3q8v8933L8PdIDCI3SwwQt0zMArdTDD13F0w7NxfMOjcYjD13FAw/9wqMAbdEjAv3Qowet0IMNrd/C9B3skvkt5kL8De2i7d3kMu+t62LTDfMy2B36cs198PLC/gcyuS4NkqBOFGKovhuikm4i8p0OKjKITjBCgy5EYnyeRtJlXlhSXc5ZMkYuanI/bmtCKP568hIeinILXonR9T6Zce+emnHb7qyRyc6/QbiuwiG4DtOBpl7ioZKu8CGNvv2BaN8KsVQPF2FPHxOROa8vQRP/O3EO3zjg+y9HwOjvV6DXv2gwx095ELcfiiCnH5nwld+oEILftfB/b7NQa1/AcFbv3nAzH+uwLl/n4Bhv9ZADoAVf8KAWr+7gGU/eQCwPzUA+z7vwQY+6MFOPp2BmD5SAeU+B8IxPfqCPP2qgkS9k4KFvXOCiT0SgtN89MLnPJ0DCDyPw2+8RMOYPHcDv/wlQ+S8DIQJvDBEMzvUxF179kRHe9QEsTutBJY7vgS4u0jE4DtUxNH7ZwTO+0CFEftdRRi7eUUfe1GFZTtlBWt7dgV4O0kFiPuchZi7q8WlO7OFqzuxha67qUW3O6MFiDvhhaH75MWD/C2Fqvw3hZA8fQWxPHqFkny1Rbi8sgWjvPBFkb0vBYC9awWpvV7FjH2Ixa19roVQfdQFej39hSs+K8UhvlzFHT6QhRZ+wEULfylExT9UxMH/gYT+v6wEvn/XhLuAP4RvAFuEXoCyBA3Ax0QAgR2D+sE7Q7sBXcO7Ab/DecHgw3QCPkMrAloDI8K5At0C2wLWAz5CjUNhwr6DQIKlw5bCRMPmQiDD9AH+w8UB4QQbQYTEdQFnhE9BSASpASfEhAEJxOPA7QTGwM7FKgCthQ2AhkVtAFZFRoBgBV0AKEVzv+9FTP/3xWn/v0VIv4EFpL9/hUA/fgVefzwFf379BWZ+w8WV/s4Fi77VBYF+0wWxPoSFl36txXi+VkVbfkCFQ75sBS/+F0UfPgFFD74nxMA+DQTx/fMEp73bhKK9xwSj/fEEZj3VhGX98gQg/chEGD3cA8+970OJPf+DQr3OQ329nMM6vaiC9z2yQrU9vEJ1PYfCeX2aQgb98UHbfcXB7z3Rgbz90oFB/g5BA/4LAMj+CICQfgaAWj4CwCT+O/+tvjF/dH4j/zm+GP7Dvlc+l75b/nQ+Yr4T/qX98T6g/Ye+1r1Zvsh9KL73PLX+5vxEvxh8Fn8He+X/Mftx/xp7PL8Guss/eTpgf3P6Pf93ueU/u/mM//k5bX/w+QiAInjdQBH4r4AGuEbAfLffgHK3tsBo902AmvcfgIz27wCEdoKAxXZdgNB2P8DfNePBLLWEwXf1YUF9tTaBQLUGwYg02YGVtLBBpPRGge80FUH1M95B+7OkwcQzq0HUM3ZB8TMLghdzJ0IDcwaCcLLjwlky+YJ8cobCnPKOgr7yVIKmMl0CjvJjwrYyJkKfMicCivInwr1x64K38fSCuDHAAv7xz0LGchvCyHIfQsnyH0LO8h+C1vIgAuFyH4LschyC9jIUgvyyBsLCcnTCivJiwpiyUsKvckiCkfKHQrkyh4KfcsQCg3M6wmNzKwJC81eCY7NCgkVzrAIpc5SCDHP5we6z2wHT9DyBufQcwaU0f0FaNKmBVLTWAU71AIFGNWVBOzVFwTN1pwDs9ceA57YnQKS2RsCfNqJAWHb6wBE3EEAFd1+/+zdvP7o3hf+CuCS/UfhIv2H4q78vOMt/O/kovsW5gf7Pedo+nDo0PmS6ST5rept+M/ruffu7AH3Eu5J9knvovWa8BX1/vGY9GTzHPTR9KbzNPYm84L3kPLb+AXyQvqJ8aL7BvEG/YfwYP4B8KX/Z+/hAMTuFwIg7l0Dje3BBBrtMAa47LAHaewwCR7snArC6wMMZuttDRLr2A7C6kcQfuqmES7q7BLL6SQUX+lQFe7ofxaH6L8XNugKGfnnXRrM57Mbp+f5HHvnLB5D51kfD+ecIPbm5SHv5iMj5OZZJNrmdCW+5mAmfeY1Jy7mByjk5eQosOXWKZzl0yqa5dArpOXMLLjlvy3N5a0u5+WWLwfmbTAf5iExHuazMQfmOzLx5bcy2uUvM8nlvjPa5Vg0AubjNCfmYjVK5s81ZuYtNn3mlDaq5gQ36uZ4Nznn7zeY50846ueJOCHoojhB6J44UeiTOGXomDiS6Kw42ujEODHp1jiL6eU47en3OF7qEDng6ic5aesxOfDrIzlo7Pg4zuy2OCftZzh87Rw43+3cN1bunjfY7lM3V+//NtXvqzZa8FE25fD/NX/xujUt8no16fI/NbLz9DRx9Ic0FvUJNLL1ejND9uYy1/ZaMnj3wDES+BkxpfiAMEz55i/2+VQvsfroLpb7hC6F/BAuav2RLUn+6ywH/yUsp/9bK0cAkSrrANMpngEiKWACYygYA5gnxgPFJm8E7CUUBRwlwwViJIsGvyNqByEjTghnIhsJkCHICaogaAq5H/4Kvx6IC8QdEwzJHJwMxxseDcQanw3GGSMO3xi9DhYYcw9SFyoQhxbWELMVdhHIFPoRxxNiEr4SvhKzERMTuRB1E88P5RPrDlcU/w3AFP4MExX4C2QVAwvHFRAKLRYWCY0WHQjxFhsHTRcHBpgX6gTbF8gDGRigAlIYdAGHGD4Asxj2/soYm/3OGFb86Bgu+xwZFvpeGQv5rBkE+P0Z+fZGGuX1hRq39Kcac/OvGijyqxrd8KUapu+vGnPuuRou7asa9OukGsfqpRqb6aIakei6Gpvn4hqf5gAbseUjG7zkOhuu4zEbmuIdG4XhABtt4NgaVd+oGjLeZxoZ3SoaINwEGjrb6Rlu2uEZwtnwGSbZBxqF2A8azdf6GQXXyxk41o4ZZNVEGZjU9hjb068YJtNnGHbSGhjP0c4XMtGDF6XQPhcj0PgWtM/AFlPPiRblzjwWf87tFSvOqRXdzWAVjc0JFTLNoRTIzB8UXsySE/XL/hKVy2kSWMvtET3LixE2yzERQsvjEFjLlBBeyysQXcuzD1/LNQ9fy6wOXcsWDmTLgw11y+4MjctYDKnLvwvPyygLE8ylCm/MMQrVzMEJQM1OCanN0wgTzlQIkc7gBxbPbQeez/YGMdCEBsXQDAZM0X4FvtHUBCvSHgS80n8Db9P8AjrUhgIk1SsCINbUARLXbQH+1/gA5dh0ANDZ7//O2nX/zdv1/sPcZP603cf9mt4c/YzfdPyS4Nv7p+FM+8rix/r540n6OuXX+YjmbvnS5/34IOmN+HzqJ/ja68H3Ku1L92TuvPaN7xn2s/B09d3xz/QY8zv0bPS+89L1VPNF9/byuPiY8iD6MPKM+8zx/vxx8Wr+D/HK/6PwGwEr8FsCo++aAx3v1ASV7hMGE+5mB6ztvwhM7REK6exmC43suAw07AYO2etaD4rrsBBD6wES++pGE6/qehRX6pcV8OmiFn7pnRcF6ZYYkuihGTrouRr8584bxefbHI/n6B1m5+8eROfkHx3nySD05qMhzeZjIpzmACNY5o8jFOYeJODloCSx5Rolh+WSJWzl/CVV5VkmP+WxJjPlAycz5VEnP+WYJ1Ll0ydq5QIoheUdKJzlGyik5QQoqeXqJ7XlyCfJ5Zwn4eVlJ/7lKSci5ugmUOanJojmbSbX5jkmOOf2JZbnoSXv5z0lRujGJJXoSiTo6NEjTulTI7fpwCIW6hwib+pzIcvqvyAo6wQghutWH/vrvB6N7CIeJe2IHcjt6Bxr7iwc++5gG4HvjRoI8KwZhvDIGAjx6heU8QQXHfITFqTyIRUq8yoUsPNDE0z0cxIC9ZwRs/W6EFz24A8P9wEPv/cXDmf4Mw0Y+U0Mw/lXC2H6UQrv+jgJa/sXCN/7/QZY/O4F2vz/BHv9KwQ2/lYD7v6JAqr/wgFqAOkAFwEKALcBKP9SAjn+2wJF/V0DTvzWA077QQRX+rEEcvksBaD4tQXj904GOvfyBpT2lgf69T0IaPXkCNH0gAky9AwKmvOUCgHzFAta8n0LsvHaCw7xMgxr8IEM2e/WDF/vOA3+7qcNwu4vDpLutw5b7isPLu6cDwvuDBDm7WwQwO29EI3t9RBT7RkRHu01EfDsShHP7F8RwOx6Eb3skhHS7LcRBe3sEUftJBKe7WQS/u2fElruzBK67vASGu8IE2fv/xKp7+IS4++vEg/wZBJM8B4SsPD1ETLx3xHR8dsRi/LpEU/z8xEV9PcR3/T1EZj12xFD9qgR7PZpEYn3FhEg+LQQvPhQEFr55A/9+XYPr/oSD3v7vg5W/HMOOP0qDir+6Q0p/7ANKABwDSUBKg0aAtYMAANwDOIDAgywBHoLYgXVChEGKwrJBosJlgf/CHoIighoCSIIaArQB2gLhAdODCIHLg2/BgMOWQa6Dt4FYg9bBfMPyQRkECQE0xCEAzsR5QKcEUoCExLMAYYSUgHwEtgAbxN8AOcTIgBRFMD/yBR1/0EVM/+hFeH+4BV3/vMV6f3tFUz95xW5/OAVL/zeFbL78BVV+w4WDfskFsn6PhaQ+lsWaPp1Fkb6gxYl+pEWDPqTFvP5bxbA+S4WePnYFSn5bxXQ+P0UePiQFDH4NRQI+OkT9/eYE+z3PhPi9+QS4/eUEvr3TBIg+PoRSPiREWP4DxFu+GgQXvivD0b48g40+C8OI/hwDSL4wQw3+BEMV/hrC4f4zwrL+CwKD/mBCVX50Aia+RAI2vlHBxb6cAZO+oUFd/qSBJ76kAO/+oQC2vqIAQv7mQBO+53/jPuc/sn7p/0V/MT8e/zv+/D8H/tw/UX66f1S+Uz+QviW/iT31v7+9RD/z/RB/5rzcP9v8qr/XfH//1jwYwBi79YAeu5WAY7t1AGe7E4CquvFArfqOgPF6a4DwugRBLHnYwSt5sEEpuUVBZjkXwWW47EFjOL0BYfhNgao4JkG298GBx7fegd73gII1t19CCXd5Ahq3DkJo9t5Cd3argkK2tAJLtnhCWvYAAq41ycKG9dbCqTWrAom1u0KqdUkC1DVdwv51MELltT3CzrUKAzV00kMedNmDCnThQzO0o8MfdKZDDTSnwzi0ZQMpNGODHHRiwxM0YoMT9GmDGfRzAx90eYMn9H/DMbREg3m0RQN+tH+DPrRyQz60YoMBdJKDBrSCgxC0tILedKfC8TScwsr01sLq9NOCzPUQgu21CULKdXuCpTVpgoE1lgKbtb7CdjWlQlO1y8JxtfCCELYUgjQ2OgHa9mHBw/aJAfC2sUGgtttBkTcDgYL3a0F2t1LBaHe3QRm32IELODhA+vgVAOm4bsCYOIcAiHjfQH04+sA4ORsANrl9f/g5oT/6OcS/+rolP7q6RH+8eqQ/ffrCv3w7HT86e3b++ruR/vs76/68/Ac+gjylPkg8w75OvSG+Fn1BPh89oX3qPcM9+H4n/Yb+jX2UPvH9YL8VPWq/dj0xv5S9OL/y/P8AEXzDgK38iMDMPJPBMHxjAVl8dAGFfEWCMfwUglz8I4KI/DLC9jvAw2L7zQOO+9VD+DuaBB87oQRJO6hEtPtvBOG7ecUUO0MFhftIxfW7EEYpexaGXPsZxo77HsbEuyNHO7roh3T68AeyevJH7HruyCK66QhYeuBIjPrVSMI6ykk4er9JMTq2SW26qsmp+p0J5nqRiib6hEpoOrdKa/qqirH6l8r0uoGLNXqrizm6k0t8urfLf/qbS4Q6+0uG+teLyLryC8s6zIwP+ucMFvrBjGB63wxu+v1MQPsXTJD7LYyfuwGM7rsQzPr7GwzE+2NMzvtozNk7b4zmO3cM9nt/jMn7iE0ge48NNvuTTQ172A0l+9hNPPvUzRG8EI0ofAuNAHxEzRh8fEzxPHLMyvyozOX8ngzCPNJM33zEDPw88syYPSKMtn0UzJk9Rwy9vXfMYn2njEf91UxtfcBMUT4nDDK+C8wTPm6L875RC9V+tUu5vpbLnT74S0F/HItp/z8LEj9hyzu/Rgsnv6dK0f/Eyvk/4IqfgDgKQsBQSmgAbAoQwIYKOUCgSeJA94mJQQpJrEEcyU9BbkkyQX8I1QGSyPsBqEijAf8ITIIWiHeCK8ggQn+HyAKSB+4CnweOgulHbQL1BwyDP4brAwnGyINUBqYDYAZEg62GI8O8BcMDzEXjg98FhYQvhWSEPMU/hAjFGQRXRPOEZoSORLIEZUS8BDnEhkQOBM9D4MTZg7PE5wNKBTZDIcUDwzeFDMLJhVbCnEVhQm+FZkI+BWnBy0WugZoFrsFlBa/BMEWxQP0FrUCEReqATIXsQBlF7j/mhfG/tQX0f0LGMT8KRio+zcYivpCGG/5Txha+F4YSfdyGEn2kxhJ9bIYMvS3GBnzthgB8rUY6vCwGObvuhjm7scY3O3DGNzsxhjm684Y7urQGPzp0hgG6csYDOi8GBTnqBgT5oYYCuVWGAfkJhgU4wAYOeLqF3Hh4xet4NgX4d+/Fw3flRc53mcXat01F5zc/RbY28gWH9uXFmbaXRau2RwW9tjUFUnYjhWy11kVItcfFZbW4xQT1qgUlNVoFBzVJhSl1N8TMNSNE8fTQxNh0/MS8dKOEo3SLRIm0sARsNE+EVrR0RAm0X0Q/dAtEOPQ4w/V0JwPutA/D5XQzw570GIOatD1DVPQfQ1B0P8MPNCFDDvQCAw/0IgLUNANC2vQlgqk0DUK79DgCTHRewl40RQJzdG0CBzSRghv0tcH1NJxBzXTAAeW04kGAdQUBmvUmAXY1BUFV9WgBO/VOgSa1uEDUNeLAwrYMAPG2M8Cg9lnAkDa9gEE24YB0dsVAY3cjQBC3fb/Ed5z/+je8P6/32f+tOD1/bvhkP3B4iP90uO8/OPkT/zt5df7Budq+yvoA/tL6ZP6b+oj+ojrpfme7CD5vu2i+NjuG/jq74r3C/EH9zjyjfZx8xz2tfS29ff1TfVC9+/0mvib9OP5N/Qc+8TzVvxT84j92fKx/lny0//S8fgAUPEtAuDwcAOA8LIEIfD0BcTvNgdr73sIGe/FCc/uDwuI7lQMQ+6NDfftsw6e7cwPP+3SENPsyBFi7MUS/uu6E5vrqBQ566EV7eqfFq/qpBeB6rcYbeq8GVTqqRou6owbCOpQHNDp9xyE6ZAdOOkcHuvoqh6s6EIfhejQH2HoTyA86M0gJOhEIRPosSEG6BIi/OdwIvznxyIF6BEjDehKIxToeiMh6JojK+igIyjokCMg6HMjFOhVIxfoOSMp6BwjSegGI3ro6yK06Moi9eivIkfpfyKR6TEiyenfIQbqhSFJ6hwhh+qnIMLqJiD/6qsfSus3H6bruB4C7C0eW+ynHcHsHR0u7ZAcnu0AHBPuahuL7tAaCO8xGofvihkC8M4YcvACGNjwNRdC8WQWrfGUFSHyzxSk8ggUKPNFE7bzjhJU9NMR8/QNEYn1SRAk9oYPw/a7Dl735w3w9wkNe/gkDAD5OQt/+UsK/vlmCYb6iAgU+64Hp/vaBj/8AwbT/CsFZP1fBAH+lQOe/tACQP8RAuL/RQF3AG4A/QCd/4UB0f4RAgf+mQI6/RsDcPycA6/7IQTy+qQEMfoeBXz5nwXV+CYGN/ixBqH3PAcS98YHifZOCP71zQhs9TwJ3PSjCVT0DQrR828KT/PJCtXyJAth8nwL+vHVC57xLwxK8YcMAvHhDMzwQw2l8KcNffACDlDwSg4g8IYO8O+0Dsfv3Q6p7wgPju8oD33vRw+L73oPnu+lD6nvvQ/I79wP7u/4DxDwAxBM8B0QlfA5ENvwRxA08V0QivFlENHxUxAj8kIQdfInEMDy+g8Y89EPdvOjD+LzeQ9r9GQPAfVTD5v1PA8/9iUP4/YID5D36g46+MEO0Ph9Dm35Ng4O+vANqPqZDUz7Rg31+/AMl/yPDFP9QAwc/vkL2P6gC57/Swt6AAYLWAHCCj0CgAohAzoK+APnCb8EgwlvBQYJBAZzCJYG3QcwB1EH0gfSBn0IYAYvCfkF4AmYBZYKQQVVC/gECQyqBJ8MRQQkDdYDnw1mAwIO5QJKDlICiw7CAcgONAEDD68ARw89AIsP0f/MD2v/DxAR/1MQv/6YEHf+2BAw/gUR3/0kEYn9KBEf/QgRmvzjEBj8xRCl+6UQN/uNENz6fxCR+mkQS/paEBL6RxDe+S4QrvkdEI35/w9q+dEPP/meDxv5VA/m+PEOoviIDmP4DQ4Z+JEN2PchDaz3twyP91cMhvf1C4P3iAt+9y8LlvffCr/3dwrY9wcK8/d9Cfv3zwjm9x8I2/dqB9H3qwbE9/wFzfdIBdv3jgTo9+IDDPg8Azv4kwJv+AQCw/h7ASP50wBr+QsAmvk3/8L5XP7m+XT9BPqM/Cf6q/tW+sb6hfre+bb69Pjp+gz4I/s693T7ffbf+8H1TvwB9bz8MfQc/U/za/1e8rH9ZPHu/WTwJv5n72P+ae6g/m7t4f557Cj/jet4/6nq0//V6ToAEemyAFLoLQGS56YB1eYcAgPmfgIY5cACK+T9AkfjPgNl4n0DfuGwA5bg2wO53w4E7t5KBDDejgSP3ecE/dxIBWrcoAXi2/wFWNtNBrjagAYW2qcGcdnFBsfY0gYp2OQGidfrBujW5wZZ1u4G2dX7BnbVHQc41VkHBdWYB9nU1gez1BAIfNQwCD/UQwgC1EsIv9NECHXTLggn0wkI29LeB6HSuwd20p8Ha9KWB3vSoAeX0q4HytLIBwnT5QdC0/IHdtPxB6XT4AfL07wH79OPBwXUSAcR1O8GLdSdBlzUVAai1BoGB9X2BX/V2wUH1sYFmta1BSrXmAWx12kFNtgwBbzY7wQ72aAEstlBBCfa2QOW2mADANvdAn7bZQIR3PwBttyeAXjdVgFK3hUBJd/aABDgpwDz4GYAyuEUAJritP9S4zf/9uOg/pzkBv495WP94+W//JzmKfx257L7c+hZ+33pCPuE6rL6ketd+pvsBPqi7aT5pe49+ZfvxPh68Dj4UPGe9yDy+/b48mH23vPR9c70TPXV9d708PaC9BL4LfQ++eLza/qY85n7T/PA/P/y2v2l8un+QPLw/9Xx3gBR8b4Bw/CrAkPwpwPV764Ec+/FBSXv7wbt7hsIuu5GCYjubwpa7pILKO6xDPft0A3K7eMOlO3dD0rtxxD17KwRoOyXElfsihMb7IQU6+uHFcnrjBax65cXo+upGKPrsxmi67ManOu1G5/rqByZ64YdhutdHnLrIx9U69AfJeuFIAXrSiH86g0i+OrJIvXqhSP86kUkDesLJSzr1iVX65omg+tYJ7PrBijZ658o8uspKQbspCkT7BAqF+x5KiPs3ioy7DorQOygK2HsEyyY7IUs1ez1LBrtYi1k7cktr+0uLgHuhy5Q7s8ulO75LsXuDC/m7hsvDO8qLznvMi9o70Avpe9XL/HvaS9C8H0vnPCULwLxrC9v8cUv5/HYL13y2C/K8sEvJ/OYL3jzcC/U80MvLvQGL4D0xC7V9HwuKvU5Loz1CC4E9tYtg/apLQz3ji2u92stTPg6LeP4/Cx0+aAs7Pk2LFn6zSvN+lwrPvvoKrL7cyop/P0ppPyVKTD9Kym//bsoTP5XKOn++SeQ/5knOQAzJ94AuSZzATMm/QGnJYYCEiUKA3gkiQPbIwcEOSOEBJYiAgXoIXYFQiH1BbggjwYvICwHqh/PBzYfhAizHiwJGx6+CXgdRgrEHL0KBBwnC0YbkguHGvwLxxlhDAIZwQw+GB4NiReIDeIW/w1MFoQOvhUQDysVlQ+RFBIQ8xOGED4T5BB5EjIRtBF/EfEQyBEgEAUSPQ8tEmEOWhKfDZwS6wzuEkcMTBOtC7ITEAsTFGMKZRSpCagU4AjcFA4ICBU5BzEVZQZbFZAFhxWnBJ4VsQOrFcYCwRXTAdIV2ADZFfn//xUx/zsWYv5xFpD9oRay/McWxvvcFtX67Rbf+fcW4/j9Fur3ABfj9vQWz/XbFsD0wxaw86gWrfKYFtHxrBYE8csWMvDjFmTv+haK7gIXpu3+FsTs9hbT69sW2OqyFuvpkxYJ6XgWIOhTFjPnJBZQ5vgVgOXcFbzkyBUC5LUVTuOkFZniixXq4XEVReFdFZ/gPxX53x0VWN/4FKTeuhTf3WUUHN0JFFrcqRO021sTKtsmE7Ha9xJJ2tQS69myEonZhBIw2VoS3NgrEnnY6REb2J8RvNdREU7X6hDc1ncQctYGEBHWlA/A1SsPitXWDmfVjQ5X1U0OUtUQDkjVyQ071XYNO9UqDUjV4QxN1Y0MRdUiDCrVoAsH1Q0L79R+CurU/gn91IsJNNU4CY3V/gjs1cIIRNZ5CJbWIgjr1sYHRNdqB6LXDAcB2KYGY9g8BsfYzwUl2VQFg9nUBPPZXwR02vMDA9uPA6fbNwNS3OEC/9yFAr7dMwKV3vMBbN+rATrgUgH84OgAseFpAF/i3f8N40r/uOOu/nnkIv5c5bT9V+ZW/VXn+fxa6Jv8aelE/IHq8/uf66H7vuxO+8/t6PrP7nD6x+/r+bnwXfmo8cr4qPJF+Lrz0vfc9G33BfYM9zH3rvZk+Fb2ofkH9uH6uvUe/Gv1Vf0W9YX+uvSn/1L0sQDS868BSfO1AsjyxQNU8uQE8fETBqHxPwdT8WkICPGZCcfwxgqJ8PILT/AWDRLwJQ7K7ywPgO8jECvv+BDA7ssRWO6jEv/tchOm7UUUV+0aFRbt5xXW7L0WpuyYF4bsbhhp7EUZV+wLGj/suBoW7E4b4evJG5zrNxxU66IcF+sNHePqex2/6usdqepOHpTqsR6I6hUfjep0H5jq0B+t6hkgvupMIMLqaSC/6m0gseprIKnqcCC06mcgvupaINDqTiDw6i0gCOsDICHr2h9H66ofcut6H6frSR/p6wsfJ+zKHmzsgR607CMe8ey/HTLtVR127d8cue1mHAHu5htM7l0ble7SGubuVRpJ798ZwO9kGTXw2Ril8EsYFvGsF33xAhfg8WAWU/K9FcjyFRU+83IUvvPKEz/0ExO29FASI/WEEY31xxAI9hoQmPZyDy73zg7N9yUOavhpDfP4pwx5+egLBPooC4/6aAob+5gJmfu+CAr87geI/CYHDf1gBpP9pwUl/vMEu/4+BE//jAPi/9ECbQASAvIAWAF3AaAA/AHv/4UCRf8RA5z+mQPv/RoEO/2OBIj8/QTh+3QFQvvsBa76aQYf+uQGivlSBwH5xQeF+D0ID/i1CKX3Lwk496AJvfb7CUv2VArZ9acKXfXoCvH0LwuT9HwLOPTEC/DzFAyp81wMXvOYDC3z4wwL8zUN4/J1DcDysQ2r8vENnvIuDpPyYQ598oEOZ/KVDlrypw5Z8roObPLZDony9Q6h8gIPyvIWDwnzNg9K800PjPNaD8/zXw8W9F0PYPRUD6z0RQ/79C8PUPUUD6n19w4O9tkOffbADvP2ow5o934O4/dVDmv4Mg70+AkOfvnZDRj6sA25+ogNVftVDff7IQ2d/OoMO/2mDNf9WAxw/gMMA/+lC6j/UgtdAA0LDgHCCsIBdwqBAjYKPgP0Ce4DpgmVBE4JNgX1CNMFmwhlBjcI7gbQB3AHZQftB/kGZQiOBtUIHwZBCbEFtQlSBSkK9QSWCpkEAwtBBGYL5QO6C38DDAweA1QMuQKPDE8CvQzdAdoMZAH3DPAADw2BABsNEAAsDar/RA1T/1gNAP9rDbX+dg1p/nYNG/53DdX9Zg2F/TgNHv0KDcD84wxu/LAMGPyBDM77UAyJ+wwMOPvLC/P6jgu4+kYLefoFC0n60wow+pgKFfpXCv35DQrj+bAJvflNCZj53Qhx+VEIM/nEB/r4SAfc+M8Gx/hbBr/47AXD+HMFxPgCBdT4nQT3+BsEBfmHAwX58gIO+VUCEvm0ARv5FwEs+WYAMfmv/zT5CP9P+Wf+dPnA/Zj5Ff2/+XT88vnf+zj6P/t4+o/6q/re+eL6LPkc+234TPuo93v72/al+wj2zfs69f37bvQx/Knzbvzt8rn8MfIE/X3xWv3P8Lj9F/AN/lrvXf6b7q7+y+3v/u3sIP8W7Fr/Suug/4Xq6f+76SwA7ehqACLoqABi5+wArOY5Af/liwFU5dgBq+QlAgfkcQJg47UCsOLpAvnhEwND4TcDkOBYA97fdgMz35IDld63Awne5wOF3RoE/dxABHfcYgQB3I4ElNu7BCXb3gS22vsEQdoJBc3ZDgVj2RUF8tgQBX/Y/wQd2PYEy9f4BIXX+wRF1/wEEdcCBfDWEwXX1iQFudYoBaXWLQWR1i0FdNYaBWDWBwVM1u8ELNa/BBXWlQQZ1noEJNZgBC3WPAQ/1hcEZtb/A5rW7gPS1tkDGdfJA2jXuQOx15wD+dd3Az/YSAN82AcDvNjCAgPZfQJO2TQCqtnzARTavAGK2okBFNtiAaPbOQEp3AABuNzKAEzdkwDd3VEAat4GAOzeqP9s30L/89/h/n/gfP4Q4Rf+reG4/VLiXf354v78ruOq/HTkYPxD5Rv8E+bT++Pmhvuq5yz7ZejC+iHpVvrX6eL5fepZ+S7r1/j362v4xOwC+Jjtm/d57kH3Wu/j9j/wifY38T72NfL59SbzpfUJ9EL14PTU9LX1YfSK9u/zWvd48zP4B/MW+aTy/flC8uT64vHY+5Dx0fxF8cn9+PDN/rrw2v+E8OEATPDiARDw1wLK77QDbO+PBBLvcQXA7ksGaO4sBxruGwjf7QMJn+3tCWXt6wpD7e0LKO3tDBDt+g0J7fwO/OzmD9nswRCt7J4RiOx6EmnsTBNC7BUUF+zfFPTrqBXW63kWxOtMF7rrGhix6/YYu+vbGdbruBru65EbCuxjHCPsEh0g7LgdGuxpHifsDR8s7KUfLuxCIDvs0CA87EshNezTIUDsaiJk7BIjnuzHI+vsaiQu7fUkYe10JY3t6CW37VEm3O2rJvzt+SYU7kAnLu6FJ03uwidr7v0nju5DKMLujygG7+EoVu86KbPvkikX8NYpbvACKrPwHirw8DUqL/FLKnPxWSq38VIq7fE6KhfyISpJ8hMqivITKuDyGipF8xsqq/MbKhP0ISqH9CEq/vQWKm71/SnY9dYpN/anKZb2din39i4pRvfUKIr3fSjV9ygoJ/jeJ4r4ricM+YsnoPlnJzb6QyfR+g0nX/u/Jtj7bSZT/Bomzvy0JTv9OiWZ/b8k+v1EJF3+yiPF/l8jPv/8IsP/nSJOAEIi4QDkIXEBhCEEAighnQK8ICkDSCCtA9cfNgRYH7QExh4fBSYefgV/HdcF3Bw2BkgcpgbDGyQHRhurB84aNghTGr8I4RlQCXQZ5An2GGYKaBjZCtQXQgsxF5wLjBbxC+YVRgw8FZIMlBThDPYTOQ1YE5INvRLrDSoSSg6cEbEOFxEdD44Qhg8BEOcPaQ8/EMgOihAdDssQXw31EJgMFRHaCzwRKwtuEYEKoxHcCdkROgkTEqYIVBIRCJQSeQfPEucGDxNGBj4TkAVYE+IEeRMtBJUTaQOhE6gCsBPnAcATFQHBE08AzBOP/+ATxv7qE//99hM7/QYUe/waFMf7OxQZ+2AUXfp2FJT5fxS8+HkU3vdrFAr3ZRQr9lYUPvU1FGD0IRSK8xMUt/IIFPbxCRQ88RIUhvAZFNLvIRQX7yAUWO4WFJntCRTY7PYTEOzYEz/rrxNr6nwTn+lPE93oJhMe6P0SYufRErPmrBIT5pQSe+V/Eu/kbxJl5FoSz+M2EjzjDxKp4uMRC+KmEW7hZRHb4CcRT+DqEM/fsRBS33cQ1947EGTe/g/93ccPod2UD07dZA8A3TIPudwCD27cxQ4e3H0O2ts8Dpnb9w1J25wNANtCDb/a6Ax02oAMONohDBHazwvm2XYL1dkvC+XZAgv62dMKEtqiCiDaXwoY2v8JEtqbCRLaNgkH2r4IB9pLCB7a5wdC2owHcto1B6ra3gbr2osGPdtDBprb/wX827gFX9xvBcPcIgUs3dMElt1/BPrdIgRV3rQDtN5EAybf4QKe334CHuAcArDgxgFR4XoBC+JAAdriEgGd49MAVOSBAAblJQC35cD/b+Zf/zLnAf/u55f+pugl/mbptf0u6kj9/urd/N3rf/zL7Cr8uu3U+7nuiPvB70L7xPD0+sXxofrD8kb6svPe+aT0dPmd9Q/5jvah+HL3JPhk+LP3bflZ94D6Cvek+8f20fyR9vb9UvYS/wn2JQC69SkBXvUrAgL1LAOo9CYETPQhBfDzEwaT8wIHN/P0B+Dy5QiR8uEJUfLhChzy1wvj8ccMqfGwDXHxig4v8V4P8fAuELTw7RBu8J4RIPBDEtHv4BKA74MTPO80FA/v3xTj7okVwO4/FrDu7Rah7oIXgO4JGFrukBg87hIZI+6HGQbu8hnn7VAayO2kGqbt8BqI7TQbbu10G1jtwxtd7Q4cae1FHG7teBx37Z4cge24HIjt0xyc7eUcs+3tHMvt7xzn7eEc/+3HHBTunRwl7mYcNO43HFTuDxyH7u0byO7JGxLvkxtT71YbmO8UG9/vvRoa8GcaYfATGrDwsBn68E8ZTPHoGJ/xaxjm8ewXMfJ1F4ry/Rbq8oIWTfMCFrLzexUV9O0UdvRkFOL04xNb9WQT3PXZElT2QhLE9p4RLffqEIn3NBDj94QPTPjhDsD4SQ5F+bYNzvkdDVb6gwze+ucLZvtEC+b7nQpn/PwJ7PxeCXT9twjz/fwHYP5EB87+kwZE/+cFvP9IBUEApAS/APkDMwFcA7IBuQIrAhICmQKCAR4D+gCkA2kAHgTY/5MEQP/7BJ3+VQUA/q4FYf0ABsf8UQZL/LsG5vs1B3X7nAf9+vUHivpOCBv6ogi2+fsIXvlZCQP5rAmg+PEJQfgzCt/3awqA95wKMPfWCur2Ewuo9ksLbfaDCzv2ugsO9vAL7/UqDOD1awzR9aMMyPXaDMb1DQ269S4NsPVJDab1Vw2V9VgNnfVmDbL1eQ3N9YoN+vWiDSL2rA1G9qoNgPa0Dbn2tA339rENSPe3DZH3rQ3X95gNKfiHDXz4bw3U+FQNMfk1DZP5Ew0A+vcMcPrTDNf6owxI+3MMxvtLDEv8JAza/P8Ldf3jCxL+wguh/o8LJv9NC6f/BQsqALsKsgBzCj4BLwrNAe0JVgKkCdsCWQlfAw8J4gPFCGcEfgjlBDMIXAXlB88FmAc6BkQHnAbrBvkGkwZUBzwGsAfrBQUIlgVKCDYFiwjXBMEIcQTyCA0ELAm0A2IJXAOcCQ0D3gnMAgwKegIvCiMCVQrTAWwKewF+CiUBigrNAIgKcACDChQAdwq5/2sKZv9hChz/SgrO/ikKfv4TCj3+AAoI/uMJ0P27CZT9jAlY/VkJH/0iCeb83giq/IoIY/wwCBv81gfb+30HofssB3X71wZM+4UGLftGBib7/wUf+6oFD/tZBQv7+AT6+oIE3voOBMf6iwOo+gkDj/qSAon6EgJ/+osBdfoJAXT6hgB4+gYAhfqM/576EP+4+oz+0foL/vP6jP0b+wH9Ovtp/FL7yvto+yb7fvt/+pT71/mu+zP5zvuT+Pn78vcj/Fb3WPzA9pb8J/bT/I71Ev369Fr9WfSZ/aXzxf3z8vb9RfIs/o7xXf7Z8JD+K/DM/njvAf/H7j3/IO6B/3Ltvv/M7AEAMuxSAI/rlgDu6toAWuooAcLpcAEe6agBd+jaAcznBAIa5yICcuZHAtfldAI55ZkCnOS7Ag7k5wKF4xMDCeNEA5LieAMR4poDluG/AyXh6AOr4AMEL+AUBLTfIgQ63ywExd41BE7eNQTa3TMEcN0zBA3dNgS43D4Ea9xKBCzcWQT823EExtt+BIvbewRM228ED9teBN3aTgSs2jkEgdoiBF/aDQQ62u8DI9rXAyDazAMY2rQDGdqgAynakwM02nsDSdplA2baTwN82i0DmtoLA7va5wLX2rUC+dqEAiDbUQJM2xsChtvsAcbbvgEO3JABZ9xuAcncTAEo3SMBhd3yAN/dtgBA3nsArd5HABrfCwCF38r/9d+G/13gNv/J4OL+ROGa/snhVv5V4hT+5eLQ/X3jkP0k5Fn9xeQY/WLl0PwH5or8quY+/Ern7Pvr55f7heg3+yXp1/rC6XT6XOoK+grrr/nC6135fOwI+T/tuvgG7nH40+4p+KLv4fd28Jv3UPFa9x3yC/fV8qf2ivM89j/00fX79Gz1yPUY9Z/2zfRy9330PPgm9Ar50fPb+X/zs/o185n7+PKB/MDyZ/2H8kf+RvIR//Tx2v+h8aYAUPFxAQTxTALH8CsDkPAABFPw1gQX8KMF1u96BqHvbQeN72EIee9HCV3vKwpC7wALHO/LC+vujgy67lANiu4ZDmXu5A5J7rYPNO6EECPuTREN7hwSBe7pEv/trxP17YIU/+1WFQ3uGBYP7tcWE+6KFxLuMhgL7uAYDe6OGRbuLhoW7soaF+5eGxfu9hsg7qEcQO5QHW7u+h2Z7qge0e5MHwTv2h8l718gRu/XIF7vRSF177khl+8oIrfvjSLW7/Ai+u9IIxnwoCM88AEkcfBuJLfw4SQJ8UMlUPGcJZXx7yXc8SwmEPJjJkjynCaD8r4msvLhJuXyAycf8xUnT/MlJ4DzPSfD82UnGfSPJ3j0sCfU9NMnN/XsJ5X18Sfm9fYnPvbxJ4721yfR9sUnIPepJ2v3eCen90gn6PclJzr4CSeY+PUmBPniJnf5yibo+bAmWvqOJsr6YCYz+zImnvsAJg38viVr/HAlxvwfJR/9wCRu/WUkxf0XJCz+zCOa/okjFP9FI4///CIHALYihgBrIgQBGCJ6AcAh7wFdIVwC8iDCAnwgIQMAIHoDhR/XAwcfMwSNHpUEJx4MBccdiQVZHfsF4hxjBnUc2QYOHFQHoRvJBzMbPAi9GqoIPhoMCbgZaAkpGbcJlBgDCggYVwp9F6wK9xYCC3gWYQsBFsgLjhUxDBkVmQyfFP4MJBRfDZ8Ttw0JE/4NaBI5DsERbg4PEZcOWBC7DrYP8g4eDzUPgQ5wD+sNrw9RDekPtAwgECoMZRCiC6oQEwvnEIUKIRHvCVERSwlvEZ8IgxHqB4oROQeUEY8GoRHsBbARVQXLEcME6hE6BA0SsgMyEigDVBKnAn8SHwKhEoIBrxLkALsSOgC+Eon/uRLY/rMSHP6jElr9jhKg/IAS5ftzEjT7bxKK+nIS6/l9ElL5kRK1+J8SD/ilEmP3oRKv9pcS/fWNEkX1ehJ99FcStvM0EvDyDRIn8uQRaPHCEbrwsBEZ8KYRf++iEerunxFR7pURsO2BEQ/taBFr7EoRwOshERDr8BBl6sAQuOmIEArpTRBp6BoQ1ufxD0bnxw+75psPOeZ1D8HlVA9X5TwP7OQgD3vk9w4J5McOkuOODhXjSg6Y4gEOGOKvDabhZQ0+4SEN2eDZDILgnAwz4GEM6d8nDLjf/wuI39MLVN+cCyjfawv23isLud7cCoLejApK3jUKDd7QCd3ddAnA3SUJqt3WCJbdggiQ3TYIlt3vB53dpgeu3VwHx90XB+Xd0AYJ3ogGLd46Blbe7gV/3pkFnd41BcDe0ATp3mwEHN8NBGbfwQO733oDGOA3A4Xg/wLy4MICZuGGAt7hSgJL4v0BtOKoASbjVgGg4wcBGOSvAI/kUQAR5fj/n+Wl/zbmVf/X5gr/fee8/izodP7q6DT+punw/WXqqP0r62H98esX/bHswvxp7WD8Ie76+9/ulvuj7zb7cvDb+kbxg/og8i76CPPj+frzofnp9Fr50vUL+b/2vfiy93X4pPgq+I/51/d1+oD3V/sm9zj8y/Yb/XL2/P0Y9t3+wfW//2/1pAAh9Y8B3vR7Ap/0bANo9FsENPRBBfvzGAa5894Ga/OdBxzzXAjP8hEJgvLGCTjydwrx8SELpvHPC2nxfgwy8SsNAfHfDdvwig6z8C4Pi/DSD2vwaRBC8PMQFfB1Eebv8BG272USiu/UElvvOxMu76ETBu/+E93uYhTE7tQUvu4/FbvuohW57voVs+5CFqjuhxah7sAWl+7zFpHuHReN7jEXeu5CF2/uWRdy7moXeu59F5Hukxev7p4Xz+6kF/PupRcc76IXSe+TF3PvbxeU70YXt+8SF9jv0Rb075gWI/BjFlvwHxaO8NwVy/CbFRDxTxVR8f4Ul/GwFObxZxRA8iMUpvLOEwTzaRNW8wsTs/OcEgj0DRJC9IcRifQJEdz0hhAx9Q0QlPWSD/n1Eg9c9p4O0PYsDkv3sw2/9zINMPiqDJ74JQwP+Z8Lg/kWC/b5iApm+u0JyfpNCSn7sQiP+xgI9/uKB2r8AAfl/HoGYP38BeL9ewVj/vgE3f56BF3/9gPU/2UDOgDJApYAMgLwAKABTgERAaoBhgAJAgcAbQKN/9MCGf88A6P+mgMo/vEDuP1OBFb9tAT2/BcFlvx0BTT8ygXQ+xgGY/tYBvT6jwaM+sgGJfr8Bsr5Ngd8+XYHNPm1BwH5BQje+FwItfipCJD48gho+DMJN/hiCQf4jAnR96oJpPfICYL36glc9wAKRvcgCkL3Sgo692UKO/eEClD3sApu99oKlvcGC7/3LAvj90cLBfhXCx/4VQsz+EcLVfg9C4L4OQuv+CsL4fgbCx/5EQtn+QkLuPkACxH6+wpr+u8KyfrgCjH71Qqk+84KFvzBCoP8pwrp/IMKPf1GCo39Agrs/cgJSP6HCaf+Rwkj/yEJqv8CCS0A3giyAL4IMgGWCLQBcQgpAkMIiQL+B+wCvwdLA3sHmgMuB+cD3gYhBIEGWAQiBqYE3gX1BKAFQwVjBY4FKAXSBegEGgaxBF8GewSYBjwEyAb5A+wGrQP9BlQDAwfxAv8GiAL5BiIC+wbJAQcHfgEaBzsBLwcDAUQHzwBNB5AAUAdSAFQHGQBNB9v/QQed/zAHYv8NBxf/3AbG/qMGdP5gBh7+JgbY/fsFp/3MBXf9kwVF/VgFF/0hBfL85QTO/K0Es/x3BKP8MgSI/N4DY/yCAzv8FQMI/JwCzvsjApr7sQFx+1UBY/sHAWr7rwBq+0wAZvvo/2P7gf9k+yD/cPvC/oL7Vf6K+9H9gvtH/Xf7tvxq+yf8Y/uo+3D7KvuD+6X6kfsj+qj7oPnC+xv53vug+AX8Kfg3/LX3bfw696H8tvbQ/Cr29vyQ9RT94vQg/S30Jv2E8z799vJw/WvyqP3f8eL9VPEc/sHwUv478JT+x+/p/krvN/++7nT/KO6o/47t1//77AoAZOw5AMLrWwAq64QAlOqrAPnpzQBm6fIA3+gfAV/oUgHh54IBaeeyAQLn8QGb5iwCIuZRApzlYwIM5WkCgeRtAgDkeAKI44YCE+OTAp/inAI84q8C5eHPAonh4QIz4fMC5eAKA5bgGgNI4CgD+t8vA67fMwNg3zIDDt8jA7zeEwNt3v0CIt7nAu7d4ALH3eECnd3XAnzd0AJn3c8CU93JAkzdyAJC3b4CL92kAh7dhgIL3V8C9twyAvPcDQL13OkB9dy8AQbdmgEm3YQBS91qAXrdVAGo3TcB2t0aARzeBwFY3ucAi964AMfejQD/3lkAOd8hAIHf8P/I37n/DuB+/1vgQf+x4Ar/F+Hd/n7hrP714Yb+fuJt/vviQv5w4w3+5ePT/VTkjP3B5ED9NuX3/K7lrPwp5mH8rOYZ/EPn4vve56v7b+hn+wbpJvul6ej6ROqo+u3qbfqL6yb6JOzV+c7slPl97Vb5Ku4S+dPuyvh173b4FvAi+L3w0Pdg8Xj3DvIq99Hy8PaX87n2WvR89h31P/bb9f31mPa39Vb3dPUF+CD1s/jL9G75hPQj+jf02vrs86H7sPNh/G/zIv0w8+79+/Ky/sPydf+H8j0AU/IDAR/yzwHx8Z8CyvFpA5/xLARv8ewEPvGqBQzxXAbS8A0HmPDMB2/wjwhP8FQJMvAhCiDw8QoV8L4LCfCHDP3vQg3m7/INyu+nDrTvXQ+i7wwQkO+9EIPvchF97yYSeu/ZEnzvhhN67yYUcu/UFHzvhhWO7y0Wme/eFrPvlBfY7zsY8+/bGAvwcRke8PoZKPB5Gi/w7xoy8GgbPvDsG1fwbhx28PQcnvCCHdTwDx4M8ZMeQvEOH3Pxgh+l8e4f0vFPIPvxqyAk8gAhTfJWIXryoyGl8uUhyvIvIv3yfCI488IicvMHI7DzRyPt84sjNfTTI4f0BCTH9DMkC/VwJGD1mSSm9bUk6PXNJCn20CRZ9s8kjPbaJM726CQZ9/gka/cEJb/3DSUS+BglbvgoJdL4MCU1+SglivkRJdf5+SQm+tskcvq0JLr6kCQL+3AkYftEJLL7HCQK/PkjafzMI8T8oCMj/XojjP1WI/n9NCNt/gkj2v7PIjr/kyKe/0Ei7v/dIS0AiyGCAD0h4ADiIDABkCCOAUgg+AEAIGUCvx/ZAn8fUQM3H8ID5B4rBIwekgQqHu8Ewh1GBVwdoQX0HP0FiBxVBhwcrQaoG/8GMxtRB8caqwdaGgUI8hliCJgZ0AhGGUQJ7RizCY4YGgonGHcKqxfBCiMX/wqhFkQLGhaDC44VvQsWFQoMmhRVDBYUmAylE+4MMRNCDbISiA07EtkNuREdDiURUQ6bEIsOFhDMDo4PCQ/4DjYPXQ5eD8cNiA8oDakPhAzBD+oL4w9XCwkQzAo1EFIKbxDaCakQYQndEN4IBhFRCCERvAc0ESIHPhGCBj4R5QU+EU8FQBHDBE0RQQRhEcEDdRFFA4oRzAKhEUoCrRHAAbMRPgHAEcAAzxE7ANYRr//YESL/2BGL/s4R6P25EUf9phGn/JQRBPyAEWv7dRHY+m8RPvpkEbH5YhEs+WsRm/hoEQr4YhF5910R2/ZHES32IxFy9fEQvvTFEB/0qRB984sQ3PJrEEjyVxCy8T8QH/EoEJLwFBD/7/gPcu/fD+TuwQ9K7pcPtu1sDyjtRw+V7BoPAuznDnPrtw7k6oEOV+pKDtPpGg5a6e4N5ujFDXbonA0H6HANpudNDUfnKg3e5vcMc+a+DArmhAya5T0MMuX7C9bkvwt75IELLORKC+TjFAuV49AKT+OUCh7jYgrr4iwKvOL0CZDiuAlm4nkJQOI4CRri8Qjv4aAIxeFICKDh8geB4ZoHZ+FEB17h+AZm4bgGc+F3BoHhMgaW4e8FteGwBdbhbQXs4RwFAOLDBBzibwQ84hoEZeLIA5jiewPT4jQDGuP1Am3jvAK843sCB+QyAlvk7gG15KoBFOVnAX3lKQHy5fIAcubAAO/mhgBm50IA1efv/zXoi/+l6C//OOnw/tPptv5t6nX+DOs0/q/r8v1X7K/9Ae1r/a3tJv1n7uj8Gu+g/MHvSfxy8Pf7J/Gn+9jxUPuU8gD7V/O1+iP0cPrz9C36v/Xm+Yr2nflX91P5KvgP+Qf51Pjc+ZT4svpT+Ib7E/hF/L/3/Pxk98D9GfeB/sv2QP+A9goAQvbQAAX2lwHL9WACl/UfA1310wMc9YcE3/RBBa707wV19I8GMfQvB/Pzwget80sIYvPlCC3zgAn+8gwKxPKYCpHyJQtl8qwLOPIxDA/ytwzq8UANz/HIDbnxQA6a8bAOdvEXD1Hxcg8m8cgP+/AlEN3whxDK8OMQufA7EajwjhGa8OARkfA1EpLwihKb8NESm/AQE5zwSROe8GwTkvCJE4fwrRON8MsTlPDnE6HwCxS98CAU1fAqFOnwNxQI8UAULfFFFFPxQBR58TcUovErFNLxExT98fYTKPLSE1fyoRN/8nETsPJCE+ryBhMf884SW/OYEqLzWBLl8x0SMvTkEYr0qRHl9GkRP/UVEYr1sBDL9U4QFfbxD2f2lw/A9jsPHPfZDnj3eQ7Y9xAOM/igDYr4Ow3w+NkMXPl0DMn5EQw4+qALnfopC/36twpk+0MKyfvJCSr8UgmP/N4I9vxqCF/97ge8/W0HF/75Bnv+hAbe/g4GQP+gBaf/LAUEALIEXAA8BLQAwwMHAVIDXwHvAsIBhgIcAhICZwKdAa0CLQH2AsUAQQNgAI4DCADiA7X/NwRW/34E/P7CBKr+DAVS/ksF//2JBbL9ygVj/QMGFP03BsT8aAZ8/JgGPvzNBgP8AwfT+zwHqPt2B3j7pAdL+9IHI/v/B/f6IQjY+ksIxPp6CKj6mwiW+r8IhvrgCG768Qhj+goJY/onCV36Nglq+lQJfPptCYD6cwmX+oUJuPqZCdP6ogn++rQJM/vGCVz7yQmK+8kJs/u/CdT7pgkE/JUJPvyICXj8dgm7/GYJ/fxSCUH9OgmT/SsJ6f0dCT3+BwmL/ugI2P7GCC3/qQh6/4EIwP9SCBQALghnAAkIsQDaB/8ArgdLAYQHkgFSB9sBKAcmAv8GbgLWBrcCrQb2AoAGKANGBlYDDQaEA9MFpAOSBcMDUQXnAxcFAwTaBBsEnAQvBFsEPQQYBFEE3gNsBK4DfQR4A4sERAOWBA4DlQTPAowEiwJ7BEMCbAT/AWMExQFUBIYBQQRKATIEEQERBMwA8gOMAOIDYADKAy0ArQP5/5UDzf9zA53/VANx/zADSP8AAxX/1ALp/p0Cuf5WAn7+FwJP/tMBIP6EAe79RAHN/QEBr/25AJL9gQCJ/UEAfP3w/2b9nv9R/UH/Nv3h/hv9hv4L/SX++fy//eb8YP3e/P381fyT/Mr8Ivy8/K77rvxC+6z85vq9/Iz61fwq+ub8xvn6/F35Df3m+BX9avgZ/fb3Kv2D90H9DvdV/ZP2af0S9nf9k/WL/Rn1pf2m9Mz9OvT5/cfzIv5S80v+3vJ3/mfyof7u8cz+dvH2/vTwGP9z8D3/9+9j/3Dvgf/i7pT/Wu6u/+Lt1v9s7f//9+wmAI/sWQAs7I8AwOu4AFTr3gDq6gMBcuoaAfnpLAGB6TkBBelAAY7oSAEb6FIBqudZAUTnaQHq5n8BjOaPASnmlgHJ5ZwBbeWhARPlpgHB5K4BduS5ASLktwHL460BceOeARHjhQG74nABauJdAR7iSwHo4UsBteFKAXPhNAFB4S0BJuE2AQnhOgHo4DYBvuAjAZDgCQFq4O8ANuDDAALgkwDl33QA099bAM/fSADT3zoA098hANPfBADa3+f/4t/H//jfrv8R4JT/LOB3/0XgU/9R4Bz/X+Dk/nvgsv6V4Hv+uOBJ/urgIP4U4ez9R+G5/Y/hmv3e4Xz9MuJd/Y7iRP3j4h/9K+Pp/HHjrPy342r8++Mj/E3k5vuq5LH7DOV7+3rlT/vr5SD7VObo+sTmsvo854D6uudS+kDoJ/rF6Pr5RunE+cnpj/lG6k75veoH+T3rxvjC64b4SuxG+NXsCvhd7cb36e2D93/uS/cg7xv3zO/09nPwxvYS8Y72r/FU9kbyEvbZ8sv1b/OH9Qv0RvWu9Az1U/XX9PT1mvSX9l70Qfcq9Oz39/Od+MjzVfmi8wv6e/O1+kjzVfsJ8/f7z/Kk/J/yVf118gP+SfKs/hnyU//p8fn/t/GgAIrxVAFp8Q0CUfHAAjXxfwMm8TcEEPHdBO3wjAXV8D0GwPDhBqHwjweO8D0If/DeCGTwgQlP8CEKOPC4Ch3wYgsW8BcMIPDIDCfwcw0t8BsOMvC6DjHwUw8v8PQPOPCZEErwORFa8NERZPBbEmfw3BJk8FsTYvDdE2jwahR88P8UnvCQFb3wGhbd8KgWBPEtFybxrhdG8TEYcfGuGJjxJBm98YwZ2fHtGfHxVRoW8rYaOPIWG17yhxua8uwbzvJFHPrypxw08/ccYfNBHYzzmx3O8+8dDPQ6Hkb0gx6E9LYesPTlHtv0Fh8P9T4fPvVyH3z1rx/I9dUfBPb6Hz/2IyCG9kQgyPZqIBP3miBu98MgxPfXIAv42CBE+NYge/jWILr41CD7+NYgRPnYIJH52iDh+dsgNPrNIHz6tiDA+qwgFPujIGv7lCDA+4UgGfxwIHD8UiDC/C0gDv39H1P9zB+a/aEf6/10Hz3+QR+J/gcf0/7QHiP/pR6C/3se4v9IHj4AFR6cANsd9QCZHUgBWR2eAQ8d7wG8HDYCchyJAjMc6ALoGz0DlhuMA0sb5AP5GjYEpBqFBFMa2wQBGjIFpxmABU8Z0gX7GCgGnxh3BkMYxgbpFxgHjhdoBzAXtwfKFv4HYBZACAIWjwimFeMIPxUoCdIUagllFK4J+xP0CZUTPwonE4EKshK+CkMSAwvREUMLUxF5C9IQrAtOEN0LzA8PDEwPQgzJDnMMUA6sDNIN4QxJDQkNwQwyDUQMZQ3IC5UNSQvCDcsK7g1EChAOtQkoDigJPw6iCFoOGAhwDpwHjg4iB68Omga9DhsG0g6nBfAOJgX8DqkECQ8zBB0PuwMrD0gDOw/QAkMPTAI8D9YBQA9mAUkP7ABGD3sASQ8NAE4Pl/9KDxv/Pw+d/jEPJv4oD679IA80/RQPxvwUD138Gg/t+xoPfPsWDwj7EA+J+v8O/PnhDm75wQ7q+K0OZPiUDtj3dQ5c92UO4/ZaDm32Tg729UMOcvUqDuz0DQ5k9O0N0vPCDU/zow3S8osNUPJtDdvxWA1h8T0N1PANDVPw5wzY78UMVO+YDNzudAxo7lMM+u0zDIvtEwwU7ecLo+y+CzTslAu+62ELVes4C/TqEwuO6uQKLuq6Cs/pjApy6VwKGeksCsHo+Qly6MsJLOiiCd7nagmW5zUJW+cGCR3n0gjk5pwIpOZcCFnmDAga5sEH4OV5B6rlLgeI5fIGc+W/BmLliwZX5VgGRuUaBizlzwUY5YcFCeU+Bfzk8gTx5KQE6uRVBOPkAwTl5LcD/+R9Ax7lRAM55QMDZuXQApnloAK85V0C4+UYAhDm2AFA5pYBeeZbAbfmHwH05uAANuehAH7nYwDQ5y0ALuj9/4rox//x6Jn/Y+lx/8/pPf876gT/purH/hfri/6S61P+DewY/o7s3v0U7aT9ke1d/RbuG/2j7t38Le+X/M7vZPx98D78GfEA/Lfxwvtk8o/7B/NP+5/zBPtC9ML68/SK+p/1T/o/9gT64va9+Y/3fvk1+Dv57PgH+bH54vhm+q74FPt0+MP7PPht/AL4Ff3J97v9j/di/lf3A/8d95r/3PYsAJj2wABa9lUBIPb2Afb1oALV9UADsPXXA4f1bQRg9fYEMPVvBfH04AWz9GAGhvTjBmD0WQcx9NIHCPRGCODztAi38ywJm/OkCYTzEwpq84sKW/P7CkrzVAsn86UL//L3C9/yQwy+8psMrfL7DKnyUQ2h8psNkfLfDYLyHg5y8l8OavKsDnHy9Q588jYPhPJvD4rynw+O8ssPk/L0D5vyGRCm8kUQvvJuENvyhxDu8pkQAfOfEA7zohAf868QQfO9EGvzxxCX89IQzfPPEPjzvRAf9KoQSfSSEHX0fBCp9GwQ6vRXECr1NRBl9QMQl/XID8P1mQ8C9nYPUvZND6L2Iw/29u0OQvemDoP3YQ7K9yEOG/jdDWv4lg28+FENEvkGDWf5sQyz+VgMAPoFDFP6uAuy+nYLG/s2C4j75grm+4cKN/wgCn/8tAnG/FQJF/0ACXT9sQjX/WYIPf4UCJr+rgfk/kMHKP/dBm7/ega2/yQGCwDWBWcAgAW4ACUFAQHNBEwBdASTASEE4AHUAy8CfgNwAiEDqALFAuECZgITAwoCQwO5AX0DdAG/AzcBBAT5AEUEtQB+BGoArQQfANYE3v8GBar/PgV1/3QFQf+kBRD/1gXX/vkFmf4UBmn+OQZF/mYGJf6SBg3+wgb2/e4G1/0NB7z9LAeo/U4Hlv1sB4z9jAeJ/bAHgf3IB3f92Qdx/egHbf31B3H9AwiF/RsIo/05CMD9UgjX/VwI6f1fCPz9WQgU/lcIN/5cCGP+YgiQ/mYIv/5oCOj+XggQ/1EIPv9ECHH/Ogir/zMI4v8nCBAADQhHAPwHhQDvB7kA2Qf9AM8HRwHMB3QBqwecAYUH0QFvB/oBSwcaAh4HRQIAB3gC6wanAtQGzQK1BucCjAb8Al8GDgM1BiYDDgY+A+4FSgPCBVEDkwViA3EFbANLBWoDHAVqA/EEZgPDBFkDkARPA2IEPQMvBCUD+AMRA8YD/wKaA/ECcwPeAksDwwIcA6oC8gKPAsgCXwKJAisCSwISAikC/QEOAtcB5AGuAbsBiAGVAU8BYAEaAS8B7wAOAb8A6ACGALwAUgCXAB8AdQDp/1YAuf89AIL/IQBH/wQAC//r/8n+zv98/qv/L/6L/979a/+S/VX/Uf1O/xL9TP/N/Ej/fvw9/yP8Kv/A+xT/Y/sG/wj7/f6z+v3+ZPoH/xH6EP+y+Q7/T/kN/+n4Df+H+BH/Lvgg/9H3L/9190H/G/dY/8D2cP9l9ov/Bfah/6H1tv9D9dT/3PTp/270+v8I9BQAofMsAD7zTADt8nwAlfKnADzy0ADm8foAffEUAQzxIgGf8DMBOfBLAePvcQGG744BIe+jAcXuvAFi7s0B/u3bAaXt8QFF7f0B5+wKApXsHwJA7DAC6es6AovrOgIo6zQC0uo3AoTqQAI16kMC3+k7An3pKAIl6RoC2egUAo7oDQJY6BUCJeghAt3nEgKS5/0BSufpAf/mzQG05q8BduacAUDmjgEJ5ngB0uViAaLlTwFx5TkBP+UcARTlBwHu5PAAxeTWAKPkvgCH5KcAbeSQAF7kgQBY5HcAUuRqAEDkSwAi5BsAB+Ts//bjwv/y46D//OOI/xTkeP8y5Gv/RORO/07kI/9i5P/+duTW/oTkpP6j5H7+xuRZ/ujkLf4M5QD+MOXQ/V7lpf2W5YH90+Vf/RjmQP1c5hz9m+bv/Nzmwvwh55b8audq/MHnSPwY6CP8aOj1+7Hou/v86IH7U+lO+7HpIvsb6v36h+rX+vjqs/pw65T64ett+kzsO/q77Az6KO3Y+ZXtofkL7nL5f+4++ffuDPl57+L49++z+HnwhvgG8WP4jvE4+A7yBPiH8sn3B/OQ95HzY/cj9Dz3uvQZ91b1+/bq9dT2b/ad9vD2YPZx9yT28/fp9X74tvUb+ZT1wPl89WH6YPX++j71k/sT9SD85fS4/L70Uv2d9OL9cvRy/kb0B/8h9KD/APQ0ANzz0ADB83cBsvMYAp7zsQKD80QDZfPTA0PzZwQq8wYFHPOpBRPzUQYQ8+sGBfN5B+3yCQjb8o8IwPIXCavytwmt8lEKr/LvCrfymQvN8i4MzvK2DMjyRg3N8tUN0vJoDt/y9w7s8noP8PIBEPjygxAB8wgREPObETHzJBJK86gSYfMuE3/zohON8w8UmPOKFLbzBxXY84cVAvQSFjj0lRZs9AwXmPR0F7b0yBfH9B0Y2/SAGAL17Rg39VcZa/W9GaH1GBrN9Wca8/W8GiP2FBtZ9mcbjva/G832ERwI904cNPeJHGH3yxya9wsd0vdBHQX4eB0/+LEdfvjRHaf47R3Q+CAeFPlMHlP5dR6W+bEe7PncHjf69x51+gofr/oHH9f6CB8F+xkfSPsiH4X7Kh/H+zQfC/wwH0f8MB+J/DEf0Pw3Hx79Ox9w/TMftf0pH/39Ih9M/gsfjf7yHs7+2B4S/7keVf+ZHpf/dB7Y/0keFwAgHlkA9h2dANMd6AC4HUABmh2XAXsd7wFVHUECIh2JAuYcygKkHAcDZxxKAzAclQP0G90DshsfBG8bZQQzG7AE+Rr/BMEaVAWFGqQFPxrsBfoZNQa5GYUGcRnNBiIZEQfVGFgHghiZBzQY3gfmFycIiRdfCCsXmAjXFtoIfxYaCTEWZQnjFa4JihXvCTcVOArcFHkKcxStCgkU4AqUEwgLIxM2C74ScgtJEpwL0xHIC2sRAAz/EDYMlxBwDC8QqQy+D9oMSQ8GDcUOJA1ADj8NyA1mDUwNiA3QDKoNWgzQDd0L8A1cCwYO1QoXDk0KJQ7TCT8OYwlhDvUIgw6ICKIOEAi0DpIHvg4RB8QOkwbIDh8G1g6nBdwOKQXaDrQE3w48BN0OyAPdDmID6Q4AA/UOmgL8DjMC/w7KAf4OXAH1DugA5A58ANwOHwDdDr//3A5d/9kO/P7TDpP+yA4l/rQOrv2ZDkT9ig7k/IYOe/x3Dh78cw7C+3IOTPtXDt/6Rg55+jsOAPoaDoj5/A0Z+eYNnfjEDST4ow24944NUPd+De/2dQ2K9mUNI/ZUDbD1NQ0t9QUNrvTYDDr0tAzL85YMZPN9DALzaQyf8lEMMfIsDLzxAAxU8d8L6vC4C4Hwkgso8HcLzu9YC2/vMgsS7wwLrO7XCkrupgrx7XcKku1BCj3tEQrp7N0JkuyjCUrscwkI7EQJzusbCZ7r+Ahf68EIE+t6CMnqLwh+6uEHROqfBxPqYgfg6R4HvennBqLptAaB6XcGYuk2Bkfp+AUv6bgFGel2BQnpNgX+6PgE8ei0BObobwTh6CwE3+jnA+HopgPr6GUD8ughAwnp6AIp6bcCROl7AmbpRAKW6RgCzunxAQLqwAEu6oYBWupKAYXqCQG06scA8uqQADvrYACO6zcA5OsOADjs2/+Y7LT//OyM/1btU//B7Sr/Me4B/5Huxf777o/+a+9Y/tPvGf5J8OT9wfCs/UDxev3O8VH9TfIY/cry2vxX86r86vN8/IL0Uvwc9Sn8sPX5+0L2xPvG9oH7Pvcx+7336Po/+KL6zvho+mv5PvoE+hH6ofro+UL7xPnV+5T5ZPxh+fn8NPmC/QD5B/7H+I/+lPgK/1f4e/8S+Pr/3veBALP3AQGG94sBZfcQAkL3gQIM9/kC4/Z0A7/25QOU9l8EdfbUBFb2PgUt9qkFCfYHBt71Zga19ckGlPUlB2/1hAdS9eMHOPU3CBj1kggC9fEI9PRJCeL0nwnU9OsJvvQzCqn0fQqb9L8KifQAC3v0Rgt19IoLcvTOC3L0CQxv9D8Ma/R2DG70ogxq9MwMaPQDDXj0OQ2M9HANpvSqDcr02Q3l9PoN+PQNDgX1HQ4S9TQOK/VKDkv1WA5n9WYOivV3DrX1gw7g9YcOCPaHDjT2jQ5r9o0OofaGDtT2dQ4E910OM/dNDm/3Pw6y9yUO7fcMDi347Q1u+McNrPieDer4bQ0m+UQNbfkdDbj56wz9+cUMUvqiDKv6bQz2+joMRfsCDJH7uwvR+3oLGPw2C1387Qqe/KoK5vxjCiz9GApu/dUJuf2TCQb+UQlS/g0JnP7GCOT+gQgs/zIIav/jB6f/nAfs/1AHLAD9BmQAqwaaAFcGzQAGBgEBtQU2AWwFcAEtBbIB7gTyAbAEMgJwBG0CKwShAuUD1AKdAwADVAMoAxMDVgPQAoIDjwKrA1QC1wMSAvwD1wEiBKgBUgR4AX4EQwGhBA0BwQTbAOIEsQAHBYYAKQVjAE8FQQBzBRwAjwUBALIF5//SBb//4QWg//UFif8NBnr/JgZx/0YGYv9YBlH/ZQZS/4EGVv+ZBlP/qQZY/7oGYv/NBm7/3gZz/+QGev/oBov/8gaa//gGrv/8BsX/AAfY/wAH8P/9BggA+wYcAO8GOgDqBmIA7AaEAOgGpADgBscA1wbnAMkGAAG1Bh8BpwY+AZgGUQF6BmIBXgZ7AUgGjwEuBqMBFAa7AQIG0AHsBecB2QXzAbwF7wGTBe4BbQXyAU4F8wEvBfUBEQXvAe4E5wHKBNoBpATDAXcEtAFRBKABKwR+AfgDagHUA18BvANKAZwDJgFuA/gAOgPXABMDwgD5ApkAzwJpAJ8CPQB0AgYAQALM/woCnf/iAXP/vwFI/54BGf97Aej+WAG5/jcBhf4UAUz+7wAV/swA2v2nAJv9fwBa/VgAGP0wANj8DgCa/O//YfzU/y38w//9+7X/zfur/5D7lv9L+3j/Bftf/8L6Sv+C+jr/Qfot//n5G/+y+Q7/ZPn9/g755f7E+N7+jfjs/lL4+f4K+Pz+uPf2/mf39v4W9/f+xPb6/nb2BP8f9gf/x/UK/3j1GP8j9SP/y/Qt/4D0RP8w9Fj/3vNt/5PziP8885f/3/Kj/4Tyr/8o8rv/2/HU/5rx+f9P8RUA+/AoAKbwNwBF8DkA4u83AI7vRABC71UA8O5iAKLubgBW7nsABe6CALrtjABp7Y8AFO2LAMXsiwB37IkAK+yGAOHrhQCN63UANutjAPTqXwCw6lkAa+pPACzqSwDn6ToAnOkjAFrpEgAe6QYA5+j8/67o6/9y6Nb/OOjA///nqv/C54z/gedn/0DnQP8K5yL/4eYQ/7jm+f6R5uL+cubQ/lDmuf4u5qD+EOaJ/vHlbf7N5Uv+qeUm/o7lB/565e/9ZuXR/VHlsv1E5Zf9Q+WD/UTlcP0/5VL9POU2/UblH/1L5QP9UOXi/Fflv/xj5Z78d+WC/I7lZPyg5T78s+UV/M3l8Pv05dX7Hea5+0Hmk/to5m77j+ZF+7jmHPvo5vb6G+fQ+lfnr/qV54/6y+dj+gfoOvpN6Bj6jOjv+dPoyfke6aT5aOl7+bvpWfkU6jv5aOoV+brq6vgQ68P4b+uh+NXrg/gy7Fr4iuws+OfsAPhF7dH3m+2a9/XtZ/dk7kT32e4n90rvBPfA7+P2NPDA9qbwmvYa8XT2ivFJ9vvxHPZq8u/12fK/9VDzl/XL83H1RvRM9cb0KfVF9Qf1yPXn9Ej2w/S99pX0P/d09MP3U/Q8+Cr0xPgO9E/59PPQ+dHzVfqz8976mvNh+3nz7fti8378UvMB/TTzgv0W8wj+/fKP/uPyFP/L8p3/ufImAKXyqwCR8jQBgvK8AXHyQQJh8soCVPJZA1Dy6gNQ8nQETPIABUnyjgVK8hMGRvKTBj/yGAc+8qMHRfIoCEjypAhF8iUJSPKtCVbyLwpg8rQKbvJCC4nyxguc8kAMqPK4DLTyKw2+8psNyPIUDt/ynA4F8yAPK/OXD0nzDRBn838Qg/PmEJrzUBG1874R1vMnEvjzkhIf9P4SSPRiE270vhOO9BcUr/R1FNf02RQI9TgVOPWOFWT15RWT9TsWxPWHFu/10hYd9iYXVPZyF4n2sBez9u0X4fYtGBL3ZxhC96IYdvfoGLn3Jxn5914ZM/iXGXL4xBmo+OUZ1fgMGg75LRpB+UYab/lyGrb5lxr3+agaKfq/GmP62Bqh+u8a4voOGyz7Hxtr+x8bnvsjG9f7KhsV/CobUPwtG4/8MxvV/DQbGf0sG1b9HxuS/RQb0f0OGxj+BRtf/vManv7mGub+3xo2/8oaev+sGrb/iRrw/2MaKgBBGmkAJBqvAAUa9QDhGTYBuRl4AZcZwAF0GQoCTxlSAiYZlwL5GN0CyhgiA5QYYANXGJoDHxjZA+gXGwSyF2AEfBenBDoX4gT3Fh4FvBZiBXwWoQU8FuQF/hUoBr0VaQZ4FacGLRXjBuMUHgeaFFwHTBSWB/0T0AevEwoIVBM8CPASYwiJEooIKhK4CNMR8Qh9ESwJKBFoCdEQoglpEM0J+g/xCZIPHQouD00Kug5sCkYOjArcDbcKZg3WCuoM7Qp6DBELCAwyC5YLUgsrC3kLuwqZC0sKuAvXCdMLWAngC94I8gtvCAwMAAglDJUHPwwdB0sMnwZODCQGUwyqBVUMPAViDNcEdgx0BIgMEASYDKgDoww+A6cM1AKqDGUCowz5AaAMngGqDEABrQzXAKUMdQCfDBwAoAzC/54Maf+YDA7/kQy2/ogMXf59DAD+bAyo/V4MXP1aDBL9VwzQ/FoMj/xbDD38TQzk+zYMiPsbDB/79Au/+tMLa/q/Cxj6rAvN+aALf/mSCy75gAvq+HoLmvhoCz74Sgvm9zILjPcUCy739QrX9twKefa6Ch/2nArO9YcKdPVoChn1RgrD9CgKZfQCCgz03gnD88kJffO3CTnzown28owJofJlCTzyKQnb8e8If/G6CCHxgAjH8EYIevAWCDjw7gf078QHu++fB4bvfQc/70QH++4OB8Tu4QaA7qQGO+5jBvftHwax7dkFf+2hBU7taQUa7SkF8uzzBMXstwSS7HAEcOw3BFXsAgRD7NQDP+yxAzHsfwMX7EMDAuwGA+nrwgLL63UCsOssAp/r6AGW66sBletzAZ/rQQGz6xgBy+vwAOTryQAD7KMAJOx+AD/sTwBT7BgAaOze/4Hsp/+f7HH/x+xE//jsG/8o7fD+V+3A/pLtmv7V7Xj+Eu5M/mHuMf7A7iP+EO8B/mLv3/237739+u+F/T/wTP2O8Bz94/Ds/Dzxv/ya8ZT8AfJw/GvyS/zU8iP8SfMH/L7z6Psu9ML7ovSg+wn1bvtl9TH7z/UB+zr20fqe9pv6Dvdw+oD3Rvrq9xb6Vfjl+cD4tvkw+Yz5qPlq+Sb6UPmh+jT5HPsZ+Y379vjr+8D4RPyH+KT8V/j8/CD4U/3q97X9wfcY/pr3fP529+j+XvdW/0n3wv809y0AIveXAA737wDs9jsBwPaFAZb20wFv9iUCUvZ3AjX2wwIW9hMD/vVgA+b1qgPN9fgDufVIBKz1nASl9fUEqPVPBa71nwWr9dcFlfUOBoL1SwZ29X4GZPWwBlT15wZN9RgHQ/VLBz/1hQdF9cYHVPUOCG/1UgiK9Y8IovXICLb18gjB9RgJzfU8Cdj1Xgnm9YMJ+vWkCRL2wgkn9uAJQfb5CVz2Fgp89jUKpfZVCtL2dwoF95gKPPe3Cnb3zwqu99cK2ffXCgH41Qop+MsKTfi9CnL4rQqa+KAKx/ibCv74lgo7+ZgKgPmbCsr5nAoW+pIKV/p0Coj6VAq5+joK8/odCir7+wlf+9MJkPusCcP7gwn2+1IJI/wrCVr8Dwmd/O8I3/zWCCb9uAhq/Y8IpP1oCN79OggU/gkIRf7UB3X+lQeZ/lsHwv4fB+n+1AYB/5kGKP9xBmP/Swad/ykG2/8JBhsA4wVTALcFhAB6BaQAPgXDAA4F7wDbBBUBpAQ0AWwEUQE5BHMBCQSWAdEDrwGhA88BiAMDAm0DNAJKA1sCLAOFAhEDsQLvAtEC0QL2ArcCGwOOAi8DYwJAA0ECVgMfAmoD/AF7A+EBkgPUAbQD2AHlA90BEwTWATMExwFLBLsBXwSxAXYErgGPBKoBpgShAbUElwHBBJIBzwSMAdkEggHdBIgB7gSaAQkFpwEbBbQBKwW+ATcFzAFEBd0BUgXlAVUF9QFeBQkCaQUKAmAFCQJUBQsCSwUBAjYFAQIoBRICLAUoAjUFOwI9BUsCQAVPAjoFTwIwBUsCIgVFAhQFOgIDBSwC7gQfAt4EEgLPBP8BuQTiAZ8EygGJBLwBfgSmAW0EhgFWBGcBQARFASkEIwETBAYBBATnAPMDvwDdA4wAvgNRAJYDEgBsA93/TgOu/zcDf/8iA1b/FAMz/wsD/P7yArz+0AKD/rcCS/6fAgv+gQLM/WICkP1KAlr9NwIZ/RsC2PwAApr86QFc/NMBIPzAAeX7rwGi+5cBYPuBARn7ZgHT+kwBofpKAXT6SwE++kQB/PkwAbH5FwFu+QYBJ/nwAOH42wCs+NoAefjaAEL41wAO+NgAzvfQAI33xgBX98oAHffKAOX2zwCv9tgAbvbXACv21gDw9d4AsPXiAHH16wA69foA/fQHAbf0CwFy9BIBK/QXAeDzGAGh8yMBbPM7ATXzUQH48l8BuvJsAXXycAEm8moB3/FsAaPxdQFi8XoBIPF6Ad/wfQGe8HsBYfB+ASPwfQHp730BtO+EAXLvdwEl72AB5+5WAaruSwFw7kEBPu47AQLuLAHS7SUBo+0fAV3t/QAZ7d0A4OzGAKjsrgB37JwATOyJAB3sdQDy62MAwOtFAIbrHwBX6wEALOvo//vqxf/J6qD/nup+/2zqVf9D6jP/KOoc/wnqAf/o6eH+zunG/qfpnv6A6XT+ZulV/lHpN/496Rz+MekE/h3p5f0D6b397eiZ/dXocP296EX9segm/bDoD/2w6Pf8vejs/M7o4fzL6L/8yeie/NLohfzT6GP83OhE/OPoIPzh6PL77+jR+wzpvPsk6Z77P+mD+2PpbvuK6Vn7rOk7+8zpGfvx6fr6G+re+kPqvPps6pr6nOp7+snqWfry6i76JOsL+lvr7PmU68r53eu4+SrsqPlu7Iz5rexq+evsRfky7Sb5hO0R+c7t8vgT7sv4W+6n+KruifgB7274T+9L+J/vKfgC8Bj4XvD997fw3/cd8c33ffGy99zxlPdC8n73ovJh9wfzRvdv8zD30fMR9zH08PaO9Mr27fSl9lr1jvbG9Xb2LfZX9qT2SfYb9zr2gvca9vP3BPZy+P316Pjs9Vn51fXH+bz1Lvqb9Zb6e/UB+2D1bvtF9eH7MfVa/CT12vwd9Vn9GPXR/Qn1TP4A9cn++PQ7/+f0uf/j9DsA4/SuANT0HAHD9JABt/QEAq/0egKm9O4Cn/RnA5706AOm9GoEsPTsBLz0ZwXD9OEFyPReBtT00gbX9EQH2/S0B970Hgjc9IoI3/T7COf0bQn09OgJDPVeCiD11go49VULWvXIC3H1NQyF9a4MpvUkDcf1kg3i9f8NAPZrDhz2yw4x9icPQ/aGD1z25A919kkQmPaxEMH2GRHq9oMRG/fsEUz3TxJ597ISqfcOE9T3YhP9970TLPgJFE/4SBRo+JMUkPjiFMD4KhXp+HIVFvm2FUL5+hVx+UYWqfmQFuP50RYY+hYXUvpdF5D6lxfG+s8X/PoAGC37IBhQ+0kYfvt0GLH7kxja+7cYDfzlGEn8DhmF/DMZv/xTGff8eRk4/aEZfP2/Gbv91xnz/eUZJv7wGVj++hmM/voZuP77Gej+Bxoi/woaWP8KGo3/ExrO/yAaFAAwGl8APhqrAEIa7wA/Gi0BMBpiARkakgH6GbkB1BndAb8ZEgKyGVQCnRmOAo0ZzwJ+GRMDYRlLA0kZiwM+GdYDJxkbBAQZVATlGJIEwBjNBI4Y/ARXGCkFKRhfBfoXlgXHF8wFlBcCBmQXPAYwF3EG+hapBssW5waaFiUHZxZiBzkWpAcBFt4HvhUOCHYVOggrFWYI4xSTCJUUvwhGFOgI+BMUCaUTPQlRE2YJBBOWCbkSywlvEgIKIRI1CtMRawqJEaIKIRG/CrEQ0wpQEPcK5A8RC3wPLwsbD1ULpg5mCzgOfgvdDaoLdw3JCxIN6wu2DBQMUQwzDOcLTgx5C2IMCgt0DJkKhQwgCosMrgmYDEYJrAzTCLMMYwi7DPkHyAyOB9AMKwfhDM8G9QxsBgINEAYTDbEFHg1EBRkN3gQaDX0EGw0TBBQNqgMKDUUDAg3lAv4MiQL5DCkC7gzUAe4MjAH1DDcB8AzlAOgMngDqDFIA5AwLAOEMwP/WDG3/wgwm/7cM3/6qDI/+kQxC/noM8v1eDKr9Rwxt/TwMMf0xDAH9MQzN/CoMjfwXDFj8Dwwe/P8L0/vhC5P7zAtV+7cLB/uUC7n6cAtw+lALJ/ovC9/5Dwuk+fkKbfnoCjD50Ar2+LoKvPijCnv4gwo8+GUK/vdGCrX3Ggpt9+4JIPe9Cc32gwmA9k4JP/YiCQH2+QjB9cwIhvWiCFL1fQgd9VcI5vQrCKj09gdn9L4HK/SIB/HzVAe68x8HgPPlBjvznwb68lkGxPIfBpHy5QVk8rAFO/J7BRXySgX38RwF1PHoBLDxsgSV8YIEdfFLBE3xCwQm8ckD+/CCA9HwPAOv8PkClfC+AofwjAKG8GUCifBBAonwFwKL8O8BlfDNAZfwoAGR8GoBkvA6AZvwEAGi8OEAnPCmAKHwcAC08EoAyPAiAOLw//8F8eL/J/HF/1Txrf+K8Z3/uvGF/+zxbf8f8lL/RvIs/2/yAf+Y8tf+vPKk/unyeP4h81P+XvMz/qbzGf748wj+SfTz/Zr03v3w9Mr9QvWx/Y71kP3c9XD9LfZP/Xb2J/2y9vD87Pa4/DH3iPx+92D81/dC/DH4J/yK+Ar87fj3+0754vuk+cL7Afqo+1f6iPuo+mP7/PpB+0L7FPuF++L6yvu1+gv8hfpY/F/6r/xG+gj9Mfpj/R36tv0F+gr+7Plk/t75uP7H+f3+pflC/4X5hf9k+cL/P/n5/xX5MADs+GwAy/ioAKz48ACb+EMBlviMAYn40QF5+BgCbvhgAmb4qgJh+OkCVfgcAz74UQMq+IEDFfioA/r31APj9wQE1fc6BM73dwTS97QE2PfqBNj3JAXh92IF7/ehBQH46gUf+CQGMPhIBi74bQYx+IwGMPidBiP4ugYj+N4GMPgKB0X4Ogdh+GUHe/iSB5r4ywfJ+PsH7/ghCBH5SAg1+XAIXfmRCH/5owiX+aoIp/mwCLj5vgjS+dMI+fnnCCD6+whJ+hMJePooCaj6PAnY+lAJC/tmCUL7hAmD+48JtfuBCdD7eQnw+2wJD/xRCSL8RglF/EAJcfwwCZT8IQm5/BYJ5PwTCRj9GAlW/RsJkv0YCcr9Dwn9/fwIKP7jCEz+vghm/o8Id/5jCIv+OQih/hEIu/74B+T+4AcN/7cHKP+ZB0v/jAeC/34Htv9qB+X/VQcSADcHNwANB08A2QZcAKQGaQBzBnoARgaMAB8GpwD8BcIA1wXdAL4FAAGhBSEBhwVDAX0FdAFwBaABVAW+ATcF2gEVBe8B6wT6AcEEBAKZBBACeAQiAlgEMwI2BEECGgRWAgcEcwL/A5YC9QO5AvED4ALyAwsD7AMvA9sDRAPIA1gDqwNgA44DZwN0A3ADVgNzAzwDdwMpA4IDGwOQAxoDqgMiA8wDKwPsAzYDDQRAAywEQwNDBD4DUQQwA1QEFANHBP0CQATzAkUE3QI+BL4CLQSqAigEnwIrBJkCNQSdAkcEoAJbBKECbASdAnoEjgJ9BHcCeARWAm0EMAJcBAsCTgTeATkErQEfBIEBDgRYAQIEMgH4Aw0B8gPrAPEDzwDzA6gA8QN8AOgDUgDiAyUA3QPz/9EDuf/BA3T/pAMt/4cD5P5pA5T+RwNJ/ikDC/4YA9T9EQOe/QoDZv0CAyz9+AL1/PICvfzsAn783gIw/MUC5vutApv7lQJH+3QC9PpWAqf6PQJX+iMCDPoNAsr5AAKR+f0BXfn/ASD5+QHm+PUBrvjzAW346QEq+N0B5ffPAZv3vAFM96QB+vaIAbD2dAFx9moBNfZkAQD2YwHN9WYBnfVqAXj1eAFU9YkBKvWSAfv0lgHI9JYBjPSLAVP0hAEg9IQB5/N9Aa3zcwF282wBQvNpARbzbAHt8nMByPJ7AavyjAGL8pkBZfKgAULyqAEX8qcB3fGWAabxhgF48X8BQPFtAQHxUgHP8EMBo/A5AWzwIQFA8BIBJvAVAQvwFQH17xoB3e8YAbbvBwGL7/IAXe/WACjvsgD87pcAy+5zAI3uQQBf7h8AP+4HABru6//67dH/4+2//8/trv+67Zz/oO2C/4btZ/9k7UT/Oe0V/wvt4v7f7LH+tuyB/pTsWP527C/+VOwD/j/s4v0x7Mf9Huyo/RPsjP0G7HH99OtO/ebrLf3P6wT9tOvV/KLrr/yS64r8eeta/GTrL/xb6w/8VOvv+0Prxvs866X7R+uX+03rgftT62r7ZOtf+2nrR/tr6yf7cusO+3Dr6/pw68n6eeus+n7rjPqI6276mOtV+rDrQfrV6zj69Osp+hDsFPo17Af6W+z3+Xzs4fmY7Mb5uOys+drskfn17G/5E+1O+TvtNfli7Rn5kO0B+cLt7/j07dr4NO7O+Hnuyvi37rz49+6u+C/vl/hp74D4pu9r+NXvRfgI8CT4UfAY+JLwAvjR8Ob3FvHS917xwPez8bn3CPKw91fyofev8pj3BPON91bzfvei82j34PNC9yb0I/d79BP3y/T+9ib18faC9eb20fXO9jP2xvaT9r/26vas9lL3qfay9572B/iJ9mr4gPbG+HH2HPla9nj5S/bQ+TX2Mfor9pn6Jvbz+hP2V/sL9r37BPYb/Pb1hvz29fX8+fVd/fb1yf309Sj+6fWF/tz17/7b9VL/1fW1/8/1IQDR9YkA0vXuAM/1UQHN9bcBzvUiAtT1lgLj9QoD9PVzA/v12wME9kgED/amBA72BgUR9nAFH/bPBSL2LgYn9pIGM/b0Bjv2WwdM9sQHYfYzCH32pwif9hMJuvZ6CdL23Qnp9jMK9PaUCgv39wok91ILOve7C133Gwx7920MjPfLDKn3Jw3H94AN5ffhDQ74QA40+J8OXPj7DoX4Tg+n+KgP0Pj3D+/4ORAH+YgQLfnSEE75ExFo+WIRlPmqEbr57BHc+TwSD/qHEj/6zhJu+hYToPpWE8v6lxP5+tgTKvsTFFf7UBSI+4MUsvuoFND70hT1+wEVIPwrFUn8VhV3/IoVrvy9Feb85RUV/QwWSP05FoH9Xha0/XsW4f2OFgj+ohYw/rkWXf7DFoH+yxak/uIW2P72Fgr/BRc7/x8XeP8wF6//Oxff/0gXFwBPF0cAVhd7AGEXtQBhF+UAXRcSAVMXPQFFF2QBPheWATQXxgEhF+8BEhccAggXUgIAF4sC9BbDAuwW/wLjFj0D0hZ0A70WqgOpFuEDhhYNBF0WMgQ4Fl8EDxaIBN8VqwS6Fd0EnBUVBXUVRwVPFXgFLhWyBQgV6AXiFB8GuhRVBokUggZZFLIGJhThBuITAAebEx4HWhNBBxoTaAfjEpkHqRLIB2US7wcnEhsI6RFKCKkRdwhsEaoIKhHXCNwQ+wiLEB0JNRA5CdwPVAmBD20JIw+ECcQOnAlpDrgJFg7cCcAN/gllDRoKDQ05CrgMWwpbDHYK/AuOCpwLpQo1C7QKzgrCCmYKzwoACt0KmQnqCiwJ7wrFCPgKXwgCC/QHBguVBxQLPAcnC9oGLwuABjwLLAZOC9QFWwt4BWMLFwViC7QEXwtWBGEL+QNfC5YDVQs0A0sL2gJHC38CQgsoAjoL2AE6C5IBQgtMAUcLCQFNC8AASgt3AEQLMwBDC+f/NQuT/x4LR/8MC/f+9wqr/t8KZP7LCh/+twrm/a0KvP2wCpT9sQpq/bAKNv2iCv78jwrQ/IUKm/xyCmT8Wwoz/EcK+vsrCrj7Bgp7++MJRPvECRT7rAno+pYJuvqACZP6bAlt+lgJRfpDCRz6Kwns+QoJvPnqCIr5xghP+ZgIEfllCND4LgiQ+PkHV/jJByD4mQfz93QH0PdVB6T3Lwd+9wwHVvfnBiL3tQbx9oUGwfZVBof2GgZS9uMFGPakBdX1XgWX9RoFZPXgBDz1sQQW9YIE8fRVBNj0LwS29AIEjfTMA2r0mgM/9GIDGfQsA/vz/ALP874CqPOEAofzTgJg8xECQvPdASfzqgEJ83MB+vJKAfDyJQHm8gAB5vLiAN7yvADP8pAAzfJtAMXyRwC88hsAtvLz/6zyxv+h8pf/nvJw/5/yS/+p8i3/vvIZ/9byB//t8vP+BPPb/hnzwv4w86j+SfON/mDzcf5z807+ivMs/qLzCv688+b94PPN/Qn0tf0w9Jf9XfSB/ZT0cf3K9GD9AvVP/T71Pv109Sb9ovUH/dT16fwI9s38OPaq/Gf2hvyY9mP8x/Y+/AD3IPxF9w/8jPcA/ND37PsL+NH7Rvi1+434ovvN+Ir7Bflq+z/5Tvty+Sf7pPkB+9j53voK+rn6Qvqa+oL6g/rC+m36Cvtg+kv7TPqB+y76u/sU+vP7+vkx/Ob5dPzX+av8vfnh/KT5Ff2K+Tv9Y/lt/Uj5qv04+d/9I/kZ/hX5Vf4I+Yn+9PjD/un4/P7c+DP/0Pht/8n4nv+5+NH/rvgIAKf4MACT+FYAfviGAHX4tgBu+O8Ab/gpAXb4WQF1+IgBcvi+AXn47gF++B4CgvhVApD4iwKe+LQCofjWAqD4/AKk+CkDsvhYA8H4fgPL+KoD2/jhA/n4EAQO+T0EJPltBD/5lgRW+cYEcvn4BJT5HAWo+UMFwvlnBdr5fQXl+Z8F/fnMBSL67gU/+hgGZPpEBo/6Ywas+oQGzfqiBuz6ugYI+9oGLvv2BlD7Awdn+xMHf/soB6H7PAfC+0oH3/tVB/r7XwcW/GwHNvx7B1z8iweB/JUHo/ydB8T8qQfr/LEHDv2wByr9pwdB/aMHWv2dB3X9kgeM/Y4Hqv2LB8z9ewfh/XMH/P1wBx/+Xwc2/lQHUv5VB3z+Swea/joHsv4vB9H+IQfu/gwHA//4Bhn/4AYt/8MGO/+qBk7/mgZq/4wGhv+ABqX/cwbG/2MG4v9XBgEASAYfAC4GMAAXBkUAAgZcAOQFagDQBYIAxQWkAKsFtgCQBckAgAXkAGoF/ABWBRQBTQU2AUAFVQEsBW4BHgWMARQFrwH8BMIB2gTKAcEE2wGpBO4BjAT6AXoEEgJqBCkCUgQ6AkgEVQJDBHQCOQSQAi8EqgIfBL4CDgTQAvkD2wLbA94CyAPsArUD/AKWA/0CewMDA2YDEANSAx4DRAMwAy8DPgMTA0UD+QJPA9sCWAO+Al8DoAJnA3gCZwNOAmcDJQJnA/MBYAPAAVkDjwFWA18BVQMvAVUD+QBPA8YATgOaAFYDZwBYAzMAWAP5/1YDuP9LA3X/QQMt/zMD5P4lA6j+JQNm/h4DGP4OA9H9AwOG/fgCPv3uAvf85QKj/NACWPzGAhX8wwLE+7ICfPurAjv7qwLp+poCnfqOAlf6iQIB+nQCqPlcAlz5TwIV+UoCyfg+Ann4MAIt+CMC5fcbAqH3FwJg9xUCGPcNAs32AwKJ9v0BQvb1Afv17AG39eUBdvXiATT12wHw9NMBsPTPAXL0yQEu9L4B8fO4AcHzvAGU88MBZ/PHATnzygEM88wB3vLHAaTytwFu8qgBRfKkARbymQHs8Y8By/GOAajxhgGG8X4BYvF0AT/xZwEk8WIBC/FbAe7wUQHY8EgBt/A3AZfwIgF58BABVPD1AC/w1wAP8L4A8O+jANLviQC0720Am+9TAI3vRQB67zAAaO8bAFvvCgBD7+v/J+/G/w3vpP/n7nT/zO5O/7vuMP+e7gb/ge7a/mvutP5R7on+PO5j/jLuRP4t7ir+JO4O/hLu5f0B7r399O2a/drtaf297TH9qu0G/Zjt2vyE7av8cu1+/GLtUvxW7Sn8Te0E/Ent4vtJ7cb7R+2n+0Dtgfs57Vz7NO03+yvtEfsd7eL6Eu25+hLtmvoU7Xz6FO1d+hLtOvoM7RX6De33+Rbt4fkg7cr5Lu25+TztqPlH7ZP5Vu1/+V/taPls7VP5fO0/+YHtI/mH7QT5lO3s+Jztzvit7bn40e2z+O7tqPgJ7pj4Me6W+FHuivhs7nj4kO5t+KnuVvjB7jz45+4z+AvvIvgk7wf4Ru/z92zv4veV79T3we/H9/Hvv/cm8Lj3W/Cw95XwrvfS8Kz3CPGl90Dxnfdy8Y33l/Fx98fxXvf78U/3JvI192DyKveo8iv35vIj9yjzH/dy8x/3ufMc9/7zGfc/9A73ffQA98H0+fYH9fD2RvXj9oX11PbD9cP2Cfa69lb2t/af9rD26fap9jf3p/aG96T21fef9in4ovaC+Kj2zfih9hT5lPZh+Y32qPmA9u35cvY6+mr2hvpj9tX6XfYm+1n2e/tZ9tr7Y/Yw/GX2g/xl9uL8b/Y6/XL2jP1y9uX9dvY5/nb2iP5y9tf+b/Yl/2v2fv9x9tj/efYtAH32iACH9ucAlvZKAaj2rQG99gYCx/ZmAtn2zALx9hwD9vZsA/r2wQME9xAECPdlBBX3vAQk9xAFMPdqBUT3wwVW9xoGaPd7Bof34Aao90AHx/ecB+L37gf290EIC/iZCCb47gg++D8JVfiLCWj43QmC+DUKoviLCsT42grh+CUL+fh2Cxj50wtF+S4McfmBDJj50gy9+RsN3PlcDfb5nw0S+uYNM/ooDlP6ZQ5t+qYOj/rxDrr6NA/f+nMPA/u3Dy37/w9d+0cQj/uHELv7whDi+wQREfwyETD8VhFH/IcRa/y2EZD85hG2/BkS4vw/EgP9aRIq/aMSY/3REpD9/RK9/S4T8/1XEyD+dRNH/pETa/6wE5P+yhO7/tsT2P7wE/3+DBQq/yEUUv85FH//VhSy/2wU4v+JFBgAnxRMAKsUdAC6FKQAyxTWAM4U/ADPFCUB0hROAcsUcAHFFJYBxBTAAb0U6QG6FBcCuhRKArQUeAKvFKgCqRTbAp4UCQORFDcDgxRmA24UjwNXFLkDOxTgAx0UBAQFFDIE3xNRBLkTcQSmE6kEkBPbBHETCQVgE0QFQBNzBRUTlgX1EsgFyBLsBZUSDgZwEj0GPhJgBv8RegbMEaAGlxHGBl0R6AYlEQ4H7RA2B60QVwdpEHQHKxCaB+sPvweiD9oHXw/+Bx4PJQjPDj8Ieg5UCCcObAjVDYQIgw2dCC4NtQjaDNAIiAzrCDMMAwngCx4JhwszCSwLRAnXCl4JfQpyCSIKhAnMCZkJbAmmCRAJtQm3CMYJUQjJCe8H0AmRB9kJKwfZCdMG5gmABvcJKAYACtkFEwqCBR0KJAUbCtIEJQp7BCkKHgQlCsoDKAp0AycKGAMgCsMCHQpzAh0KJQIbCtcBGwqLARoKQwEYCvwAGAq4ABgKdwAaCjIAFArs/w0Kq/8HCmf/+wkg/+sJ3/7eCZ7+zQlg/r0JJv6uCfX9pgnF/ZsJmv2SCXf9jglP/YMJJv1zCQD9ZQnT/EoJpPwuCXz8FglP/PUIHvzNCPf7rgjU+5IItvt3CJv7Xwh8+0EIXfshCEX7Bggp++cHCPvBB+n6mgfN+ncHsvpUB5H6KQdn+vUGP/rCBh/6lgb3+WIGzvksBrb5Bgaa+d0Fd/mqBVr5fgU/+VUFJPkpBQv5AAXq+M8ExPiZBKL4ZgR/+DIEXfj/Azj4yAMR+I4D8vddA9n3MgO59/8CnvfRAon3qgJu93sCUvdLAjf3HgIc9+8BAffAAer2lgHU9mwBtvY6AZb2BAF99tgAa/ayAFn2jABL9moAO/ZHACn2IQAd9gEAFvbl/wz2x/8C9qr//fWQ//T1dP/m9VL/2fUw/831Dv/B9e/+w/Xa/sr1zP7R9bz+2/Wv/ub1of7p9Yz+8/V7/gf2dP4W9mb+IPZS/i32QP449iz+QvYS/lT2Af5q9vL9e/bd/ZP2zv2z9sX90fa4/fP2r/0T96T9K/eM/Uz3f/1193j9mPdq/b/3X/3f90z98Pcp/Qv4D/00+AP9Wvj1/H/44vyl+NH8y/jA/PP4sfwf+aP8SfmW/HL5hvya+XT8w/lk/O35VfwO+jv8J/oc/Ej6A/xt+u/7kPrX+7X6w/vi+rj7D/ur+zv7nvto+5P7kfuD+7v7dfvs+277Fvxh+zf8TPta/Dj7d/wf+4/8Afu9/Pz68Pz6+hL96Po6/dv6av3Y+o39yvqv/br63f24+gr+s/o5/rP6Z/6z+o3+rPqx/qL61v6b+vr+lvof/5D6Rf+N+mv/jPqT/4z6w/+X+vL/oPobAKT6RQCr+nEAtfqcAL36xgDJ+vMA1PoeAeH6SAHs+m4B9PqQAfn6twED+94BDvsHAhz7NwIw+2UCQvuTAlf7yAJx+/kCifsoA537UgOx+3gDvfugA837yQPe++8D7fsYBP77QQQS/GkEJfyPBDf8sARE/NYEVvwKBXj8NgWS/FYFo/yBBbz8sAXd/NMF8vzrBf38BgYN/SQGH/1BBjP9WwZF/XMGVf2OBmr9sQaI/c8Gof3nBrb9AwfQ/RoH5v0pB/b9PQcL/lQHJv5qB0H+fgda/oUHZ/6IB3H+kQeB/pIHjf6TB5n+owe1/rgH1v7EB+7+yAcB/88HGP/WBy//3QdH/+MHX//jB3H/3Qd//9oHkv/TB6H/yAet/8UHwP/EB9j/vwfu/8EHCgC/ByUAtQc3AK4HTACpB2cAoweBAJ0HnACYB7YAiwfNAHYH2wBeB+cATQf8AD0HEgEvByoBKAdLAR4HagEOB4EB+waXAesGrwHgBs8B1wbvAcUGBwKyBh4CoAY2AokGSAJvBlgCVAZmAjYGcwIhBoYCEwahAgMGvALxBdQC4QXuAtAFBwO4BRoDowUwA5gFTwN9BWADVAVjAzUFcwMTBX8D4gR+A7sEiAOaBJcDcASgA0oErQMsBMMDCQTWA9oD3gOwA+sDiwP/A1wDCgQmAxEE8gIYBLECFQRtAhEEMwIVBPIBFQSrAREEbQEVBCoBFwTpABoEsgAoBHEALQQsAC8E6P8zBKD/MwRY/zMEEP81BLz+KwRq/iIEIP4kBNH9HgR6/RMEKf0LBN78DQSS/AsEQfwEBPP7AgSv+wkEZ/sKBBj7BgTG+v0DdPr2AyP67wPN+eIDdfnTAyr50QPf+M0DivjBAz/4vgMB+MUDwffMA3/3zwM398kD7fbDA6/2yANv9skDKfa/A+X1uQOi9bIDVvWgAwv1jgPR9IgDmPSCA170egMu9HgDBPR4A9LzbgOl82cDgvNmA1nzXAMm80UD+vIzA9LyIQOk8gYDePLpAlPy0QIw8rgCEPKgAvrxjwLp8X8C2PFtAsrxXAK58UcCo/ErApHxEAKA8fMBafHQAVTxqwE/8YYBJ/FdARDxMwH+8A0B8PDpAOPwxgDb8KYA0vCEAMrwYgDB8D4AtPAUAKPw5/+X8Lz/h/CN/3XwWv9n8C3/VvD6/kLwxv438Jf+LvBr/iTwPv4e8BX+HfDu/R7wyv0d8KT9FfB3/Q/wS/0I8B79+u/p/PPvvPzs74/83e9a/NbvLfzW7wf81e/e+9LvtvvM74r70e9q+93vUPvc7yr74O8K+/Pv9/rx79P67O+o+vPvjPru72T65+87+u3vIPrs7/357u/f+f7vzvkJ8Ln5GvCp+S/woPk+8I35UPCA+WLwcvln8Fb5cvBB+YvwOvmb8Cr5qPAV+bfwA/nI8PD44PDm+Prw3PgS8dH4LvHK+FDxxvhz8cP4l/HA+LLxs/jK8aT47PGe+A/yl/go8ob4RvJ5+GjycfiG8mH4qPJX+NTyVfj/8lL4K/NQ+F7zUviN81D4t/NJ+ObzRvga9Ej4SPRE+Gr0MfiT9Cb4xvQk+PP0HPgj9RP4V/US+If1C/i99Qj4+vUL+DP2C/hv9g74q/YP+OH2Cvgf9w74XfcO+I/3BPjG9/73+ffz9yL43vda+Nj3nfjb99z42/cg+d/3Xvne95353Pfm+eX3Kfrm92366fe4+vL39vrt9zH76Pd0++b3r/vf9+z72fcz/N73cfzZ97L81ff6/Nv3Rf3j95b98Pfk/fr3LP7+93r+CvjG/hP4Cv8V+E//GPiW/xv43v8g+CkAKfhxAC74uAA0+AcBQfhUAU34oAFX+O4BZvg3Am74hAJ8+NsCk/goA6L4cAOr+MIDwPgRBNL4WATc+KAE6fjqBPf4MgUE+XgFEfnBBSD5FAY7+WkGWfm4Bm/5DAeN+WUHsvm7B9T5Dgjz+VUIB/qSCBL61Qgl+hcJN/pcCU/6rAlu+u4JhvouCpr6fgq/+swK5PoTCwH7ZQss+64LUPvwC237OAyR+3kMsfuwDMb76wzi+ycN/ftYDRL8jQ0q/MQNSPz8DWb8NA6F/HIOrvy2Dt388g4E/SwPLP1sD1r9og+B/cwPnv36D739IxDb/U4Q/f11EBv+khAx/r4QVv7rEIH+CBGa/i4Rv/5fEfL+iREc/7YRTv/gEXz/9BGX/xASu/8yEuj/RhIHAFoSKABsEkoAcBJgAHoSfACLEqEAmBLDAK0S8ADFEiMB2RJSAe4ShAH9ErEB/xLWAQQT+gEMEyYCCRNLAv8SZwL3EogC7RKoAuASyQLYEu4C0RIVA8wSQwPPEngDzxKrA8US1wO3Ev8DqBIoBJgSUgSJEn0EcBKgBE8SvAQrEtYEBRLxBOYREwXHETYFoxFVBYoRgQV4EbUFWxHgBTsRCQYgETkG/xBjBtMQhQamEKYGdhDFBjwQ3Qb8D+4GwQ8HB4sPJgdTD0MHGw9lB+QOhQepDqMHcA7FBz0O7QcIDhQIzA01CIgNUAhDDWkI9wx7CKUMiAhRDJYI+QufCKULqghbC8IIDQvVCL4K5Qh7CgUJOAoiCeoJNQmiCU0JXgloCREJegm8CIMJYwiICQkIiwmrB4oJUQeKCQAHkwmuBpkJVwaZCQYGoAm/Ba4JgAXCCUEF2Qn7BOMJsgTrCXAE9wkiBPcJzQPuCX0D5wklA9cJ0QLLCYwCywk+Ar8J8gG0CbUBtwl4AbcJPgG3CRIBxAnhAMkJpgDBCWwAuAksAKYJ6f+RCbL/gQl3/20JO/9VCQj/QwnT/isJo/4UCXz+BglR/u4IL/7eCB/+3QgB/ssI3f2uCMX9nAil/YAIf/1ZCF39Ngg4/Q0IGf3lB/z8vwfa/JIHwPxqB6/8SweZ/CIHjfwFB4388QZ//M0GcvyqBmT8hQZP/FcGPvwsBib8+wUE/L4F7fuLBdT7VQWy+xgFqvvyBJ37yQSB+48Ee/ttBIP7WAR8+zUEbvsJBFr72QNJ+6sDOPt+Ax77RQMA+w4D6frbAs76pgK1+nECoPpDAoz6FQKC+vMBe/rUAW76rwFd+okBT/pkAT/6QQEu+hsBHPr1AAr60ADz+agA2vl8AML5VQCp+S0AkPkGAH755f90+c3/a/m5/2P5pf9a+ZL/T/l7/0b5av9E+V3/OPlK/yP5Lf8V+RX/B/n//vT45f7l+M3+1/i4/tD4qP7U+KP+1fic/tj4lP7f+JL+6fiS/vT4kP72+Ij+7/h0/u34ZP7t+Fj+7PhH/u/4O/70+DD+9vgi/gD5Gf4I+RH+FfkK/iz5Df46+Qf+RPn9/Vz5//1v+f39ePnu/YP54v2T+dr9mPnH/Zj5rv2d+Zr9q/mN/br5gv3J+Xf94fly/QD6d/0Y+nL9LPpq/UH6Yf1P+lP9X/pF/XL6O/1/+in9ivoV/ZT6Af2g+u38s/ri/Mr62vze+s38+frJ/BH7wPwn+7b8Rfu1/GD7r/x0+6P8jfub/Kf7k/zA+4z82vuD/N/7afzm+0/8B/xO/CP8Sfw3/Dv8Wfw9/Hv8PvyT/Db8tvw4/Nj8Ovzt/C/8Cv0q/Cn9KvxF/SX8Yf0i/Hr9GfyW/Rb8v/0e/Nv9G/z1/RT8Hv4c/D7+HPxj/h/8lv4x/Lv+Nvze/jf8Dv9H/DP/SfxR/0X8c/9F/JP/RPy4/0X82v9F/Pn/QfwoAEv8WABY/H8AXPyrAGP82gBu/BABf/xHAZL8cAGW/I4BjfyvAYz82AGP/AcCl/w0AqD8YgKo/IwCrvytAqr81gKv/AkDvfw5A8r8agPY/JwD6PzDA+/88gP8/B4EBv06BAP9WQQE/X4ECv2jBBL9yAQb/ecEH/0KBSf9NwU9/VsFSP16BU/9oQVh/cUFcf3lBX79BgaM/RcGi/0oBo39SAae/WIGq/13BrX9jwbD/Z8Gyf2yBtT9zQbp/dwG8/3sBgD+CQcb/h4HMP4vB0T+PwdW/kEHXf5EB2n+TQd4/k0Hgv5OB5D+UAee/ksHqv5OB73+UAfR/lEH6P5cBwj/Xwci/1cHNP9YB0//VAdn/0MHdP85B4j/Lged/xsHq/8RB8X/Dgfl//0G+f/oBggA3QYjANIGPgDMBmAAxgaEALcGnQCrBrsAnQbWAIAG4gBmBvUAVwYQAUAGJQEmBjkBDQZMAfUFYgHhBX0BxgWSAasFpwGdBcoBhwXlAWYF+QFHBQ4CIQUeAvkELQLWBEMCqwRRAn8EXwJUBG4CJAR7AvEDhgK8A5ICiwOhAl0DtwIvA8wCAwPkAs8C9QKMAvoCVAIJAxsCGgPUAR4DkAElA04BLQP8ACkDrQApA2oANgMoAEMD3/9LA5z/WANY/2UDDf9tA8L+dAN4/n4DKP6BA9X9gQOG/YcDNP2IA978hQOC/H4DL/x+A+L7hQON+4QDO/uFA/b6kgOq+pkDVfqWAwX6mgO6+aEDa/mjAxb5nQPA+JcDb/iVAxn4jgPA94EDcfd+Ayf3fgPc9n0Dl/Z/A1b2hAMV9ocD1fWIA5H1hQNF9XYD+/RnA7f0XANu9EoDKvQ5A+/zLwOt8xsDc/MNA0nzCwMZ8/8C4vLrArLy2QKG8skCWfK0AjDynwII8okC4/FzAr3xWAKU8TYCaPEOAkbx7AEq8c0BBfGjAefwfQHd8GYBz/BKAcDwKAG68A4BsPDuAKXwygCh8KsAlPCBAITwUgB18CIAYvDu/1TwvP9N8I//RvBi/0XwOf9D8A7/QPDh/kPwuf5F8I/+R/Bm/kzwPf5M8A7+UfDl/VPwuP1H8H79PPBE/TvwEf008Nv8LfCk/DLwePw+8FP8QvAm/Efw/ftY8N77YfC1+2nwjft68HD7fPBB+3XwCvt58N/6fPC1+nrwhfqB8F/6h/A3+orwDvqV8O35pfDS+bPwtvnD8Jv51fCG+eLwavnu8FD5AfE9+QzxI/kW8Qj5IPHv+CTx0Pgq8bX4O/Gk+Ejxj/hW8X74afFx+H/xZ/if8Wj4wPFr+NXxY/jl8VX48/FF+AvyP/gn8j74NfIu+ELyHfhb8hn4c/IT+IfyCvih8gT4vPIB+NXy/ffz8vv3HPMF+ELzDPhg8wv4gvMM+KLzDvi38wL42PMC+PvzBPgP9Pb3KvTv90308Pdn9On3ivTp97r09vfl9P33EfUF+EX1Ffhx9R34lPUb+Ln1Gfjc9Rj4AfYW+Cf2FfhL9hL4cfYS+Jr2EvjA9hH46PYR+BL3EfhG9xz4g/cw+Lr3PPjp90H4GfhG+Eb4Sfhx+Ej4nfhG+Mn4Rfj3+Ej4I/lG+FD5RviC+Uv4s/lN+Oz5Wfgs+mj4Xfpr+Jr6dvjb+on4BfuD+Db7g/h0+5D4ofuN+NX7kPgV/J74Sfyh+H/8pfiy/Kf44vyk+CL9sPhp/cT4qv3S+PD96Pgx/vb4bv7++LH+Dvns/hb5Iv8Z+Vr/HfmS/yP5yf8n+QEALflFAD35jABQ+cwAXfkVAXT5ZAGQ+acBofnnAa/5KAK9+WkCy/mvAuH57ALs+SUD9PlpAwf6pwMV+uIDIvooBDf6bARL+rAEYPr8BH76RgWa+osFsvrPBcn6GAbm+l8GAfugBhb74QYt+x0HPvtLB0L7hAdT+8UHa/v/B377Qwib+5EIw/vXCOT7GgkB/FwJIPyYCTj81QlT/BEKcPxGCoP8egqZ/LUKtfzqCsr8Gwvh/FQL/PyICxX9uwsw/fILTv0oDGv9XgyL/ZgMrv3TDNX9EA3//UANHP5rDTb+mA1T/rcNZP7TDXL+/g2Q/igOr/5RDs7+eg7w/qAOEP/MDjb/+g5f/x0Pf/9DD6X/aQ/M/4EP5f+YD///sQ8eAMcPOQDaD1UA8w94AAwQnAAeELwALRDYADwQ9gBOEBsBaRBIAYEQdQGLEJYBlxC4AaUQ3gGoEP0BohASApwQKwKhEE4CohBwApsQiwKZEK0CnxDWApsQ+AKZEB4DmxBHA5cQbQOSEJMDiBC1A3cQ0QNoEPIDWhATBE0QNwRAEFwEJRB3BBAQlgT/D7sE4A/UBMIP7wSqDxEFlQ85BYQPZQVpD4cFRQ+jBSQPwwX8Dt4F0g74BaoOFQZ+DjAGUQ5KBh0OXwbjDW8GsA2IBoMNpgZVDcUGKw3rBvgMBge7DBoHhAw1B0kMSwcIDFwHzgt2B5ILjgdLC5wHBQupB8EKuwd5CsgHMgrWB/EJ6wexCQAIcgkWCDMJLgjxCEAIqghQCGMIXAgUCGEIyAdpCIEHdgg5B4AI7waHCKAGighVBo4IEwacCM0FpAiJBa4ISwW8CAQFwgi7BMIIdgTFCC8ExQjsA8kIrQPPCGYDywgfA8UI2wLBCJICtAhIAqcICgKiCNABoAiWAZwIYwGcCDIBnAj4AJEIuwCACIQAcQhPAGUIGwBVCOf/RAiy/y8Iev8TCEH/9QcX/+EH7/7PB8X+tQek/qQHg/6RB1j+bwc3/lQHIv5DBwb+KAfs/QwH0f3uBrL9yAaU/aAGeP14Bl39UQZH/SsGM/0EBh/93QUR/boFCv2aBQH9eAXy/E8F7PwtBez8EQXd/OIEzPyyBML8iQSy/FsEpfwsBKD8BASW/NkDjfyuA4n8iAOD/F8De/w0A3j8EQN5/O8CdfzKAnH8pAJw/IQCZvxZAlb8KwJF/PoBMfzKASr8pgEc/HsBBPxKAQT8LwEB/BQB8PvpAO/70QDt+7sA5vueAOH7hgDN+2AAuPs6AKv7HgCP+/D/efvO/3v7w/9t+6v/XfuQ/1n7hP9M+3D/Pvta/zT7S/8n+zr/Hvst/xX7IP8N+xX/BPsN//L69/7f+ub+1frb/sP6yf6z+rn+rPqy/qD6p/6a+qH+m/qk/pf6nv6U+p3+nvqn/pv6o/6J+pD+f/qF/n76gv51+nr+cPpx/m76bf5o+mT+ZPpc/mr6X/5w+mL+cvpf/nX6XP58+l/+g/pf/oj6Xf6M+lr+ivpT/oj6SP6D+j3+gvox/oP6Kv6C+h/+gPoU/oX6Dv6P+g7+m/oP/qf6Dv6s+gj+uPoH/r36Af66+vD9uvri/b/62v3H+tT91frT/dX6xf3V+rX95Pqy/ej6p/3v+p79Bfuj/RX7of0j+579Nvue/T/7lv1M+5D9V/uI/WH7f/10+379ePtt/XL7Vf2C+0/9k/tL/aT7R/2/+0v90PtH/eL7Qv3++0X9FPxE/SX8Pf02/Db9SPwv/WP8MP11/Cn9g/wb/Zb8FP2q/Av9wvwH/eX8Df0G/RH9Iv0P/UL9Ef1j/RL9hf0U/aT9Ev3H/RX96P0V/QT+Dv0j/gr9RP4I/WD+Af18/vf8nf71/MX+9vzw/vz8GP/9/ET/Af1z/wj9nP8K/cL/B/3r/wb9FAAG/ToAA/1fAPz8iwD9/LsAAf3kAP78EQEA/T4BA/1sAQT9oAEL/dEBEf0EAhf9OQIg/WkCJf2aAiz90AI2/foCNv0jAzT9UQM4/XcDNv2fAzT9ygM4/fUDO/0lBEf9WwRW/YkEYf2xBGb92wRw/Q0Ff/05BYz9YAWW/YgFof2nBaX9wgWl/eMFr/0CBrj9HQa9/T0GzP1gBt79egbo/ZEG8P2yBgj+1gYg/uoGL/7/Bj3+DgdJ/hgHUf4oB2L+Ngdx/jcHd/49B4L+SgeZ/lQHrP5fB8P+bAfe/nQH9/53Bwv/ewcj/4QHQf+EB1n/fgdr/3YHfv9tB5D/aAeo/18Hv/9QB9D/SAfr/0YHCgA8ByMALAc6AB8HUgAeB3cAGgecAAcHsQD1BskA5QbkAM8G+QC3Bg0BnwYiAYgGOgF3BlkBXgZxAUEGhgEoBp4BCga1AfUF1gHgBfgBwQUQAqcFLwKHBUcCVAVRAikFYwIABXcC0gSGAqsEoQJ/BLgCSATDAhUE1ALkA+gCrgP5An4DEANSAy0DIQNFA+ECUQOjAl0DYgJqAx4CdAPaAX4DkAGFA0MBhwP9AJMDuACfA3AAqgMvALsD6//KA6f/2wNr//MDI/8ABM3+/wN+/gQELf4JBNf9BwSC/QcEMf0LBOT8EwST/BcEQfwYBPD7GwSg+x4EVvsmBA77LwTG+jkEe/o+BC36PgTc+TwEjPk3BDT5KwTi+CIElvgfBET4FATy9wQEoff4A1f37wMY9+8D2PbsA5H24QNN9tYDD/bNA831vwOG9asDQfWVAwD1fwPE9G4DhvRYA0X0PAMF9BwDxPP6Aorz3QJd88kCMvO0AgXzmgLc8oECrfJgAn3yOQJX8hoCMPL2AQjy0AHj8agBt/F3AZTxSwGA8SoBZ/EDAVHx2wA/8bUALfGLACPxZwAc8UIADvEVAATx6P/68Ln/7fCF/+bwVf/j8Cb/3PDz/tbwvf7V8Iz+3PBg/uDwMf7j8AD+7fDU/fPwof398HT9D/FP/RnxH/0j8fD8NPHG/DTxjPw38VX8Q/El/Erx8vtX8cP7Z/GZ+3PxavuH8UT7m/Ee+7Lx+vrE8dP6x/Gd+tbxdPrz8Vn6//Eu+gzyBfoh8uX5K/K6+TXykflI8m/5WvJQ+XXyO/mA8hj5ifLw+KTy3vi88sr4y/Kv+OPynfj78o34DPN2+BzzXvgt80z4Q/M++FfzMPho8x/4ffMT+JTzDPis8wX4wfP+99bz9vfw8/T3CPTy9xz07Pc49O/3U/Tw92P06Pd09OL3ifTf95703ve19N/3z/Tl9+X04/f69OP3GPXt9zL18/dI9fT3aPUA+Ib1Cvia9Qr4tfUS+NX1H/jv9ST4AfYj+Bn2J/g19jH4UvY6+HH2RfiU9lb4r/Zd+Mf2YPjo9m74DPd++DD3jfhN95f4aPed+IX3p/ie96v4ufew+Nn3vfj098H4E/jL+DX42PhN+Nr4dPjp+KL4AfnB+Ar55fgV+Qv5JPkk+ST5Rfkt+Wv5O/mI+T75qPlF+c35UPnw+Vr5G/po+UX6ePln+n/5iPqD+a76j/nb+p75BPup+Sf7sflM+7b5ePvE+aL70PnE+9L55vvV+RH83/k6/Oj5ZPzy+Yz89vmz/P356fwR+hz9IvpJ/Sz6ev04+qv9Rfra/VL6B/5a+iz+Wvpc/mb6k/53+sD+fvrv/oj6I/+W+lP/oPqC/6f6tP+y+u//x/ooANj6WQDh+pMA9PrMAAT7+QAL+y0BFvtdAR/7jgEm+8oBOvsDAkv7OgJa+3MCavuqAnj76AKP+ygDp/tgA7b7nQPL+9MD2Pv9A9z7PATy+3oECPyuBBb87AQs/CwFRfxjBVb8nAVp/NYFfPwNBo38Rgah/IIGufzBBtP8+Qbo/C4H9/xgBwf9lgcb/c0HMP0DCET9OQhZ/WwIav2gCH/93Aib/RMJtP1DCcf9dwne/awJ9v3kCRT+Fgoq/kEKPf5zClb+ogpt/ssKf/74Cpf+IAuq/kkLwP58C9/+pQv5/skLDf/7Cy//KAxP/1AMav90DIT/mAyd/7oMuP/aDNH/9Qzl/xMN//8yDRsASg0yAGQNSgCKDXEArA2VALsNpwDPDcAA8Q3pAAUOBAEUDhwBKw4+ATYOVAE8DmcBSg6EAVcOoAFlDr8Bcw7gAXoO+gGKDh8Clw5BApUOWAKlDn8Csw6nAqkOuAKvDtkCuw4DA7MOGgOsDjIDqQ5PA58OZwOYDoQDkg6jA44OxQOIDuUDdw79A3MOJAR2DlEEZg5tBFsOjwRQDrIENg7JBBsO4QQDDvwE5g0UBcwNLwWqDUQFhw1ZBWwNeAVNDZMFJA2nBQMNwwXrDOoFywwKBqMMJAZ2DDcGRwxLBh4MZgbuC30GsQuFBoMLnQZXC7gGGwvGBu4K4QbECv8GhQoMB1AKHwciCj0H5AlKB6QJVQdsCWgHMgl5B/kIiwe6CJYHdgifBzkIrQf7B7gHtQe+B3AHwgcyB8wH+AbcB7wG6Ad+BvIHRAb+BwoGCQjIBQwIggUJCEMFCggABQoIuwQFCH8EBwhABAUI+wP7B8ED+weHA/gHTQP1BxUD8gfTAuMHmQLZB2oC2gczAs8H+QHCB8UBtQeJAaIHUQGMBxwBegfnAGYHtQBSB38ANwdPACIHKAAQB/j/9QbO/94Gsf/QBo3/uwZi/5oGOv97Bhz/Ywb6/kcG1P4hBrb+Awaa/uQFf/7DBWf+owVF/ncFLf5SBR/+NwUE/gwF8v3lBO79zQTh/aoE1f2HBM79ZQTA/TwEtP0TBKP95AOa/bwDlP2WA4j9ZwOJ/UgDj/0rA4H9+QJ+/dMCgv2yAnz9iQJ+/WcCgv1FAn/9HwJ8/foBd/3QAXj9rwGB/ZYBd/1qAWr9OwFr/RwBbf3/AGr93gBm/bwAY/2dAGH9fwBh/WQAZ/1SAGb9OQBY/RQAT/32/0n93f89/b7/MP2g/yr9if8q/Xv/Jv1q/x/9WP8b/Ur/Gf0+/xH9L/8G/Rz//fwQ//b8BP/s/Pf+3/zp/tj84v7X/OH+0fzd/sP80f61/Mf+sfzG/qz8xv6d/Lz+kvy2/o38uP6F/LX+fPy0/nX8tf5u/LX+Zvy0/mD8tf5Z/Lb+Tvyy/kL8r/43/Kz+MPyu/ir8sf4i/LH+G/yx/hz8u/4Y/L/+C/y7/gP8uf7++7z++vvA/vb7w/7p+73+3/u7/uL7xf7i+8r+0/vC/sr7v/7L+8b+w/vD/rX7u/6v+7v+qvu5/qX7uP6i+7n+nfu4/pn7uP6R+7L+g/un/n77o/57+6H+dfue/nj7of50+57+avuT/mb7j/5h+4v+XPuD/lr7f/5f+4H+Y/uC/mT7gf5j+3v+Z/t6/mP7cf5a+2L+V/tY/lz7Vf5d+07+X/tH/mT7Qv5t+0D+d/s+/oH7O/6I+zb+kPsx/pP7Jf6T+xX+m/sN/qr7Cv62+wT+v/v6/cv78/3c++/96fvl/fP72P0F/NT9FPzK/SD8vf07/L/9Vvy9/Wn8tf1//K79k/yk/af8m/29/JL90/yI/e/8gv0G/Xf9HP1r/UH9bf1d/WT9ev1c/aT9Yf3A/Vj92/1L/QH+Sf0g/kD9RP46/WT+Mf2C/iX9r/4m/db+IP3z/hL9Jv8Y/VP/GP16/w/9qP8R/db/D/0BAA39KgAH/VYAA/2NAAv9tQAD/dgA9/wQAQD9PgEA/WYB9/yWAfr8vwH1/OkB8/wcAvr8SgL6/HUC/PynAgP90wIG/f0CCP0rAw79VgMV/X0DF/2nAx/91AMp/fIDKf0aBDH9RQRA/V8EPf19BEH9pwRV/cYEXf3kBGb9BgV1/R4FfP02BYb9TgWS/WcFnv2BBa79kwW7/akFyf27Bdj9zAXo/eEF/P3vBQ3+/AUe/hMGOv4lBlP+KwZj/jUGeP5ABpD+RAaj/kEGsf5KBsz+VQbp/lUG/f5VBhT/UgYo/00GOv9SBlz/WAZ7/08GkP9PBq7/UgbQ/00G6/9EBgQAPAYeADUGOwAsBlgAHQZuAA4GiQAABqQA6wW7ANQF0ADBBesArQUGAZkFIgGCBT0BbwVdAV8FhAFIBaMBJQW3AQIFzwHlBOsBvwQBApgEGAJ0BDQCRQRHAhQEVgLlA2wCtQN/AosDmgJiA7kCLQPMAvoC5ALIAvwCiQIJA1ECHAMbAjMD3QFEA5oBUgNYAV8DFwFuA9cAgQOSAI4DUQCgAxIAsgPK/78Dhv/NA0T/4AP8/usDtP72A2r+AgQf/gcE2/0XBJn9JgRM/SwE+fwpBKr8KwRj/DMEHPw6BNH7PASD+zwEO/s9BPT6QASr+j0EYPo6BBn6NwTQ+TIEgvklBDT5GATv+BAEovj/A1b47AMZ+OgD2PfdA5H3ygNV978DFvexA9L2mQOJ9nsDRfZfAw/2TwPY9TwDl/UcA1v1AAMk9eQC7PTGArP0pAJ29HoCQvRYAhP0OQLc8w4CsvPsAZPz1AFr868BRfOLASjzbgEE80UB2PISAbTy5wCV8rsAdvKNAGHyZgBI8jkAMPIIACby5/8X8rz/+vF//+3xUv/p8Sr/3/H8/uDx1P7g8ar+2PF1/tjxR/7f8R7+4PHu/d3xuP3j8Yn96fFZ/efxIP338ff8C/LT/BDyoPwh8nX8OfJS/EbyI/xa8vz7avLQ+3XyoPuR8n/7ovJT+63yI/vK8gP74vLf+vfyuvoM85b6H/Nu+jvzUPpP8y36XvMF+nzz7PmY89H5svO2+c3znfne83v59vNh+RD0TPkh9C35N/QU+Uz0/fhh9Ob4gvTc+J300Pi39MH41PS5+Oz0q/gI9aT4IfWd+DL1jPhJ9YL4YfV8+Hv1efib9X74sPV2+MP1b/jj9Xb4/fV4+A/2dPgq9nn4SfaC+GD2hfh49of4l/aT+Lb2ofjQ9qj45fas+Pb2q/gK96/4J/e9+ET3yvha99H4b/fa+If34/ik9/L4w/cD+eH3FPn59x35C/gk+ST4Mfk6+Dr5TPhB+Wr4UvmG+GP5oPhx+b34g/nV+I/56viY+Qv5rvkp+cD5PfnJ+Vb51fly+eb5jPn0+aL5APq6+Qz61PkZ+uj5IPr++Sr6Fvo3+i76QvpJ+lD6ZPpd+oL6bvqk+oL6vfqN+tf6mfrs+qD6/vqi+hn7rvo0+7n6TvvD+nH71fqT++b6r/vy+sr7/Prk+wP7/fsK+xL8Dfss/BL7UPwj+278LPuJ/DP7svxH+9j8Vvv1/F37Ff1n+y39aPtJ/W37bv15+4z9gfuv/Yr71/2Z+/X9nfsY/qX7Pv6y+1z+tft//rz7o/7D+8f+y/vy/tr7Gf/k+z7/6/tu//37mv8L/ML/FPzp/x78CwAf/C8AI/xbAC/8gQA2/KsAPvziAFX8FQFm/DoBavxjAXH8lgGD/MYBkPzvAZn8IQKo/FICtvx7Ar38rgLN/OIC3/wUA+38RAP8/G0DAf2aAwv90AMf/fwDJ/0tBDb9ZwRO/ZUEWf3MBG79/wR+/SQFgf1cBZn9kAWr/bAFqv3jBbz9GAbR/UgG4v2CBv39sQYN/uAGHP4bBzn+RgdF/m8HUv6kB2v+0Ad8/vsHi/4lCJz+UQiu/oEIxf6qCNf+zQji/vUI9f4fCQr/Swkg/3MJNP+YCUj/vgld/+cJdP8QCo//OAqn/1sKvP97CtH/mArh/7MK8v/QCgYA6woYAAwLMwAzC1MAVAtwAHALiACLC6AApgu5AMIL1gDTC+cA4Av2APsLEgEWDDIBKwxMAT8MZgFUDIQBaQyhAXcMuAGEDM8BlAzrAaIMBgK0DCUCyQxKAtoMagLhDIIC4wyWAugMrwL0DM0C9wznAv4MBAMFDSMDAg05AwUNVgMSDX4DFg2fAxINuAMKDc8DCA3sAwMNCgT7DCQE/wxLBAENcQTrDIQE3QycBNMMuwS/DNIErQzqBJYM/wR+DBQFcgw2BWUMWQVQDHYFOQyQBSUMsAUPDM0F5wvbBcIL7AWmCwcGgQsbBlsLLgY4C0QGDwtVBusKbQbLCokGowqdBnYKrgZJCr4GHgrSBvQJ5QbGCfgGmwkKB2wJGwc8CSkHDAk6B9YIQwebCEcHZghRBzMIXAcDCGkH0Ad0B6AHggdxB5EHPQeYBwUHmgfMBpwHjgaZB1UGmQcfBpwH4wWWB6sFlQd3BZUHPgWRBwoFjwfXBI4HnQSEB2oEgAc9BH4HBARzB88DZgefA2AHaQNSBzADPwcCAzUHzAIhB44CBQdcAvEGLQLgBv0BywbTAboGpwGmBn4BlQZbAYQGMAFtBgcBVAbdADcGrwAYBogA+wViAN0FPQDBBRkAowX4/4QF1/9lBbj/RAWc/yUFhP8KBWn/6ARM/8MEOv+nBCj/iQQU/2cEBP9KBO/+JATW/vgDyf7XA7v+tAOk/ocDnf5nA53+TwOT/isDjf4JA4v+6QJ//sICfv6jAoL+iQJ7/mMCcv47AnH+GgJu/vYBZv7PAWD+qAFp/pABbf51AWn+UQFw/jkBdf4fAXX+AAF7/ugAd/7GAHX+qAB+/pUAeP5zAHH+UgB4/kEAfP4sAHv+FAB3/vn/d/7k/3v+1P91/rz/dP6o/3r+nv94/o3/eP5//3T+cP9x/mL/eP5f/2r+SP9a/jH/YP4x/1n+Jf9R/hj/WP4c/1b+Gf9W/hn/Vv4Z/0n+Dv9H/g3/Rf4N/0H+Df9C/hL/Ov4Q/zP+Dv80/hf/Jv4Q/xj+Cv8c/hf/FP4X/wT+EP8H/h7/Dv4t/wD+LP/1/Sr/8v00/+v9Of/h/Tv/2P0+/9D9Qv/K/Ur/wP1P/7L9Tv+u/Vb/q/1i/539Yv+P/WL/jP1t/4v9eP+C/X//ev2E/3H9if9k/Yv/Vf2L/0n9jP8+/Y//NP2T/yX9kP8V/Y//D/2W/wf9mv8A/aD/+vyl/+z8pP/i/Kf/3fyt/838p/+7/KD/rvyd/6X8nv+h/KP/lvyg/4r8nP9//Jf/cPyP/2n8jP9k/Iz/XfyL/1z8jP9S/IX/Sfx8/0j8fv8+/HP/NPxp/zT8Zv8p/Fn/IvxO/yX8TP8f/ED/Gfw0/xz8MP8b/Cb/Hvwf/yf8Hv8l/BH/IPwA/yP89f4p/Oz+Lfzh/jT81/47/M3+QvzC/kj8tP5T/Kv+XPyd/l/8i/5t/IH+g/x//pT8d/6e/Gb+q/xY/sD8Uf7X/En+4fw3/vL8KP4I/R/+Gf0P/i/9A/5I/fr9X/3u/Xf94f2P/dT9rP3M/dD9yv3p/bz9Bv6v/Sr+rv1I/qH9Zv6W/Y/+lP2y/o390f6B/fD+dP0U/2v9Ov9n/V//Xf2G/1r9tf9c/dv/Vv0BAE/9KgBM/U4AQv14AET9pwBF/coAQP3yADv9FQE3/TkBMP1mATb9jwE3/bUBN/3kAUD9CgJC/SwCQf1UAkX9eAJL/Z8CUf3CAlb95AJa/QkDY/0mA2f9PgNn/V0Dbv2BA3z9nwOF/bkDjf3UA5f98wOn/RAEtf0pBMP9RATU/VwE4v1zBPL9iQQB/pYEC/6hBBX+tQQo/sYEOv7XBEz+6gRj/vsEev4MBZL+HgWs/igFwP4pBcz+MwXi/k4FC/9fBSz/XwU9/2UFU/9pBWv/ZgV8/2cFk/9vBbH/dAXO/3cF6/96BQgAewUmAHQFPQBxBVgAcwV6AG0FlgBjBa8AWQXKAEoF4QA+Bf0AMgUaASEFMgETBVEBAgVtAe4EiAHaBKYBwQS+Aa0E3QGYBP0BdgQRAlgEKwI8BEgCFARbAucDagLBA4ECowOhAn4DvAJVA9QCMAPyAgADBgPMAhQDnQIsA2wCQQM+AlsDEgJ2A9cBggOgAZUDagGqAykBsgPvAMMDuwDZA38A6ANCAPYDBAACBMX/DQSC/xQEQP8bBAv/MATT/kEEi/5ABEn+RwQI/ksEv/1IBHr9RwQ0/UUE9fxIBLj8TQRx/EcEJ/w8BOX7NgSh+y8EX/soBCL7JATh+hoEm/oKBFr6/wMY+u8DzfnWA4r5wgNP+bQDDPmdA8n4hAOF+GcDQvhLAwv4OQPN9xsDk/cCA2f38wIx99oC8/a1Arz2lQKA9nACRfZIAg/2IwLg9QQCtvXnAYX1vwFS9ZMBIfVqAfv0SAHX9CUBrvT8AI301wBu9LQARfSCABz0UQD68yMA2/P1/8Dzyv+p86H/lPN3/3/zS/9l8xn/UPPp/kPzv/4585T+MvNt/i3zRP4m8xj+GfPl/Q7zsf0M84X9DvNa/Q/zL/0Y8wf9IfPi/CPzsvwm84L8LfNW/DXzKvxB8wH8VPPh+2vzwPt/8577kPN5+5jzSfuk8x/7wPME+9Xz4vrf87b68POR+gL0bvoW9E76MPQx+kn0Fvpo9AP6g/Tr+Z300vm99ML50fSn+eD0iPn69HL5EfVc+Sv1TPlC9Tj5U/Ug+XT1GPmO9Qz5pfX9+Mr1/vjo9fn4Afby+CP28/g79uz4Uvbm+G725fiG9uH4n/bh+Lb23vjI9tj44/bc+AD34vgZ9+j4Mffq+Ez38/h09wf5kfcV+aj3G/nA9yL50vcm+er3LvkL+EH5I/hM+Tv4WflQ+GH5Y/ho+Xz4d/mR+IL5rPiT+cv4qfni+Lb5+fjE+RH51Pki+d75Pfny+Vr5B/pv+Rb6hvkm+pb5MPqi+Tb6tflC+sn5T/rc+V/69vly+hH6iPoq+pv6P/qs+lL6uvpn+sr6fvrc+pD66fqe+vP6s/oD+8T6DvvT+hb76fop+/z6NvsI+z37IvtQ+zj7YftI+2r7XPt4+237gvuB+4/7l/ue+6j7qPu9+7b70/vD+977xvvr+8v7/vvV+w782/sf/OL7OPzy+1L8Afxj/Af8d/wP/JD8HPyk/CX8tfwq/M38NPzk/D389/xC/A/9TPwm/VP8Mf1P/EL9UPxh/V/8gv1u/Jv9d/yy/Xv8zv2F/O/9kvwH/pf8I/6g/Ej+r/xf/rH8bf6o/IL+qPyZ/qj8tf6u/Nv+vPz9/sb8GP/K/D3/1fxn/+b8hv/s/KX/8PzK//z87P8B/Q4ACP0zABH9TgAR/W0AEv2PABn9rgAb/dgAKf0EATb9IQE0/UwBQf19AVP9oAFZ/ckBY/34AXL9JQKC/UsCif1lAoL9ggKB/agCif3QApD9+QKb/SMDp/1RA7X9gQPG/acDzv3NA9f9+QPk/SEE7/1PBAD+ewQP/qAEF/7BBBn+4gQg/gcFKv4sBTT+UgU+/n0FT/6gBVn+wwVk/vIFev4aBov+PQaW/mUGqP6LBrj+sQbK/tQG2P7vBt/+Cgfo/iYH8v5HBwH/bQcV/44HKP+wBzr/0AdM//EHX/8TCHX/MgiI/1IInf9zCLT/jAjD/6cI1//ICO//3Qj//+8ICwAGCRwAHwkyADgJRQBNCVgAYwltAH4JiACcCaYAvQnGANYJ4gDtCfoAAAoUAQ8KJgEbCjcBKApLATIKXQFACnMBUQqOAWEKpwFvCsIBgQrgAZQKAAKfChsCrgo5Ar8KWwLICnUCzgqOAs8KpALLCrcCzgrPAtYK7wLWCgkDzwobA8wKNAPMCk8DxQpnA8gKiAPLCqsDwQrDA7sK4AO3Cv8DowoQBJEKJASECj0EbwpRBFgKYwRGCnoEMQqQBB0KqQQHCsEE8QnXBNoJ8QTICQ0FtQkrBZgJPQV2CU0FVAlcBS8JagURCYAF8giSBcUImQWcCKEFdwixBVQIwgUyCNMFCgjeBecH7wXIBwMGnwcNBnkHGgZOByIGGwchBu8GJgbFBi4GlQYuBmMGLAYzBisGBAYrBtMFKAakBSUGfQUrBlQFLgYrBS8GAgUvBs0EIgacBBoGcAQUBkAECQYNBPsF2gPrBa0D4AWEA9cFTwPCBRsDrQXzAqEFzwKZBaoCjwWBAoAFVgJsBTACXAUGAkYF2gEtBbQBGgWLAQIFYAHlBDQByQQRAbEE7gCZBMUAeASkAGAEjQBPBG4ANgRRABwENgADBBcA5AP8/8kD4f+rA8D/iAOl/2kDjP9IA3H/JgNV/wIDPv/hAjD/xgIi/6sCFP+QAg3/egL//lwC8P49Auj+IgLi/goC1/7pAcn+xwG9/qcBtP6GAaf+YwGg/kUBnP4qAZr+EAGZ/vYAlP7aAJP+vwCU/qgAk/6NAJf+egCd/mYAl/5IAJb+LwCc/hsAlP79/43+3/+S/sz/k/64/5L+of+T/o//lP58/5n+bf+j/mT/qv5c/7H+Uv+2/kj/sv40/7L+KP+4/iL/sf4O/6r+/f6r/vX+q/7s/qz+5v6r/t/+qv7Y/rT+3v65/uH+tf7b/rv+3v7A/uT+vP7f/rj+3f61/t3+rv7Y/qT+0/6k/tj+o/7d/pz+2/6c/uL+nP7p/pf+7/6U/vX+k/79/pf+C/+X/hj/kP4b/4/+Jv+I/i3/eP4q/3D+MP9n/jb/Wf43/1P+Qf9M/kr/RP5R/zr+Vv8x/l//MP5u/yz+e/8j/oX/G/6N/wv+kv8A/pf/8/2d/9/9nP/T/aH/xv2n/7T9p/+q/a//m/20/4j9sf97/bj/d/3F/2v9yv9Z/cn/TP3N/0H90f8t/c3/HP3N/w79zv/5/Mb/5fzA/9T8vv/D/Lj/tfy2/6P8r/+Z/K//mfy5/438uP+D/LX/efyy/2n8qP9f/KP/Uvyc/zr8iP8t/H7/Jfx3/xb8av8L/F//B/xZ/wD8Uf/3+0X/9fs+//P7Of/r+yr/6Psg/+L7FP/Y+wH/2vv5/tj77P7N+9b+0PvK/tP7v/7J+6j+yfuX/tP7kv7X+4P+1/tx/uT7av7w+2L+8/tP/gP8SP4U/EH+Fvws/h78GP4q/Av+Lfzz/TP83f1E/NH9VvzF/Wf8uP1+/K/9l/yn/az8m/3C/JD92/yG/fX8fP0K/XD9G/1c/TP9Uf1O/Uf9Yf00/Xf9I/2Q/Rj9qv0K/cr9A/3w/QP9FP4A/Tn+/fxd/vr8gf72/KD+7fy5/uH82P7a/Pn+1PwU/8f8M//A/Fn/wPx8/7/8nP+5/MD/ufzr/8L8EADC/DYAxvxcAMz8dwDE/JkAx/zFANT84gDU/AAB1fwfAdj8NgHU/FEB1PxuAdr8jAHf/LEB7/zUAf389gEL/RICFf0sAh79TwIx/W4CQv2GAkz9oAJa/bUCZv3JAnD94QKB/fYCkP0NA6H9JQO1/T4Dzf1YA+b9ZgP1/XgDB/6SAyX+qwNB/sEDXf7PA3H+3QOI/vIDpf72A7T++QPC/goE4f4VBPn+HAQQ/ysEL/85BE//SgRz/1UEkv9bBK7/YwTN/2kE7P9qBAgAaQQiAGIEOQBgBFUAXARxAFQEiQBOBKgASwTJAEQE6AA5BAYBLQQiASQEQwETBF8BAwR7AfUDnQHgA7gByQPTAbED7gGMA/8BbAMSAlEDLwIzA0oCEwNjAvICfQLRApcCrgKxAoUCxQJjAuECQQL/AhoCFQPvASwDwgE+A4sBSANYAVUDKgFqA/oAewPHAIsDkwCXA1sAoAMlAKsD8v+4A7v/wQOF/8oDU//ZAx7/4APi/uIDp/7kA2b+4AMj/tcD4v3RA6f90ANr/c0DLP3FA+38vAO2/LsDgvy5A0j8sgMK/KYDzfuZA4/7iQNJ+3EDC/tdA9H6TwOR+jkDUvohAxb6CgPc+fUCovndAmb5wwIw+asC+/iWAsD4dwKK+FwCVvhBAh/4IQLo9/8BrvfYAXX3sQE/944BDPdnAdz2RAGp9h4Befb2AFD21AAm9q8A/fWJANn1aQC19UQAjfUbAGX18P9D9cn/JvWk/wH1df/Z9ET/vvQc/6T08/6G9Mb+Z/SW/kj0Y/419Dv+K/Qb/h/09v0V9NH9BfSn/fTzeP3n80z91vMb/c/z8vzL88r8w/Oe/MTzePzD80/8wPMj/MfzAPzR89/72PO7+9vzkPvi82r78fNL+/rzJfsH9AH7GvTl+in0wvo39KD6RvR/+lb0Xfpq9D/6fPQf+o30/vmm9Ob5wPTQ+d/0v/kA9a/5GfWY+TH1gvlJ9Wv5XvVT+X/1Rvma9TX5q/Ub+cb1DPnm9QT5BPb5+Cb28/hJ9vD4a/bs+Iz26viu9uj4yvbi+OP22/gE99z4Kvfj+Eb34vhg99/4e/ff+Jf34fiz9+X40vfq+Pb39/gW+AP5N/gM+Vf4Gfl4+Cb5nfg4+bz4RvnS+E758/he+Q/5avki+W75Ovl7+Vb5iflx+Zj5kfmv+bH5w/nO+df58vny+Q/6Bfol+hT6Qfop+l/6P/p0+k/6ifpg+qH6cfq2+oL6y/qU+uL6pfr3+rj6DfvK+h/72/o3+/D6VfsN+277I/uF+zr7nvtQ+6/7YPu9+277zvt/++H7kPvy+6L7/vuu+wj8uPsZ/Mr7L/ze+0H88vtT/AT8ZPwU/Hn8KvyP/D78nfxM/Kv8XPy7/Gr8zfx8/Nj8hvzb/Ir84vyP/Ov8l/z3/KH8C/2z/Bv9w/wq/dD8O/3e/E/98Pxm/QP9df0O/YP9Gf2S/SP9mf0m/aP9Kv2s/TD9tP0x/cP9O/3U/UX94v1L/fX9Vv0G/mD9F/5n/Sr+cv07/nv9Tv6D/WD+jP1u/o/9f/6U/Yz+lv2a/pb9r/6e/b3+oP3K/p794v6o/ff+rv0O/7X9Jf+7/T7/xf1g/9X9df/a/Yj/2v2j/+L9uf/m/c3/5v3b/+H97P/e/QoA6P0lAO79OwDv/VkA9v13AP/9lgAH/rYAEf7UABj+7gAb/goBIP4qASj+RAEq/lkBKP5wASb+iQEp/qgBL/7GATT+4AE2/vwBOv4fAkX+RAJS/mkCXf6IAmb+pAJq/sgCdP7lAnv++QJ3/hMDeP4sA3v+QwN7/mYDiP6IA5P+pAOZ/soDqv7uA7j+BAS5/iQEw/5NBNj+agTh/oIE5f6hBPL+uQT3/s8E+v7rBAP/AwUK/yIFGf9BBSj/VgUs/3gFPv+cBVP/ugVj/9kFdP/5BYb/EwaT/ysGnv9DBqr/Wwa2/3YGx/+RBtf/owbf/74G8v/cBgcA9AYYABMHLwAuB0QAQwdSAGAHagB3B3wAjgePAK0HqwDBB7wA0AfKAOcH4AD4B+8ABgj/AB0IFwEzCC8BRghFAVkIXAFsCHQBhAiSAZkIrQGnCMMBvgjiAdIIAALZCBEC2QgeAuAIMALrCEgC8QhdAvwIegIJCZYCDAmrAhgJzAIkCesCJAn/AiwJHgMvCTcDLAlOAywJZwMiCXgDGwmMAxYJowMHCbEDAgnJA/4I5APyCPkD6ggQBOQILATgCEgE1ghiBMUIdAS1CIgEpgicBI4IpwR3CLUEYwjIBEYI0AQrCNoEGgjvBAMI/wToBwoF0gcaBboHJgWjBzcFjwdKBXQHVQVVB1sFNgdiBRcHaQX1BmoFzwZpBasGagWMBm8FaQZwBUMGbQUkBnAFAwZxBeEFcwXGBXcFoQV0BYIFdAVmBXcFNwVmBQ0FWQXrBFUFwgRIBZkEOgVxBC0FSgQfBSQEEwUABAYF4AP9BMID9QSkA+4EhQPiBGID0gQ9A78EGgOtBPMCmQTMAn8EpgJpBIYCVgRgAj0EPQIlBCMCFwQKAgYE7gHyA9YB4QO7Ac0DnQG1A4UBoANpAYgDRwFpAyoBTgMQATQD8gAVA9gA+gLAAOECrgDKApwAtQKGAJoCegCIAm0AdQJWAFgCSgBDAj4ALwIqABECGAD1AQ0A3gH9/8IB6f+hAdv/hQHN/2oBx/9WAcf/RwG//y8Bv/8fAb//EAG1//UAtf/lALL/0QCl/7IAoP+dAJz/iACX/3MAlv9gAJD/SgCP/zcAk/8sAJf/HwCZ/xEAof8KAKT///+j/+7/p//k/6j/2P+n/8r/qP+//6j/tP+o/6j/qP+e/63/mf+v/5P/rv+L/7b/jP/A/5D/w/+M/8P/iP/F/4X/yv+I/9H/jP/U/43/0/+M/9P/jP/X/4//0P+L/8z/iP/O/4//zv+S/9P/nP/W/6P/1P+o/9//u//h/8L/2v/D/9v/zv/a/9f/1//e/9P/5P/G/+T/v//p/77/9f+5//3/tf8IALT/FACu/x4Ap/8mAKD/MACa/zoAk/9FAI3/TwCG/1sAfv9kAG3/ZgBY/2MAS/9pAED/cQA0/3gAJv9+ABv/hQAR/48AAP+SAPP+lwDr/qEA3v6oANH+rwDC/rEArP6vAJf+rQCC/qoAcf6qAFz+pgBJ/qMAPf6nACr+pAAf/qcAD/6nAPr9oADu/aAA3v2eAM39mQC//ZcArP2PAJT9gQCB/XUAcP1uAF39YwBM/VkAPf1RACz9RAAg/T0AEv0zAAb9KQAA/SYA9fwbAOj8DgDd/AMAyvzv/7z83v+v/M7/oPy5/5T8qv+I/Jb/f/yI/3z8fP94/G7/dfxj/3T8Vv9u/EX/a/w3/2r8Jv9j/BH/YPz//mD88P5g/N7+Y/zQ/mb8v/5g/KX+YfyT/mf8gv5u/HT+e/xq/n78Vf6J/Ej+mfxA/qD8LP6q/Bz+tfwN/rv89v3E/OX91PzY/eT8zP3w/Lv9/vyr/RH9oP0l/ZT9Ov2M/Uv9fv1g/XT9e/1x/ZD9Z/2l/Vz9u/1S/dD9SP3m/T79+v0z/Q3+Jf0e/hf9NP4P/VP+D/1w/gv9i/4H/af+Bv3F/gT95f4I/QH/B/0c/wT9Nv8B/U///vxn//z8fv/3/Jz/+vy5//380P/8/Ov//fwGAAH9JQAK/UQAEv1jABz9hQAp/aAAMP2/AD393gBJ/fIATP0JAVP9IgFc/TYBYf1PAW79bAF+/YUBjP2dAZv9vgGy/eABzf34Ad39DgLu/SsCBP5FAhv+WwIs/m4CPv6GAlX+lwJm/qMCcv63Aon+0AKk/ugCwP78Atr+DQPy/iYDEv89AzH/TgNM/1wDZ/9mA3z/dgOa/4QDtv+LA87/jwPk/5ID+f+aAxcAowM0AKgDUQCxA3EAtQOPALgDrQC+A88AxgPzAMIDEAG5AygBuANIAbEDYwGmA30BmQOVAYUDpwF4A8IBagPdAVUD8QFKAxECOQMtAigDSAIcA2oCBwOEAvECnALdArgCwgLNAp8C2wJ7AukCWwL6AjQCBwMLAhED6QEiA8kBNAOoAUcDgQFUA2ABZQNDAXsDHgGJA/UAkwPJAJoDnACdA2kAnQM2AJwDCACfA9T/mgOj/5kDeP+fA0T/mQMS/5YD5v6XA7b+kwOJ/pIDWv6OAyj+hQP2/X4Dwv1xA4j9XwNO/UsDG/09A+X8LQOs/BgDdfwDAz/87wIO/N4C3vvNAq77vAJ++6gCSfuPAh/7fwLw+moCtvpIAoP6LAJJ+gkCDvrhAd/5xgGu+aYBe/mFAU/5ZwEj+UoB+fgsAdH4DgGs+PMAhvjXAF74tgA0+JIAB/hqANv3QQCs9xQAhffs/2T3zP8+96P/Gfd7//r2WP/b9jH/wPYQ/6z28v6Y9tT+fPas/mT2iP5T9mn+NfY7/hb2C/4F9uj98/XC/dz1lv3H9W39vfVL/bX1Kv2o9QT9pfXm/KX1yvyk9az8ovWN/KH1bfyk9U/8n/Uq/Jf1APyT9dr7lfW5+531m/uk9X/7q/Vh+7X1RPvE9S373PUg+/D1Dfv69fD6Dvbc+iD2yfou9q/6P/aZ+lD2g/pj9nD6dfZc+or2S/qe9jr6svYn+s32Hfrm9hT6AvcM+iL3CPo79wD6V/f6+Xj3+vmX9/r5rvfw+b334vnb9+L5+vfl+RL44fks+OH5SPji+Wv47PmN+PT5qfj6+cv4Bfrt+BH6CPkY+ib5IPpI+S76Zvk6+nz5P/qY+Un6s/lV+s35X/ro+Wr6Afp1+iP6ifpB+pr6Wfqn+n76wPqg+tj6vfrr+tr6/frt+gj7BPsW+x/7Kfs3+zr7TvtJ+2H7V/t1+2b7jPt3+6f7jfvA+6H72Pu2+/n70/sP/OX7IPz1+zv8DfxP/B78XPwp/HH8PfyJ/FP8mfxh/KH8avy1/Hv8xPyM/M78lPzi/Kj8/PzC/A/91fwc/eL8L/31/EH9CP1M/RT9XP0j/Wr9Mf1y/Tr9gv1L/Y39Vf2T/Vr9oP1n/av9cv21/X79xv2P/dj9oP3k/av97v20/fr9v/0G/sn9Dv7R/Rj+2v0i/uL9Lf7r/TH+7P05/vD9RP75/Uz+/f1Y/gb+ZP4P/nL+Gf6G/ij+k/4w/p3+NP6l/jf+rv46/r/+RP7H/kT+yf4+/tT+Qv7e/kT+6P5F/vX+Sf4G/1H+F/9Y/ij/X/45/2T+S/9r/l//dP5q/3T+df9y/ob/d/6U/3j+of93/q3/dP67/3T+zv96/tr/d/7r/3j+CACG/hgAhf4oAIX+QACN/lMAkP5pAJT+ewCX/o0Alv6gAJf+qwCS/rkAj/7QAJP+4gCT/u8Ajf4HAZT+JgGg/jsBpP5WAaz+cQG1/okBu/6kAcP+tAHA/sABu/7aAcL+7gHD/voBv/4JArv+IQLA/j4CzP5WAtP+bgLa/oYC3/6fAub+vgL1/toCAP/yAgf/BwML/xoDDf8tAxH/QQMV/1UDGf9mAxv/egMg/5YDL/+uAzf/yANC/+UDUv8ABGD/HwRw/zkEfv9PBIj/ZQSP/3cEl/+MBKD/oASo/7cEtP/NBMD/4gTM//sE2P8TBef/LwX6/00FEABmBR8AgQUyAJ0FRwC0BVgAyAVkANsFcQD1BYUACgaWABsGowAvBrIAQwbDAFgG1gBsBugAhAb/AKIGGwG4BjMB0AZLAeoGZwH8BnsBCgeOARsHowEpB7UBNQfGAUAH2AFNB+wBWAcAAmkHGwJ3BzMChAdKApgHagKmB4UCtAegAsIHvALFB9ACyAfiAswH+ALNBwoDzQccA80HLwPPB0QDyQdSA8UHZQPMB4ED0gedA9YHuAPSB8wDywfbA8wH9gPIBwoEtwcRBKcHHASdBywEkQc5BIAHQwRtB0sEXgdWBFIHZQRGB3MENwd/BC8HkwQkB6EEEQerBAIHuATvBr8E3AbGBMUGygSkBsUEjAbGBHMGyARVBsMEOgbCBCEGwwQOBskE/AXQBOQF0ATPBdMEvAXZBKMF1gSCBc0EZgXGBEgFvwQlBbEEAgWjBN4ElQS/BIgEnwR7BIEEcARnBGkETwRjBDoEXgQmBFsECgROBO4DQQTTAzUErgMeBI8DCwRuA/gDRwPdAygDyQMNA7gD6wKhA88CjgO8AoUDqAJ4A48CZgN7AlkDZgJLA0wCNwMyAiEDFAIHA/kB7wLdAdYCvwG7AqQBowKJAYgCcwFxAl8BXQJOAUwCQAE9AjABKwIlARwCFwELAgQB9QHyAN4B3gDGAdEAtAG+AJoBowB4AZMAYgGGAE4BewA7AXUALQFtABsBZAAKAV8A/ABdAPAAWwDkAFUA0wBPAMIARQCuAD4AnAA5AIsALABzACIAXQAhAFEAJQBKACUAQAAjADIAJQApACgAIQAtABwANgAbADIADQAzAAQAOQABADMA8v8sAOT/KgDa/y8A1/8yANP/NgDQ/zoAzv89AMz/RQDO/1IA1/9VANb/WQDX/2MA3/9nAOH/ZADd/2QA3f9qAOH/ZgDe/2MA3f9pAOL/bADp/24A7/91APn/dwD//3oABwCBABQAhgAfAIYAJgCJADIAiQA6AIQAOwCBAEIAfgBKAHUATABxAFMAbABZAGoAYwBsAHEAaQB8AGcAiABkAJMAYwCgAGQArwBcALgAUgC8AEoAxQBAAMkALwDJACEAzAAYANMACgDWAP3/2wDz/+EA6P/nAOT/9QDb//wAzf8AAcb/CQG5/w0Brf8RAZ7/FAGI/w4Bcf8HAV3/AwFL/wABNP/5ACX/+QAZ//wAC//8AP/+/QDw/vwA4f76ANb+/ADD/vUAsv7vAKP+6wCL/t4AdP7RAF3+xQBJ/rkAN/6vACD+oQAP/pcABv6TAPf9jADr/YIA3/18ANP9dADD/WcAuP1fAKr9UgCS/TsAe/0lAGn9EgBW/QAAR/3u/zb92v8t/c7/IP2//xX9rv8S/af/Dv2a/wj9j/8E/YL/9vxt/+v8WP/h/EX/1fwv/8z8G//A/AT/uPzv/rP83v6u/Mz+q/y5/q/8r/6z/KX+sfyT/rX8hv65/Hr+tfxm/rX8U/61/EL+tfwv/rP8G/6z/Af+tfz1/bX84v27/NT9yfzN/dH8wP3a/LX95vys/fP8pP3+/Jn9A/2I/Qv9e/0X/XD9Hv1h/SL9Uf0n/UD9Mf0z/T79Kf1L/SD9XP0b/W39Ff2B/RL9lv0S/ar9D/28/Q39zP0G/d79A/3v/f78/P32/Av+8Pwc/uz8LP7o/D3+5fxS/uX8bv7v/Ib+8/yd/vf8tf7+/M3+BP3o/g79Af8X/Rf/HP0p/x/9Of8g/Uv/I/1c/yb9bf8q/YX/Nv2c/0D9sv9M/c3/XP3n/2v9AwB+/R8Akv05AKT9UwC2/WcAxf14AND9jADe/aEA7/2xAPr9vgAG/tgAHv7uADH+AQFF/hwBYv45AX7+TAGU/l0Bqv53Acf+kAHo/p0B+v6oAQ3/tAEi/78BNv/MAUz/1AFi/90Bd//oAZL/8gGq//0Bxv8NAuf/HAIKACYCKAAsAkEANAJgADoCfAA2ApIALQKhACUCsgAfAscAGALdABIC8wAOAg4BCgIoAQYCQQEBAl0BAQJ+AfkBlwHpAaoB2wG+AcoBzwG3Ad4BngHpAYUB9QFuAQECVQENAj4BGgIsAS0CFwE9Av8ASgLpAFkC0wBpArkAdAKeAH4CgQCFAl0AiAI9AIsCGACLAvP/iQLQ/4sCp/+FAoH/ggJk/4YCO/+BAhX/fQL5/oEC1/5/ArH+egKL/nQCZP5tAjv+YgIN/lIC3/1BArL9MgKI/SMCXP0SAiz9/wEI/fMB3/zkAbH8zwGM/MIBZvyyATv8ngEW/I8B7/t9AcL7YwGT+0cBZPsqATT7CwEH++8A3/rXALL6uACG+poAYPqCAD36bAAc+lUA9/k6ANT5HwCy+QYAifnl/2T5xv89+aT/FPl//+/4Xf/K+Dv/pfgY/4L49v5j+Nf+Sfi8/i74nv4V+IL+Afhq/un3TP7L9yn+sPcH/pf35f1898L9ZPeg/U/3f/0391z9IPc3/Q/3GP0B9/z88/bf/Or2xvzj9q782/aT/NX2efzQ9mD8xvZC/MD2Jvy19gT8r/bo+6/20Pup9rL7p/aX+672hfuw9m37s/ZV+7/2RfvN9jf71PYj+972Efvq9gP79vbw+gD33/oK98v6Eve4+h/3qPou95r6P/eP+k/3g/ph93n6ePd0+o/3cfqp93D6w/du+tj3avrv92f6Afhg+hX4Wvos+Fr6P/hV+lb4Vfpu+Fb6gvhV+p34Wfq2+F/60vhm+vD4cPoL+Xj6KvmD+kj5kPpg+Zb6dfmb+pH5p/qx+bb6x/m9+tv5w/r0+c76D/rb+if66Po/+vP6WvoD+3X6EvuT+iX7tfo7+876TPvm+lr7BPtw+xz7f/su+4r7SPub+1r7p/tu+7P7hfvE+5r71Puy++b7y/v6++T7Dvz8+yL8FPw2/C38S/xC/F38Vvxt/Gn8fPx4/In8iPyX/Jn8pfyn/LL8tvy//Mn80PzY/N385vzr/P38AP0U/RX9Jf0l/TP9M/1E/UL9Uf1P/V39Wv1t/Wn9ev10/YP9fv2P/Yn9mv2T/aH9mv2v/af9vf20/cb9vP3T/cf95f3a/fP95f36/ev9BP71/Q/+//0Z/gb+IP4L/ib+Dv4s/hL+Nv4Z/j7+IP5F/iP+T/4q/l/+N/5q/j7+d/5H/oX+Uf6M/lP+lP5Y/qD+Xf6j/lr+qv5d/rT+YP64/l3+wP5i/s7+Z/7a/mv+4f5t/uv+bv76/nX+B/97/hT/fv4c/3/+Jv9//jP/gv49/4L+SP+D/lP/hf5a/4P+Y/+C/m7/gv56/4L+gv9//o//gv6h/4n+sf+M/r7/jf7M/5D+1/+P/uX/kv7y/5L+/P+Q/ggAkP4SAI3+HgCL/iwAjf46AI3+SgCQ/lkAk/5mAJP+dQCW/ogAnP6dAKT+rQCl/rgApf7GAKX+1ACn/uEAp/7vAKj++QCl/gQBpP4UAaf+IwGq/jQBrv5IAbX+WwG7/m4Bwv6BAcn+kgHM/qMB0f60Adb+wwHa/tQB3/7kAeL+8QHk/gMC6/4XAvL+KAL5/joCAP9OAgr/YwIS/3gCHv+LAib/nwIv/7gCPv/MAkj/3gJR//MCXP8CA2D/EQNm/yYDc/86A37/TwOL/2YDmf9/A6r/lgO4/6sDxv/FA9j/2gPn//ED+P8JBAgAGwQVAC8EIwBBBDIAVARAAGwEUwB9BGIAiwRtAKEEgQC5BJcAzwStAOUEwgD9BNsAEwXwACQFAwE2BRcBSAUsAVYFPgFiBU4BbQVdAXgFbgGFBYEBlgWZAaQFrgGuBcABvAXXAc0F8QHXBQQC4QUYAuwFLwL2BUQC/QVWAv0FYwIABnMCBAaFAgcGlgIKBqYCDAa3Ag4GyAINBtcCDQblAhMG+gITBgsDDgYYAxAGKwMOBjoDBwZEAwIGTwP2BVYD6wVdA+MFZgPZBW0DzwV2A8YFfwO8BYcDtAWQA6sFmgOfBaADkwWmA4kFrQN3Ba0DZgWtA1kFsQNGBbADLwWoAx4FqgMNBagD/ASnA+oEpgPXBKMDxgShA7cEoAOmBJ8DkwSaA38ElgNqBI4DVASFA0AEfgMoBHMDCwRlA/gDXAPiA1IDyANDA7gDPgOmAzcDjwMpA30DIQNnAxQDTwMGAz4D/AIpA/ECEAPeAvYCzALgArwCyQKrArICnAKdAowCiAJ7AnECagJdAlkCSwJLAjsCPgIrAjACFwIhAgYCEQLzAQEC3QHsAcYB1wG0AcUBoQG0AY4BoAF+AY8BcAGBAV0BbQFOAVwBQAFMATQBQAEpATIBGgEfAQsBEAEBAQMB9QDwAOcA4QDaAM8AzQC+AMIArgC4AKAAsQCTAKYAggCdAHMAmgBqAJYAXwCPAFMAjABKAIgAPgCEADMAfgAmAHUAFwBzAA0AdAAHAHAA/P9tAPD/bgDr/20A4v9qANj/bgDW/3AA0f9zAMz/eADK/3wAyf98AML/fgC//4IAvP+GALv/iQC5/40Atv+QALX/kACy/5UAsf+cALX/owC4/6sAvv+1AMX/vgDK/8MAzf/GAND/zwDX/9QA2//WAN7/3gDn/+QA7P/lAO//7AD4//IAAAD5AAoAAQEVAAcBHgALASgAEAEwABEBNwAYAUIAHwFRACEBWQAiAWAAJQFsACYBdQAjAXsAJQGFACgBkgApAZ4AKgGqACkBtAAmAbwAKAHJACkB1gAmAeAAIgHoACEB8gAYAfgADgH8AA0BBwEGAQ4B+QAQAfUAGgHyACUB6QAqAeIAMgHbADoB0QA+AcUAQAG8AEcBtABMAaQASwGWAEsBiwBOAXwATwFzAFIBZABSAVUATwFIAFEBOwBRASoATgEeAEwBEQBMAQMASwHy/0UB4f9AAdP/PQHD/zkBr/8vAZr/IwGJ/xwBfP8YAWr/EAFY/wQBSP/8ADb/8gAm/+kAF//gAAf/1wD1/skA4v68ANP+sQDD/qYAsv6XAJ7+hgCN/ncAf/5sAG7+XABf/kwAUv5AAEL+LwAz/h8AKP4SABn+AwAO/vX/Af7l//b91//s/cn/3f21/8z9oP/A/Y//uf2C/679cf+j/WD/nf1S/5P9Qf+F/Sz/f/0e/3v9Ef9x/f/+af3s/mH93f5a/c3+Vf28/k/9rP5J/Zz+Rf2N/kH9fP47/W3+N/1d/jb9T/4x/UD+M/00/jT9Kv4x/Rv+NP0P/jf9Bv44/fr9Ov3v/Tr94v04/dH9O/3H/UH9v/1E/bX9SP2r/U79pP1T/Zr9Vv2Q/WD9jP1r/Yn9cv2C/Xv9fP2C/XX9i/1w/ZP9av2Z/WP9pf1h/bT9Yf27/Vz9yf1c/dr9YP3l/V/98v1d/QP+Y/0R/mT9H/5m/TP+bf1C/nL9Uf50/WL+e/10/oL9g/6I/ZL+i/2g/pD9tf6a/cn+pf3b/q/98P68/Qb/yf0b/9f9L//l/UD/7/1S//z9af8L/nz/G/6N/yj+nv82/rX/SP7J/1n+2P9p/u7/fP4BAJD+FACj/igAuP45AMz+TADh/mAA9/5tAAr/ewAe/4kAMf+WAEX/pgBc/7IAcf+/AIj/zQCg/9cAtf/gAMn/6wDh//MA9v/6AAsABAElAA0BPQARAVEAFwFnABoBfAAaAY0AGwGhABoBtAAVAcMAFQHYABUB7gASAQABDgEQAQkBIgEDATMB+gBAAfMAUQHsAGIB4QBtAdYAewHJAIYBuwCQAa8AnQGgAKYBjwCvAYEAuQFwAMABXQDHAUoAzAE2ANEBJgDaARIA3gH6/94B5P/gAcz/4QG0/+ABmf/dAX7/2gFn/9gBTv/XATH/0QEX/8wB/P7HAd7+vwHC/rgBp/6yAYX+pgFj/pcBSP6QASn+hQEH/ncB7P1tAc39YAGr/VEBjP1DAWv9MwFI/R8BJv0OAQr9AAHp/O4Ax/zbAKj8ygCJ/LYAafyjAEf8jQAi/HUAA/xiAOL7SwC/+zIAnvsZAH/7AwBh++7/QfvU/yD7u/8E+6X/5fqL/8T6cP+q+ln/jPo+/236I/9V+g7/Ovr1/hz62P4A+r3+6Pml/s75i/6z+W7+nflW/ob5Pf5x+SX+WvkI/kT57/0z+dj9IPnA/Q/5qP39+I/96vh1/dz4X/3O+Ej9wPgv/bL4GP2n+AH9nfjs/JP41fyJ+L/8gviq/Hv4lvx1+IL8cvhw/G34Wvxt+Ev8a/g4/Gf4I/xo+BT8bfgF/G749vtv+OX7cvjU+3j4x/uC+L37iviy+5T4qPue+KD7qfiX+7X4jfu/+IX7yvh7+9X4dPvh+Gv77/hn+wH5ZvsS+WP7IPld+zH5XPtF+V37Vvlc+2j5Xft8+V/7kPlh+6X5Zvu8+Wv7zvlu++L5cfv5+Xj7Dvp/+yD6gvs3+or7TvqT+2D6mft5+qT7k/qy+6r6vPvC+sf71/rR++/63vsI++37G/v1+y77/vtI+w78XfsZ/HL7JvyM+zf8ovtF/Lj7U/zQ+2P86Pt0/Pr7f/wL/In8I/yb/Dr8rPxM/Ln8YPzH/HL81fyG/OT8m/z1/K/8BP3C/BL90/wg/eX8L/32/D39Cv1M/R79Xf0v/W39Pf14/Uz9hf1f/Zb9bv2j/Xr9q/2J/bn9mv3J/aX90f22/eH9xv3v/c799/3d/QP+7P0R/vn9HP4D/iX+Df4v/hv+O/4j/kL+Lf5M/jr+Vv5C/l3+TP5m/ln+cf5g/nf+af5+/nL+hv56/oz+gv6T/o3+nP6X/qT+of6r/qj+r/6v/rT+tf62/rz+u/7D/r/+yv7D/tH+x/7a/s3+5P7R/uv+1v7w/tf+9/7a/gD/3v4H/+H+Dv/i/hX/5f4b/+b+H//l/ib/5v4w/+n+NP/p/jn/6P5B/+n+SP/p/kz/6P5T/+n+X//u/mb/7v5t/+7+d//w/nz/8P6B/+z+iP/s/oz/6P6Q/+b+nP/p/qD/5f6k/+H+rf/i/rX/4v6//+T+x//l/s7/5P7W/+L+3v/i/uf/4v7s/9/+9f/f/v//4f4EAN7+DQDe/hQA3f4bANr+JgDd/jAA3f43AN3+QgDe/kwA3/5WAN/+YwDk/m0A5f51AOX+ggDo/owA6f6VAOj+nQDo/qcA6P6vAOn+vgDu/soA8v7YAPb+6AD9/vMAAP/9AAH/DgEI/xsBDf8mARD/NAEU/0EBGf9RAR//XwEl/2wBKf97ATD/jAE5/5wBQP+tAUj/wAFS/9EBXP/kAWb/9gFw/wYCd/8YAoL/LAKN/zkCk/9KAp3/YAKr/3ACtf+CAsD/lgLN/6oC2v+/Aun/0wL4/+UCBAD4AhIADQMiACIDMwAzA0AARwNRAFgDXwBnA2wAegN7AIsDiQCaA5kArgOtAMEDvADRA80A5wPkAPUD8wAEBAMBGAQYASQEJgEtBDMBPgRHAU4EWwFYBGcBYwR3AW8EhgF4BJYBhwSqAZUEvgGfBM8BqQTeAbQE8QG7BP8BwQQNAsgEGwLQBCwC1AQ5AtoERQLeBFQC3gRcAuEEaQLkBHQC4gR+AucEjALrBJoC6wSkAusErgLrBLkC6wTDAugEygLiBNAC4ATXAtcE2QLTBOAC0AToAsYE6ALBBOwCvgT1ArQE9QKtBPkCpwT/Ap8E/wKWBAIDjwQEA4QEAwN6BAIDcAQCA2YEAgNbBAADTgT9AkAE+AIzBPMCJQTvAhUE6AIJBOQC/QPhAvED3QLlA9kC1wPTAsoDzQK8A8gCqwO+ApwDtQKLA6sCegOhAmcDlQJWA4kCRwOBAjYDdQIlA2kCGANiAgkDWAL5Ak4C6wJEAtkCNwLKAi0CuQIhAqcCEQKZAgcChgL4AXQC6AFlAt0BUgLNAUACvgEzArQBJgKoARgCnQEKApAB+gGCAewBdQHbAWcBzwFbAcMBUQG0AUEBoQEwAZUBIwGIARcBegEJAW0B+gBgAe8AVgHkAEwB2ABDAc0AOQHDAC8BuAAjAasAGwGhABEBlQAGAYgA/wB+APUAcQDpAGQA4gBbAOEAVQDeAE8A1wBFANAAOwDNADYAygAvAMkAKgDJACYAxQAeAMMAGQDCABQAvwANAL8ACAC+AAQAuwD9/7sA+f+8APj/vwD2/8AA9f/GAPb/ygD4/80A9v/UAPz/2gD//9oA/P/gAP//5QABAOUA///pAAEA7gAEAPAABgD6AA4AAwEXAAkBHAARASMAGAEqAB4BMgAoATsALQFCADABRwA3AU8AOwFWAD4BWwBEAWMASAFsAEsBcQBRAXoAWwGJAGABkwBiAZoAaQGmAG4BsQBxAbkAdQHFAHsB0AB7AdcAewHeAHsB5wB9Ae8AfgH5AH0B/wB9AQkBfwEUAX4BGwF+ASUBfwEwAX4BNwF6AT4BeAFFAXQBTAFuAVEBZwFUAWIBWAFbAVwBVQFgAU8BZgFKAWoBQwFwAToBcQEzAXQBLAF4ASUBfQEcAX4BEgF+AQcBfQH8AHsB7wB6AeIAdwHWAHQByQBwAb4AbgG0AG0BpwBqAZoAZwGNAGMBgQBdAXMAWAFmAFIBVgBLAUgARAE6AD4BKgA0ARwALAENACIB+f8VAen/CwHd/wMBzP/4AL//7wC0/+gApf/eAJb/0QCG/8UAdf+2AGb/qgBW/50ARf+PADT/fwAm/3EAF/9kAAf/VQD5/kcA6/45AN3+KgDQ/h4Aw/4QALb+AQCr/vX/mv7k/4v+0f+C/sb/cv62/2D+oP9V/pL/S/6F/z7+df8z/mb/KP5Y/xz+SP8S/jv/CP4t//39HP/z/Q7/6/0B/+L98/7X/eT+zf3U/sX9xv67/bb+sv2o/qr9mv6h/Yv+mv1//pb9dP6Q/Wn+jf1f/on9U/6F/Un+gf0+/nz9Mf56/Sn+d/0e/nL9FP5x/Qr+bv0A/m79+f1w/fL9cP3r/XL95v13/eL9eP3b/Xz92P2B/dT9gv3O/Yb9yv2L/cb9jf3C/ZP9v/2a/b39nv27/aX9uf2x/bz9uf2//cX9wv3Q/cX92v3H/eT9yv3w/c79+v3T/Qf+1/0U/t39Hv7f/Sr+5v05/u79RP7z/VL+/P1j/gf+cf4R/oL+HP6W/ir+pP40/rX+Qf7F/k7+0f5W/uL+ZP71/nX+BP+C/hH/j/4g/57+MP+s/j7/vP5L/8n+XP/b/m7/7/58/wD/jP8S/5r/Jf+n/zP/tP9F/8P/Wf/N/2n/1/94/+L/i//r/5z/8/+r//3/vv8IANH/EADi/xgA8/8hAAYAKAAXAC8AKQAzADkANgBHADkAVgA6AGQAOwBzAD0AgQA7AIwAOwCaADsAqAA3ALQANgC/ADYAzwAwANgALADiACkA7wAlAPkAHwAEARQACQEKAA4BAwAXAfj/GwHs/x8B4v8mAdT/KAHJ/ywBv/8yAa//MwGk/zYBlv83AYb/NwF4/zoBZv82AVP/MgFC/zIBL/8sARv/JgEH/yIB8v4bAd/+FwHN/hEBtv4JAaH+AQGL/vgAdP7vAGL+6QBI/t0AMP7RABv+yQAB/rkA5v2rAND9oAC1/Y8Anf2EAIX9dQBp/WMAUv1WADr9SAAf/TcAB/0oAO/8GADX/AgAv/z4/6H84f+I/M7/cPy+/1P8qP84/JP/H/x//wT8av/t+1n/1ftF/737Mf+n+x//kfsO/3v7+f5h++L+S/vO/jb7u/4b+6P+A/uL/u36d/7X+mD+wPpJ/q76N/6a+iL+hvoN/nf6+v1m+uj9WfrY/Uj6xf02+q79Jvqb/Rb6iP0H+nL9+vlh/ez5Tv3e+Tr91Pkp/cf5Ff28+QP9tfn1/K755fyn+dX8ovnJ/J75vPya+a78lvmg/JD5j/yN+YL8jfl3/Ir5afyG+Vn8hvlO/Ir5RfyP+T38kfkz/Jb5Kvyg+Sb8p/kg/Kv5GPyy+RL8vPkO/Mb5CvzO+QX81/kB/N/5/Pvr+fn79vn3+wP69/sR+vf7H/r5+zD6/Ps/+gD8T/oD/F/6Bfxu+gj8gPoO/JH6FPyh+hj8sfoc/ML6IvzR+ib85Pot/Pb6NvwH+z38HPtH/DH7UvxF+1z8Wvtp/HD7dPyD+3/8lvuJ/Kr7lPy/+6H80Pur/OH7s/zz+738BPzJ/Bj81Pwt/OX8Qvzz/Fb8AP1r/A/9fPwb/ZD8Kf2k/Df9tfxE/cf8Uv3a/F/96Pxp/fr8df0K/YL9GP2M/Sn9mv06/af9Sf20/Vr9wP1t/dD9gf3f/Y/97P2e/ff9rv0G/rn9Dv7G/Rj+1P0l/t39LP7o/TT+9v1A/gP+TP4S/ln+Hv5i/ib+av40/nX+Qf6B/kn+hv5Y/pP+Yv6c/mn+of5y/qr+ev6u/n/+sv6L/rz+k/7D/pr+x/6h/s3+qP7T/rH+2P67/uH+w/7m/sz+7P7U/vL+2v72/uH++v7k/vr+6f79/vD+Af/2/gT/+v4G/wH/Cv8I/w7/Df8O/xH/Ef8Y/xT/HP8V/yD/Ff8m/xf/Kv8Y/y//GP8z/xn/Nv8Y/zn/F/87/xX/Qf8X/0T/Ff9H/xT/S/8S/07/Ev9S/xL/Vv8R/1r/EP9g/xH/ZP8R/2b/Dv9q/w3/bf8L/27/B/9z/wf/df8E/3X/AP96///+fv/9/oL//P6G//r+if/5/o//9/6U//n+l//2/pz/9f6g//P+o//w/qf/7/6r/+z+q//o/rL/6P62/+b+uf/k/r//5P7G/+T+yv/i/tH/5P7a/+X+4f/m/uf/5v7s/+X+8v/l/vn/5f79/+T+BADk/gsA5f4SAOX+HADp/iYA7P4vAO/+OQDy/kIA9f5OAPn+WQD9/mMAAf9uAAb/eAAI/4IAC/+NABD/mQAU/6YAGf+yACD/vgAl/8wALP/dADb/6QA7//kARP8HAUv/FQFT/yUBXf8zAWT/QQFt/1EBdf9gAX7/cAGI/4EBk/+OAZz/nQGl/64Bsf/AAb//0QHM/+EB1v/xAeL/AwLw/xQC//8lAgsANAIZAEECIwBSAjAAYgI+AG4CSAB+AlYAjgJkAJ8CdACuAoIAvgKSAM0CoADdAq8A6QK+APgCygADA9cAEAPkABwD8gAoA/8AMwMLAT4DGgFIAyUBVAMyAV8DQAFnA0sBcQNYAX0DZgGEA3EBjwN/AZkDjAGdA5UBpAOeAasDqgGwA7IBtAO7AbgDwwG/A88BxQPYAcYD4AHKA+gBzQPvAdAD9gHUAwAC1AMGAtQDCgLXAxIC1wMYAtYDGwLWAyEC1AMjAtQDKQLTAywC0AMvAs8DMgLMAzQCxgM0AsMDNwK/AzcCvAM5ArkDOwK0AzoCrQM3AqYDNwKgAzQCmgM0ApMDMgKLAy0ChAMsAn0DKQJ2AyUCbQMiAmUDHgJbAxgCUQMUAkcDDgJAAwoCNwMGAisD/AEfA/YBGAPyAQsD6QH9AuAB8wLaAekC0wHgAswB1ALDAckCvAG+ArQBsgKtAacCpAGcApwBjwKSAYICiAF1An8BagJ1AVwCagFPAmIBRQJZATkCTwEtAkcBIwI+ARgCNgELAiwB/wEhAfIBFQHnAQ0B2wEEAdAB+gDHAfMAvAHpAK8B3gCnAdcAnAHPAI8BwwCIAbwAfQGyAHMBqgBtAaYAZAGdAFgBkgBRAYsASgGFAEEBewA6AXUAMwFuACwBZwAoAWMAIwFfABwBWAAXAVIAEgFOAA4BSgANAUcABwFBAAQBPQABAToAAAE5AP0ANAD6ADIA+gAwAPoALwD5AC0A+gAtAPwALQD6ACwA+gAqAP0ALAD/AC0AAQEwAAQBMgAGATMABwE0AAoBNwAOATsAEAE9ABIBQAAYAUUAHAFKAB8BTgAmAVUALAFcAC0BXwAwAWMANgFqADoBcAA+AXUAQQF7AEcBggBOAYwAUQGSAFQBlwBYAZ4AXAGmAF8BrQBjAbUAZgG7AGoBxQBwAc0AcAHTAHMB2gB4AeQAegHpAHoB7wB9AfgAfgEAAX4BBAF+AQoBfwESAYEBGgGCASIBhAEpAYIBLwGBATMBgQE5AX8BPgF9AUQBegFIAXgBTAF1AVIBcwFVAW4BWQFtAV0BaQFgAWIBYgFdAWQBWAFmAVIBZwFPAWwBSgFsAUEBbAE+AXABNwFwAS0BbAElAWoBHgFqARUBZwEQAWcBCQFnAf8AYwH2AGAB7ABdAeIAWAHaAFUB0wBSAccATgG7AEUBsQBAAagAOwGeADcBkwAvAYgAKQF7AB8BcAAYAWYAEgFcAAoBTgAAAUQA+QA6APIALwDpACMA4AAYANcACwDNAP3/wADy/7YA6P+uANv/pADO/5kAw/+NALb/ggCq/3UAoP9tAJT/YwCI/1YAe/9KAHD/QABk/zQAWP8mAEv/GwBC/xEANv8EACn/+P8g/+7/FP/h/wT/0f/6/sb/8P67/+b+r//d/qT/0f6Z/8f+jf/A/oT/tf53/6v+bf+j/mL/l/5T/4/+Sv+G/kD/fv40/3f+LP9w/iL/af4Y/2L+EP9a/gf/Vf7//k7+9f5H/uv+RP7l/kD+3/46/tb+NP7N/jD+xv4s/r/+Kv67/ij+tf4m/q/+Jf6r/iP+pf4l/qT+Jf6h/iP+nP4l/pn+Jv6W/ib+k/4o/pL+Kv6Q/i3+j/4w/o3+Nv6P/jv+kP4+/pD+Qv6Q/kj+kv5R/pb+Vv6Z/l3+mv5j/p3+a/6j/nX+qP58/qv+g/6v/o3+tf6X/rz+o/7F/qz+zf62/tP+wP7b/sz+5P7X/u7+4v75/u7+Af/5/gv/A/8V/w3/Hv8Z/yr/I/80/yn/O/83/0v/RP9Y/0v/X/9W/23/Y/97/23/hv93/5T/gf+h/4n/q/+Q/7b/mf/D/6P/0f+o/9v/sf/o/7v/+P/A/wMAxf8LAM3/GQDT/yYA1/8yAN3/PgDh/0gA5P9SAOj/XwDr/2kA7P9xAO7/ewDu/4QA7v+MAO//lgDv/54A7/+nAOz/rgDr/7UA6f+8AOX/wgDh/8cA3v/NANj/0wDT/9YAzP/YAMf/3gDA/+EAuP/iALH/5QCq/+cAof/oAJf/6ACN/+gAhP/oAHr/5wBt/+UAY//iAFj/4QBK/94APf/YADH/1wAi/9EAFP/KAAj/xwD5/sIA5v64ANj+sgDK/q0AuP6jAKf+mgCZ/pIAiP6JAHX+fgBk/nUAU/5tAEH+YAAt/lMAHP5KAAr+PQD2/TAA5P0jAND9FwC7/QcAqv38/5n98P+F/eH/cf3T/1/9xf9J/bX/Nv2l/yP9mf8P/Yn//Px4/+n8av/X/Fr/w/xL/6/8Of+b/Cn/ivwb/3n8C/9m/Pr+U/zp/kL82v4x/Mr+IPy7/g/8qv7++5r+7PuJ/t77ev7Q+2v+vftZ/qz7SP6e+zn+kfss/oX7HP51+w3+Z/v9/V377/1S++L9RfvT/Tv7xv0x+7n9J/us/R77nv0V+5L9C/uF/Qf7e/0A+2799/ph/fP6Wf3t+k796fpE/eb6O/3i+jD93/on/d/6H/3c+hf93PoP/dz6CP3c+gD93Pr5/N/68/zi+u/85vrp/On65Pzt+uH89Prf/Pr62/wB+9r8C/va/BL72Pwb+9j8I/vY/C372Pw3+9j8P/vY/Ev72vxX+978Y/vh/HD75fx+++v8ivvt/Jf78vyl+/f8s/v9/ML7A/3Q+wj93vsP/e37Ff39+x79Dvwn/R/8MP0w/Dj9P/xC/U78Sf1g/FP9cvxf/YL8Z/2S/HH9o/x8/bP8hv3E/JD91/yd/ej8qP35/LT9CP29/Rj9yf0q/dX9Pv3k/U797v1d/fn9bv0G/n/9Ef6N/Rv+nf0o/q79M/69/UD+zv1M/t39Vv7r/WL++f1t/gr+ev4X/oP+Jf6P/jP+mv5A/qP+Tv6v/lz+u/5n/sP+dP7N/oL+2P6N/uL+mf7s/qT+9f6u/v3+u/4H/8b+EP/Q/hj/2/4g/+b+Kv/v/jD/9/43/wD/Pv8K/0X/Ev9M/xv/U/8i/1n/Kf9d/zH/ZP85/2r/QP9w/0f/dP9M/3j/Uv97/1n/gf9f/4T/Yv+F/2n/i/9w/4//c/+P/3f/kv9+/5b/gf+X/4X/mf+J/5z/i/+c/43/nP+S/53/kv+c/5b/nf+a/57/nP+e/57/nv+g/57/of+d/6P/nP+j/5r/pf+a/6f/mf+n/5f/qP+W/6r/lP+o/5D/qv+P/6r/jf+q/4v/qv+I/6r/hf+r/4T/q/+B/6r/fv+r/3z/rf97/63/eP+r/3P/q/9x/63/bv+r/2v/q/9n/6r/ZP+r/2L/rf9g/6v/XP+r/1n/rf9Y/63/Vf+u/1L/rf9P/67/TP+x/0v/sv9K/7L/R/+0/0X/tv9E/7j/Qf+4/z7/uf89/77/Pf/A/zv/xf87/8f/O//J/zn/zf86/9P/Ov/U/zn/2v85/97/Ov/h/zn/5/86/+7/Pf/y/z3/+f8+/wAAQf8HAEL/DgBF/xUASP8cAEr/IwBM/y8AUv83AFb/QABa/0gAXf9RAGD/XABm/2QAa/9uAHD/ewB3/4UAe/+PAIH/nACJ/6gAkv+yAJf/vgCd/8oApf/YAK7/5AC2//AAv//9AMf/CQHO/xcB2v8jAeL/MAHr/z4B9v9MAQAAWQEKAGYBFABzAR4AgQEoAI8BNACaAT0ApgFHALQBUgDAAVwAzAFmANgBcADlAXwA8gGGAP0BkAAKApwAFwKnACMCsgAvAr4AOgLHAEQC0QBOAtsAWQLlAGMC7wBtAvkAdwIDAYECDQGJAhQBkwIfAZwCKQGmAjMBrgI7AbUCQwG8AksBxgJUAcwCXAHRAmMB2gJqAeACcQHkAncB6AJ9Ae8ChAHzAokB+AKPAfwClQEAA5oBBgOgAQoDpgENA6oBDgOtARADrwERA7IBFAO3ARUDuAEVA7sBGAO/ARgDwAEYA8IBGAPCARcDwwEXA8UBFwPFARcDxgEVA8cBFAPGAREDxgEQA8UBCwPCAQkDwAEGA8ABAwO+Af8CuwH6ArgB9gK1AfICsgHuAq8B6QKtAeUCqgHhAqcB2wKjAdYCngHRApwBygKWAcMCkAG7AosBtQKGAa8CggGoAn0BoQJ1AZwCcQGVAmwBjgJnAYYCYwF/AlwBeAJWAXECUQFqAksBYgJFAVkCPgFRAjcBSgIyAUECKgE6AiUBMwIfASwCGgElAhUBHAIOARQCCQENAgMBBgL9AP8B9gD4AfIA8QHsAOkB5wDiAeAA2gHaANQB1gDPAdEAxwHMAMIBxwC8AcMAtwG/AK8BuQCqAbUApgGyAKEBrwCcAasAlwGnAJUBpACPAaEAiwGdAIgBmgCFAZkAggGXAIEBlwB+AZUAewGSAHoBkgB4AZIAeAGSAHgBkgB3AZAAdQGQAHcBkgB3AZIAdQGSAHcBkwB4AZUAegGXAH0BmgB9AZwAfwGeAIIBowCFAacAiAGqAIsBrgCOAbEAjgG0AJIBuACWAb8AmQHCAJwBxgCgAc0ApAHRAKYB1gCqAdsArwHiALIB6AC3Ae4AuwH1ALwB+QDCAQABxQEHAccBDQHKARIBzQEYAdABHgHTASMB1AEpAdgBMAHdATcB3QE7AeABQwHkAUoB5QFPAecBVQHoAVsB6QFgAekBZAHrAWoB6wFwAesBcwHpAXcB6QF7AekBfwHoAYQB6QGJAegBjAHlAY8B5AGSAeIBlgHgAZcB3QGZAdoBnAHWAZwB0AGcAc0BnQHJAZ4BxQGeAb8BngG5AZ0BtQGdAbEBngGrAZ0BpAGaAZ0BlwGXAZcBkgGVAYkBkAGBAY4BegGJAXABhQFpAYEBYAF9AVgBdwFRAXQBSAFuAT4BaQE2AWMBLAFdASIBVgEaAVEBDgFKAQMBQAH5ADkB7gAyAeIAKQHXAB8BzQAYAcIAEAG1AAYBqwD9AKAA9QCVAOsAhgDhAHsA1wBxAM8AZADDAFYAuABKAK0APgCjADMAmQAmAI8AGQCEAA0AeAAAAG4A9f9jAOj/WADa/0wAzv9BAML/NwC2/ywAqv8hAJz/FACQ/woAhf///3j/8/9t/+n/YP/e/1P/0f9K/8n/Pf++/zH/sv8o/6r/HP+g/xL/lP8H/4v///6C//P+eP/o/m7/3/5k/9b+XP/M/lP/w/5K/7n+Qf+y/jr/qv4x/6P+Kv+d/iX/l/4f/4/+F/+I/hD/gv4I/3z+A/94/v/+cf75/m3+8/5p/u/+Zv7r/mP+5v5g/uT+Xf7h/lr+3v5Z/tr+Wf7Y/ln+2P5Y/tb+WP7W/lr+1v5a/tb+XP7U/lz+1P5f/tT+Yv7W/mb+2P5p/tv+a/7d/nD+3/50/uL+ev7m/n/+7P6F/vD+i/7z/pD++f6W/v/+nf4E/6X+C/+r/hH/sv4Y/7n+H//D/ij/yv4v/9D+NP/Y/j3/4f5H/+j+T//w/lj/+f5i/wH/av8I/3P/EP97/xj/hf8f/4//KP+X/y//of80/6r/O/+y/0L/vP9K/8b/Uf/Q/1j/2v9d/+L/Y//s/2r/9v9u////dP8HAHj/EAB8/xgAgf8hAIT/KACG/y8Aif82AI3/PgCQ/0cAkv9MAJT/UwCW/1sAlv9gAJf/ZgCX/2wAl/9wAJb/dQCU/3oAlP9+AJP/ggCP/4UAjf+IAIv/jACI/40Ahf+QAIH/kgB8/5MAeP+TAHP/lQBt/5UAZ/+TAGL/kwBc/5MAU/+SAEv/jQBF/40APf+LADT/hgAs/4QAI/+BABv/fAAR/3gAB/90AP3+bQDy/mcA6P5jAN3+WwDR/lUAxv5OALn+RQCu/j4Aof43AJb+LwCJ/iYAfv4fAHD+FQBj/gsAVv4DAEn++f86/u7/Lf7k/x/+2v8R/s7/Af7D//X9uf/m/a7/2P2j/8r9lv+8/Yv/rv1//6D9dP+T/Wn/g/1c/3X9T/9m/UL/WP02/0n9Kf87/Rz/Lf0Q/yD9BP8S/fb+BP3r/vn83/7p/NH+3fzF/tH8uf7D/Kz+uPyh/qv8lP6g/In+lPx8/oj8cP58/GT+cfxZ/mb8TP5c/EL+U/w3/kj8LP4//CL+N/wY/i/8Df4m/AP+Hvz5/RX87/0O/OX9CPzd/QP81P39+8z99/vD/fP7u/3v+7T96/us/eb7pf3k+5794vuZ/eH7k/3e+4393vuI/d77hf3f+3/93/t7/eH7eP3i+3T95Ptw/eb7bv3r+2397ftq/fL7af33+2n9/Ptn/QH8af0I/Gn9Dvxp/Rb8a/0e/G39Jvxu/S/8cf03/HT9Pvx3/Uf8eP1S/H79XfyD/Wb8hv1w/Iv9fPyQ/Yb8lv2T/Jv9oPyj/az8qv24/K/9w/y2/dD8vf3b/MX96fzN/ff81f0E/d39Ef3l/R797v0q/fb9Ov0A/kj9CP5V/RH+Y/0b/nD9Iv5+/Sz+jP03/pr9Qf6o/Uv+tf1T/sL9Xf7O/Wb+3f1w/un9ev73/YL+Bv6N/hL+l/4f/qH+LP6q/jn+tP5F/r3+Uv7G/l/+0f5p/tj+dP7h/oL+6/6N/vX+mf79/qT+BP+u/g3/uf4V/8X+Hv/N/iX/1/4s/+L+NP/s/j3/9f5C///+S/8H/1H/EP9Y/xj/X/8i/2T/Kv9r/zH/cP83/3X/Qf97/0j/gf9P/4X/Vv+M/13/kP9j/5T/af+X/27/nf90/6D/ev+j/37/p/+E/6r/hv+r/4v/rv+P/7H/k/+0/5f/tf+a/7b/nv+5/6H/u/+j/7v/pf+8/6f/vP+o/7z/qv++/6v/vv+t/77/rv++/6//vP+v/77/sf+8/6//u/+x/7v/sv+5/7H/uf+y/7j/sf+2/6//tP+u/7L/rv+v/67/rv+r/6v/q/+q/6r/qP+o/6X/p/+k/6X/of+k/57/o/+d/6H/mv+g/5f/nv+W/5z/kv+a/4//mf+N/5f/i/+W/4j/lP+G/5L/gv+Q/3//j/9+/4//fP+N/3r/jf93/4z/df+L/3P/i/9x/4n/bv+J/23/if9r/4j/av+I/2f/if9m/4n/ZP+J/2T/i/9j/4v/Yv+M/2L/j/9i/5D/YP+S/2D/lP9g/5b/YP+Z/2D/nP9g/6D/Yv+j/2P/p/9j/6v/ZP+u/2T/tP9n/7n/av++/23/w/9u/8n/cf/O/3T/1v93/9v/e//i/37/6f+C/+//hv/4/4n//f+N/wQAkv8NAJb/FQCc/xwAof8lAKX/LQCr/zYAsv8+ALj/RwC+/1EAw/9YAMf/YgDQ/2oA1P9xANr/fADi/4UA6f+NAO//lwD2/6EA/f+qAAQAsgAKALwAEQDFABgAzQAfANcAJgDgAC0A5wAzAPAAOgD6AEEAAQFHAAkBTgASAVUAGwFcACMBYgAqAWkAMwFwADoBdQBDAXsASgGCAFEBiABYAY0AXwGTAGYBmQBtAZ4AdAGkAHoBqACBAa4AiAG0AIwBuACSAbwAlwHAAJ0BxQCjAckAqAHPAK8B1ACyAdYAtwHYALwB3QC/AeAAwwHiAMcB5QDKAegAzwHpANEB7ADWAe8A2AHwANsB8gDeAfMA4QH2AOIB+ADkAfYA5QH4AOgB+QDpAfkA6wH5AOsB+QDsAfkA7gH5AO4B+QDuAfgA7wH4AO8B9gDvAfYA7gH1AO4B8wDuAfIA7AHwAOsB7wDrAewA6QHrAOgB6QDnAecA5QHlAOIB4gDhAeAA3gHdAN0B2wDaAdgA2AHWANYB0wDTAdAA0AHNAM0BygDKAcYAxwHDAMUBwADAAb4AvgG7ALsBtgC3AbQAtAGxALEBrgCtAaoAqgGoAKcBpgCjAaEAoAGeAJ0BnACZAZkAkwGVAJABkgCOAZAAiQGMAIYBiQCEAYgAgQGFAH4BhAB7AYEAeAF/AHUBfABxAXoAcAF4AG0BdwBqAXUAZwF0AGYBcwBjAXEAYAFwAF8BbgBdAW4AXAFtAFsBbgBbAW4AWQFtAFgBbQBYAW4AWAFuAFYBbgBWAW4AVgFwAFYBcQBWAXMAWAF0AFkBdQBbAXgAXAF6AF0BfABfAX8AYAGCAGMBhQBmAYgAZwGLAGoBjwBtAZMAcAGWAHMBmgB3AZ4AegGjAH0BpwCBAa0AhAGxAIgBtgCLAbsAjwHAAJMBxgCWAcoAmgHQAJ4B1gCjAdsApgHhAKoB5wCuAewAsQHyALUB+AC5Af8AvAEEAcABCgHDARABxgEVAcoBGwHNASEB0AEmAdMBLAHWATAB2AE2AdoBOwHdAUAB3gFFAeEBSgHiAU8B5AFUAeUBWAHnAVwB6AFgAegBZAHoAWcB6AFsAegBbgHoAXMB6AF1AegBeAHnAXoB5QF9AeQBfwHkAYQB4gGGAeABiAHdAYsB2wGPAdcBkgHUAZUB0AGZAc0BnQHJAaMBxQGoAcIBrgG8AbUBuAG8AbQBxQGuAc0BqAHWAaMB4QGdAesBlwH4AZIBBAKLAREChAEhAn0BLwJ1AUACbgFRAmcBYwJfAXcCWAGMAk8BoQJHAbgCPgHQAjYB6QItAQMDIwEfAxsBPAMRAVkDBwF4A/8AlwP1ALkD6wDbA+AAAATWACUEzABLBMAAcwS2AJwEqwDFBKAA8QSWABwFiwBKBX8AeAV0AKkFaQDZBV0ADAZSAD4GRwBzBjsAqQYwAN4GJQAWBxgATgcNAIgHAQDCB/b//gfr/zoI3/93CNT/tQjJ//QIvv8zCbL/dAmn/7UJnP/3CZL/OQqG/30KfP+/CnH/BQtn/0kLXf+OC1P/0wtK/xkMQP9fDDb/pgwt/+0MI/8zDRv/eg0S/8ENCv8IDgH/UA76/pcO8v7dDuv+JA/k/msP3f6xD9f+9w/Q/j0Qyv6DEMX+xxC//gwRu/5QEbb+khGy/tURrv4XEqv+WBKo/poSpf7ZEqT+FxOj/lYTo/6SE6P+zhOj/gkUpP5CFKf+ehSq/rIUrP7nFLH+HBW1/lAVu/6CFcL+shXJ/uAV0f4OFtr+ORbi/mQW7v6MFvn+shYE/9cWEf/6Fh7/Ghcs/zoXO/9XF0v/chda/4wXbf+iF37/txeQ/8oXpP/bF7n/6RfN//QX5P/+F/n/BRgRAAsYKAAOGEEADhhZAAsYcwAHGI0AABioAPYXwwDqF+AA2xf8AMoXGgG2FzcBnxdVAYYXdAFrF5MBTBeyASsX0wEIF/MB4hYUArkWNAKOFlYCYBZ4AjAWmgL9FbwCyBXgApMVAwNbFSUDIBVIA98UbAOYFJADSRS0A/YT1wOaE/wDORMfBNQSQwRnEmcE9RGLBH0RsAT/ENMEfBD2BPMPGwVlDz4F0Q5iBTgOhQWZDacF+AzKBVAM7AWlCw4G9QowBkAKUgaICXQGzAiVBg0ItQZLB9YGhQb1BrwFFAfvBDIHIgRRB1EDbwd+AosHqAGnB9EAxAf5/94HH//5B0T+Ewhn/SwIivxECKz7XAjO+nMI8PmICBL5nQgz+LMIVvfGCHj22Qib9esIwPT8CObzDAkO8xsJNfIpCWDxOAmL8EQJuu9QCeruWQkd7mMJU+1sCYvscwnH63oJBeuACUfqhAmN6YcJ1uiKCSLoiwlz54sJxuaLCR/miAl95YUJ3uSDCUTkfQmw43cJH+NwCZPiaAkO4l4JjOFUCRHhSQma4DwJKeAuCb/fHwlZ3xAJ+d7/CJ7e7QhL3toI/d3GCLTdsQhz3ZwINt2FCADdbQjR3FQIp9w6CIXcHwhn3AMIUtznB0HcyQc53KsHNNyMBzncbAdB3EsHUtwrB2ncCgeF3OcGqNzCBtHcnAYB3XEGN91EBnPdFQa13eMF/d2wBUzeeAWh3kAF/N4GBVzfyATC34gELeBHBKDgAwQX4b4Dk+F2AxfiLAOd4uACK+OSArzjRAJU5PMB7+ShAY/lTgE15vkA3uajAI7nSwBA6PL/9+iZ/7HpPv9w6uT+M+uI/vrrKv7E7M39ke1u/WHuEf0177L8DPBT/OXw8/vB8ZT7n/I2+4Dz1fpj9Hf6SPUY+i72ufkY91r5Afj9+O34oPja+UT4x/ro97b7jfen/DP3lv3Z9oj+gvZ4/yv2aQDV9VsBgPVLAi31PAPb9CwEjPQbBTz0Cgbv8/gGpPPkB1rzzwgS87cJy/KbCofyfAtF8lcMBfIsDcfx/A2L8cUOUfGGDxnxQBDl8PMQsvCcEYDwPxJT8NsSJ/BuE/7v+hPW738Us+/7FJHvcRVy798VVu9FFjzvpBYl7/0WEO9NF//ulxfx7tkX5O4VGNzuSRjV7nYY0e6dGNHuvBjS7tQY1u7mGN3u8Rjp7vYY9e70GAXv7BgX79wYLe/IGEXvrhhf74wYfe9lGJ7vOhjA7wcY5u/PFw3wkxc48FAXZfAJF5XwvRbH8GwW/fAYFjLxvRVs8WAVqfH9FOfxlxQn8i0UavK+E6/yTRP28tkSP/NhEorz5hHY82gRJ/TpEHj0ZRDL9OAPIPVaD3b10Q7P9UQOKfa4DYX2Kg3i9psMQfcKDKH3eQsB+OcKZPhUCsn4wQkt+SwJk/mZCPr5BQhj+nEHy/reBjb7TQah+7sFDfwpBXj8mQTl/AoEU/19A8D98QIv/mYCnv7eAQ3/VgF8/9EA7P9PAFsAzv/KAFH/OgHU/qoBXP4YAuX9iAJy/fYCAf1lA5T80wMq/EAEw/utBGD7FwUA+4AFovrnBUv6Sgb0+asGpPkJB1b5ZQcM+bsHx/gQCIX4XwhI+K0IDvj2CNn3PAmo934JfPe+CVP3+Qkw9zIKEfdoCvT2mQre9sgKy/byCr32Gguz9j8Lr/ZhC672gAuy9psLufazC8b2xgvV9tkL6vbnCwT38gsi9/sLQvcADGj3AwyR9wMMwPcADPL3+Qsn+PELYPjmC5341wve+MYLI/mzC2v5nQu2+YQLBfppC1n6TQuu+i4LB/sMC2P76ArC+8IKJfybCon8cArw/EQKWv0XCsf96Ak2/rcJp/6FCRv/UQmQ/xsJBwDlCIEArQj8AHQIeAE5CPYB/wd1AsIH9QKFB3QDRwfyAwcHbwTJBucEiAZbBUgGygUHBjUGxgWcBoQF/wZDBV4HAgW7B78EFAh9BGwIPAS/CPsDEAm4A14JeAOpCTcD7wn4AjIKuAJwCngCqgo6AuAK/QERC8ABPQuEAWULSgGICxABpwvWAMELngDVC2cA5gsyAPEL/f/3C8r/+QuZ//cLaf/uCzr/4wsN/9IL4f69C7b+oguN/oQLZ/5hC0H+OQse/g0L/P3dCt39qgq9/XIKof01Cob99Alu/a4JVv1mCUH9Ggkv/ckIHv10CA79HQgB/cIH9vxjB+z8AAfl/JoG3/wyBtv8xgXa/FgF2/znBN78cQTi/PsD6PyBA/D8BgP8/IgCB/0HAhX9hAEm/QABN/16AEz98P9h/Wf/eP3d/pL9T/6u/cL9yv0z/en9o/wI/hL8Kv6B+0/+7/p0/lz6mv7J+cP+Nfns/qL4GP8P+EX/fPdz/+n2o/9X9tP/xvUEADT1OQCk9G0AFfShAIbz2AD48hABbPJIAeLxggFZ8bwB0vD4AUzwMwLI73ACRu+rAsfu6AJJ7iIDzu1bA1TtkgPd7MgDaez7A/jrKwSK61sEHuuIBLbqtQRQ6uEE7ukMBY7pNQUy6V4F2eiEBYToqQUy6MwF5OfuBZnnDQZS5ysGEOdHBtDmYAaV5ngGXuaOBivmogb75bIGz+XCBqflzwaE5doGZeXjBkrl6gYz5e4GIeXvBhHl7wYH5ewGAuXoBv/k4wYC5dkGCeXPBhTlwQYi5bIGNuWiBk3ljgZp5XgGiuVgBq3lRwbU5SwGAuYOBjLm7wVm5s0Fn+aqBdrmhQUb514FX+c2BafnDAXy594EQeixBJXogQTr6E8ERukeBKXp6gMF6rQDaep9A9LqRAM96woDrOvPAh3skgKR7FQCCe0VAoPt1gH/7ZUBgO5UAQLvEAGH780AD/CIAJjwRAAk8f3/s/G2/0PycP/V8in/avPh/gH0mf6Y9E/+MvUH/s31vf1q9nT9CPcq/af34fxI+Jn86fhP/Iz5Bfww+rz71Pp0+3n7LPsf/OT6xPyb+mv9VfoS/g76uf7J+WD/gvkHAD75rwD6+FYBuPj9AXX4owI0+EoD8/fuA7P3kwR19zcFOPfaBfv2fQbB9h4Hh/a/B0/2XggY9vwI4/WZCa/1NQp89c4KS/VmCxr1/Avt9JIMwPQlDZX0tg1s9EYORfTSDh/0Xg/78+cP2PNuELnz8xCa83URffP1EWLzcxJJ8+4SMvNnEx3z3BML81AU+vLAFOryLhXe8poV0vICFsryZxbD8soWvvIqF7zyhhe68uAXvPI3GMDyihjF8tsYzfInGdbychni8rkZ8PL9Gf/yPhoS83saJvO2Gjzz7RpU8yAbbvNSG4rzfxuo86gbyPPQG+rz8xsP9BQcNPQxHFv0SxyG9GEcsvR1HN/0hRwO9ZMcPvWdHHH1ohyl9acc2/WnHBP2pRxM9qAch/aXHMP2ihwB93wcQfdrHID3VhzD9z8cB/glHEz4CByR+Ogb2PjGGyL5oBtr+XgbtflOGwH6IBtO+vAam/q/Gun6iRo4+1IaiPsZGtj73Bkq/J4Ze/xeGc38Ghkg/dcYdP2QGMf9Rhgb/vsXcP6uF8P+XhcY/w4Xbf+8FsD/ZxYVABAWagC5Fb4AXhUSAQQVZgGmFLkBSRQNAukTXwKJE7ICJhMEA8MSVQNeEqYD+BH1A5ERRAQqEZMEwBDhBFcQLQXrD3oFgA/FBRMPDgamDlgGOA6gBskN5wZbDSwH7QxwB34MtAcRDPUHpQs2CDgLdgjMCrQIYgrvCPgJKwmOCWUJJAmdCbgI0wlLCAkK3Ac8CmkHbwr1Bp8KfQbOCgIG+wqFBSULBAVQC4IEdwv9A50LdwPCC+4C5gtiAgYM1AElDEUBQwy1AF8MIgB5DI//kQz5/qcMY/69DMz9zwwz/eAMmfzuDAD8/Axk+wgNyvoSDS76Gg2U+SAN+fgkDV74Jw3D9ycNKfcnDZD2JA339SANXvUZDcf0Eg0x9AgNnPP8DAnz8Ax28uAM5vHQDFfxvgzK8KwMP/CWDLbvgAwu72gMqe5ODCfuMwym7RcMKO35C63s2Qs17LgLwOuWC03rcwvd6k4LcuopCwjqAgui6doKQOmwCuDohQqE6FoKLOguCtfn/wmH59AJOuegCfHmcAms5j8JauYMCS7m2Qj15aQIv+VwCI/lOghi5QMIOeXMBxbllQf15FwH2eQkB8Lk6wau5LEGoOR3BpbkPQaR5AIGj+TGBZLkiwWZ5E8FpOQUBbXk1wTJ5JwE4+RfBP/kJAQh5ecDR+WrA3HlcAOf5TYD0uX8AgnmwwJE5osChOZUAsbmGwIP5+QBWuerAanncwH85zkBUuj/AK3owwAM6YYAb+lIANXpCgA96sr/quqJ/xrrSP+O6wf/BezD/n7sgf787D3+fO35/f/ttP2G7m79De8p/Znv5Pwn8J38t/BW/ErxEfzg8cr7ePKD+xDzPvus8/f6SfSy+un0a/qK9Sb6Lfbi+dH2nfl291n5HPgW+cT41Phu+ZH4GPpQ+ML6D/hu+9D3G/yR98f8U/d0/Rb3Iv7b9tD+n/Z+/2X2LAAt9toA9vWGAcD1NAKK9eECV/WOAyT1OgT09OQExPSPBZf0OQZr9OEGP/SIBxb0Lgjv89IIyPN0CaTzFAqC87EKYfNLC0Lz5Ask83kMCPMJDe7ylg3W8h4OwfKjDqzyIw+a8p4PivITEHzygxBv8usQZPJQEVvyrRFU8gUSUPJXEk3yohJN8ucST/ImE1HyXhNX8pETXvK9E2fy4xNy8gQUf/IdFI7yMRSf8j8UsvJJFMfyTBTe8kkU9vJAFBDzNBQt8yEUSvMJFGrz7ROM88sTr/OlE9XzeRP780oTJPQWE0/03RJ79KESqPRgEtj0GhII9dERO/WEEW71NBGk9d8Q2fWIEBL2LRBM9s8PhvZvD8P2Cw8A96MOPvc7Dn73zw2/92ENAfjxDET4fgyH+AoMzfiVCxT5Hgta+aUKovkrCuv5sAk0+jMJfvq3CMn6OQgV+7oHYPs6B677uwb6+zwGSPy8BZb8PQXl/L8EM/1ABIL9wgPR/UQDIv7IAnH+SwLC/tEBEf9YAWL/4ACx/2kAAQDz/1IAf/+hAA7/8ACd/kABMP6QAcP93gFa/S0C8vx7Ao38yQIq/BcDyvtjA237sAMS+/wDuvpHBGf6kAQV+toExvkiBXv5ZwUx+a0F7fjxBav4MwZt+HMGMfixBvr37gbG9yYHlvdfB2r3kwdB98YHG/f2B/r2JAjc9k4IwfZ2CKv2mwiY9rsIivbaCH/29gh49hAJdfYnCXX2Ogl79ksJgvZZCY72ZQme9m0JsvZ0Ccj2dwnj9nkJAfd3CSP3cwlJ920JcvdlCZ/3WQnQ900JAvg9CTr4Kwl0+BgJsPgCCfL46gg0+dAIe/m1CMT5mAgR+nkIYPpXCLL6NQgH+xAIXfvqB7j7wgcU/JkHcfxvB9P8Qwc0/RYHmv3oBgD+uAZp/ogG1P5XBkD/JAau//EFHAC8BY0AhwX/AFIFcQEbBeUB5ARZAq0EzQJ2BEADPQSxAwQEIgTMA5AEkwP8BFsDZQUhA8oF6AIuBq8CiwZ3AuUGPgI8BwYCjAfPAdkHlgEhCF8BZggpAaYI8wDjCL4AGwmJAFAJVQCBCSIAsAnv/9oJv/8CCo3/JQpf/0QKMP9iCgP/egrX/o8Kq/6gCoL+rgpZ/rgKMf6+Cgv+vwrm/b0Kw/23CqH9rQqB/Z8KY/2MCkX9dgop/VwKD/0/Cvb8HQrf/PcJyvzNCbb8oAmk/G8Jk/w6CYX8Agl4/MYIbfyHCGP8RAha/P8HVfy1B1D8aQdO/BoHTPzIBk78cwZQ/BoGVfy/BVr8YgVj/AIFbfyfBHj8OQSF/NEDk/xnA6T8/AK2/I4CyfweAt/8qwH2/DkBDv3DACn9TABE/dT/Yf1a/4H93/6g/WP+wv3m/eX9af0K/un8MP5q/Fb+6/t//mr7qP7p+tT+aPoA/+j5Lf9m+Vz/5fiL/2T4vP/j9+7/Y/chAOP2UwBk9ogA5vW+AGr18wDt9CkBcfRiAffzmQF989EBB/MKApDyRAIa8n0CqPG1Ajfx7ALH8CMDWvBbA+7vjwOE78MDHe/1A7nuJQRW7lQE9e2BBJjtqwQ87dME5Oz5BI7sHgU87EEF6+tiBZ/rgQVU650FDeu6Bcnq1AWI6uwFS+oDBhHqGAba6S4Gp+k+BnfpTwZK6V8GIelsBvvodwbZ6IEGuuiIBp/ojgaI6JIGdOiVBmPolQZY6JMGTuiPBkroiQZJ6IIGSuh4BlHobQZa6GAGaOhSBnnoQQaM6C8GpugaBsHoBAbh6OwFBenTBSvptwVV6ZoFg+l7BbTpWwXo6TkFIeoVBVzq8QSc6soE3eqhBCTreARs604EuOshBAbs8wNY7MUDr+yVAwbtYwNh7TADvu39AiDuyAKD7pIC6e5cAlHvIwK77+sBKvCyAZrweAEM8T0BgPEBAffxxQBv8ogA6vJKAGjzDQDm883/Z/SP/+n0T/9s9RD/8fXQ/nn2kP4B90/+ivcP/hX40P2h+I/9LvlP/bz5Dv1L+s782/qP/Gv7T/z9+w/8j/zR+yD9k/u0/VX7R/4W+9r+2vpt/536AABh+pMAJvomAez5uQGy+UwCefneAkH5cQML+QME1PiTBKD4JAVr+LQFOPhBBgf40AbV91wHpffoB3j3cwhL9/4IH/eFCfT2DArK9pIKovYWC3z2mQtX9hoMNPaZDBL2Fw3x9ZQN0vUNDrX1hg6Y9fwOf/VwD2f14w9P9VQQOvXBECf1LhEV9ZcRBPX/Efb0ZBLp9McS3vQnE9X0hhPO9OATyPQ5FMT0kBTD9OMUwfQ1FcP0gxXH9M8Vy/QZFtL0YBbb9KQW5vTlFvH0IxcA9V4XD/WXFyH1zRc09QEYSfUxGGD1Xhh49YkYk/WwGK/11xjL9fkY6vUYGQz2NBku9k0ZUvZkGXj2eRmf9ooZx/aYGfH2pBkd964ZS/ezGXn3thmp97gZ2/e1GQz4sBlB+KkZdvifGaz4kxnl+IMZHflyGVf5XRmT+UYZzvktGQv6EhlJ+vMYifrSGMn6sBgK+4oYS/tjGI37OhjR+w4YFfzfF1n8rxee/HwX5PxIFyr9Ehdx/dkWuP2eFgD+YxZH/iQWj/7jFdf+ohUg/14Vaf8ZFbH/0hT6/4kUQgA/FIsA8xPUAKYTHAFXE2QBCBOtAbYS9QFkEjsCDxKEAroRygJkERADDBFWA7QQnANaEOAD/w8kBKUPZwRJD6oE6w7sBI0OLQUuDm8Fzw2uBXAN7AUSDSsGswxoBlUMowb3C94GmQsYBz0LUQfhCooHhAq/BygK9QfMCSkIcAlcCBQJjgi3CL8IWQjuCPwHHQmdB0kJPwd0Cd0Gnwl6BsgJFQbuCbAFFApGBTkK2gRbCmwEfQr8A50KiQO7ChQD2QqdAvUKJQIPC6oBJwstAT8LrgBUCy8AaAut/3oLKv+LC6f+mwsi/qkLm/20CxX9vwuN/MkLBfzQC3z71wvz+twLavrfC+H54AtX+eALzvjfC0X43Au899cLNPfSC6z2ywsm9sILn/W4Cxr1rQuX9KALFfSSC5TzgwsT83ILlfJfCxnySwue8TYLJPEhC63wCQs48O8Kxe/WClTvuwrm7p8Keu6BChDuYwqp7UMKRe0iCuPsAAqE7N4JKOy6CdDrlQl663AJJ+tKCdjqIgmL6vkIQ+rQCP7ppgi76XsIfelQCELpJAgK6fYH1ujJB6bomgd56GwHUeg8ByzoDAcK6NwG7ueqBtXneAa+50cGrecUBqDn4QWW564Fked7BY/nSAWR5xQFmOfhBKLnrgSw53sEwudIBNnnFwTy5+QDEeiyAzPoggNa6FEDg+gfA7Ho7wLj6L4CF+mOAlHpXAKO6SwCzun6ARHqyQFa6pcBpupkAfTqMgFG6/0AnOvHAPXrkgBR7FsAsewjABTt6/967bH/4+11/1DuO/++7v/+L+/D/qXvhf4c8Ej+lfAK/hLxzP2R8Yz9EvJO/ZXyDv0c8878pPOP/C30T/y59A/8RvXQ+9f1kPto9lD7+vYR+4/30/ok+JP6vPhV+lP5GPrt+dr5iPqd+SP7Yfm/+yb5XPzq+Pr8sPiX/Xj4Nv4/+Nb+B/h0/9H3FACb97IAZ/dSATP38gEB95AC0PYvA5/2zANx9mkEQvYEBRb2nwXs9TcGwfXPBpr1Ywdy9fUHTfWFCCr1EQkH9ZwJ5vQiCsf0pgqp9CULjfSiC3T0Gwxa9JEMQ/QCDS70cA0a9NkNCfQ/DvrzoA7s8/wO3/NUD9Tzpg/L8/QPxPM8EL7zfxC887sQuvP0ELrzJxG981QRwPN8EcbznhHO87sR1vPSEeLz5BHw8/MR/vP6EQ/0/BEh9PsRNfT0EUz06RFj9NgRfPTCEZj0qRG19IsR1PRpEfP0QxEV9RcROPXqEF71txCF9YEQrPVHENf1CRAB9sgPLvaED1z2PA+M9vIOvfalDu/2VA4j9wEOV/esDY33Uw3E9/gM/fecDDf4PAxy+NwLrvh5C+r4FAsp+a0KaPlGCqj53Qnp+XMJKvoHCW36mwiv+i4I9Pq/Bzj7UQd+++MGxPtzBgr8AwZS/JMFmfwkBeH8tQQq/UUEcv3XA7z9aQMG/vwCT/6PApn+IwLk/rgBLf9OAXj/5wDC/38ADQAZAFYAtf+hAFL/6wDy/jYBk/5/ATb+yQHa/RECgf1ZAir9oQLV/OgCg/wvAzT8cwPm+7cDm/v5A1X7OgQP+3sEy/q5BIz69gRP+jAFFvpqBd/5owWr+dkFe/kNBk75QAYj+XEG+/igBtf4zAa2+PYGmvgfB3/4Rgdo+GkHVfiKB0X4qQc4+MUHMPjeByn49gcn+AoIJ/gdCCz4LAg0+DkIPvhECEz4Swhe+FIIdPhVCIz4Vwin+FUIxPhRCOb4SwgL+UMINPk5CF75LgiM+R8IvfkOCPL5/Acn+ugHYfrTB536uwfc+qIHHvuHB2H7aQeo+0sH8vsrBz38CgeK/OcG2vzDBiz9nQaB/XcG1/1PBi/+JQaJ/vwF5P7QBUH/pAWg/3cFAABKBWIAGwXDAOsEJgG7BIkBiwTsAVkETgIoBK8C9gMOA8MDbAOQA8gDXQMfBCsDdgT4AskEwwIaBZACZwVdArIFKwL5BfgBPQbFAX4GkgG6Bl8B8gYtASYH/ABVB8wAgQecAKoHbADNBz0A7gcOAAoI4f8kCLT/OQiI/0sIXf9bCDP/aAgK/3AI4v52CLv+eQiU/ncIcP50CEz+bQgp/mMICP5XCOj9RgjK/TIIrP0bCJD9Agh1/eQHXP3EB0T9oAcv/XkHGf1QBwb9Igfz/PIG5Py+BtT8iAbH/E8Gu/wTBrH81AWo/JIFofxOBZv8BgWX/LwElvxwBJT8IgSW/NADl/x9A5v8KAOh/NACqPx1ArL8GgK8/LwBx/xdAdX8/ADk/JkA9fw0AAf9zf8Z/Wb/L/39/kX9k/5d/Sn+d/28/ZL9T/2s/eH8yv1y/On9A/wI/pP7Kv4i+0z+svpw/kH6lP7O+bv+Xfnh/uz4Cv97+DP/Cvhc/5j3iP8n97T/t/bh/0j2DgDZ9T0Aa/VtAP70nACR9M0AJvT/ALzzLwFT82AB7PKSAYTywwEg8vMBvfEjAlrxUgL68H8CnPCrAj/w1wLk7wIDi+8pAzXvUQPi7ncDju6cAz/uvgPx7d4Dpu39A13tGwQX7TYE0+xPBJLsZgRU7H0EGeyPBODroQSp67IEduvBBEbrzQQZ69oE7urkBMjq7ASj6vMEg+r5BGXq/QRK6gAFMuoCBR7qAgUN6gAF/+n9BPTp+QTt6fME6OnrBOjp4gTq6dcE8OnKBPnpvAQF6q4EFOqdBCfqiQQ96nYEV+pgBHPqSgSS6jIEtuoXBNzq/AMF6+ADMuvCA2HrowOU64IDyetgAwLsPQM97BgDfOzyAr3szAIB7aQCR+17ApHtUQLf7SYCLe76AX/uzQHT7p4BKu9wAYPvQQHf7xABPvDgAJ7wrQAB8XoAZfFHAMzxFAA18t//n/Kq/wzzdP988z7/7PMI/1700f7S9Jz+SPVk/r/1Lf449vX9sva9/S33hv2p9079J/gX/aX43/wm+af8pflw/Cf6OPyq+gH8LfvK+7H7lPs2/F/7ufwp+0D98/rF/b/6S/6K+tD+VvpW/yP63f/w+WMAv/npAI35cAFd+fUBLfl7Av74AAPR+IQDpPgJBHj4jARN+A4FI/iQBfr3EwbS95MGq/cTB4X3kQdg9w4IPPeLCBv3Bgn69oEJ2/b5Cbz2cgqe9ucKg/ZcC2j2zwtP9kAMOPawDCL2Hg0M9osN+vX3Dej1Xw7X9ccOyPUrD7r1jg+v9fAPpfVQEJv1rBCU9QgRjvVhEYr1txGJ9QwSh/VeEof1rxKK9f0SjvVIE5P1kROa9dgTovUcFKz1XhS59Z4UxvXbFNT1FRXl9U0V9/WDFQn2thUf9ucVNfYVFk32QRZn9moWgvaQFp72tRa89tUW2/b0Fv32ERcf9ysXQvdCF2f3VxeN92oXtfd5F9z3hhcH+JAXM/iYF174nheM+KIXvPiiF+r4oRcc+Z0XT/mXF4L5jRe2+YMX6/l1FyD6ZRdX+lMXkPo/F8n6KRcD+w8XPfv0Fnj72Baz+7kW8PuXFi38cxZq/E8WqPwnFuj8/RUn/dIVZ/2lFaf9dRXm/UUVKP4SFWn+3hSq/qYU7P5vFC3/NRRw//oTsf+9E/P/fxM0AD8TdwD+ErkAuxL6AHgSOwEyEn4B7BG/AaMRAAJaEUACDxGBAsQQwAJ3EAADKhBAA9oPfgOLD7wDOw/5A+kONgSXDnMEQw6uBPAN6gScDSQFSQ1eBfQMlgWgDM8FTgwGBvsLPAanC3EGVQumBgIL2QawCgwHXAo9BwkKbQe1CZ0HYQnMBw0J+Qe4CCUIYghRCA0Iegi3B6MIYAfLCAoH8Qi0BhcJXgY6CQYGXgmtBX4JVAWfCfkEvgmcBNwJPgT4Cd4DEwp9AywKGANGCrICXApLAnIK4QGHCnUBmQoJAawKmgC7CikAywq4/9cKRf/kCtD+7wpa/vgK5f0AC239CAv1/A0LfPwRCwP8FAuI+xYLDvsWC5P6FAsY+hELnvkPCyP5CQuo+AILLvj7CrX38go79+cKw/bcCkz2zwrV9cIKXvWzCur0owp29JEKBfR+CpTzawok81cKt/JACkzyKQri8REKefH4CRLx3gmt8MQJTPCnCezvigmO72wJMu9NCdvuLgmD7g0JL+7rCN/tyQiQ7aYIRe2CCPvsXgi27DcIc+wRCDTs6wf368QHveucB4brcwdT60oHIusfB/fq9QbM6ssGp+qfBoTqcwZl6kcGSuoaBjLq7AUe6r8FDeqSBf/pZQX16TkF8OkMBe3p3gTu6bIE9OmFBPvpWQQI6i0EF+oABCvq1ANC6qcDXOp6A3rqTQOc6iEDwerzAurqxgIW65kCRutsAnnrPgKw6xEC6uvkASfstQFo7IgBrOxbAfLsLAE97fwAi+3MANztnAAv7moAhu43AN/uBAA879D/m++c//7vZv9i8DD/yvD6/jTxwv6h8Yv+D/JS/oDyGf708uH9avOn/eLzbf1b9DP92PT5/Fb1v/zV9YP8V/ZJ/Nn2D/xe99T75fea+234YPv2+Cb7gPnt+gv6tfqZ+nz6JvtE+rP7DPpE/NX51Pye+WT9aPn1/TT5hv4A+Rn/y/ir/5r4PQBn+NAAN/hiAQf48gHY94QCq/cTA373oQNS9y0EJ/e5BP72QwXX9skFr/ZOBor20AZl9lEHQ/bNByL2SAgB9r8I4/U1Ccb1pgmr9RQKkPWACnj16Aph9U4LS/WwCzf1Dwwk9WsMFfXCDAX1Fw349GgN7PS0DeL0/A3Z9EAO1PSADs70uw7L9PIOyvQkD8r0UQ/L9HoPz/SeD9T0vQ/b9NgP4/TtD+/0/g/69AkQCPUQEBj1ExAp9RIQO/UMEE/1ARBl9fMPffXfD5f1yA+y9a0PzvWOD+z1aw8L9kUPLfYbD0/27Q5y9r0OmPaIDr/2UQ7o9hYOEffZDTz3mA1o91UNlvcQDcb3xwz2930MJ/gvDFn44AuN+I8Lwfg8C/n45wow+ZEKZ/k4CqD53gna+YMJFfonCVD6yAiN+mkIy/oKCAr7qQdI+0gHiPvnBsn7hAYK/CEGS/y/BY38XAXQ/PkEEv2WBFb9MwSa/dED3v1wAyL+DgNn/q0CrP5OAvL+7gE3/5ABfP8zAcL/1wAHAHwATAAjAJIAzP/XAHX/GwEg/18Bzf6jAXz+5QEt/iYC3/1nApP9pwJL/eUCA/0jA738XwN7/JoDO/zTA/37CwTC+0MEift3BFL7qwQf+94E7foOBb/6PgWU+mwFa/qYBUX6wwUi+uwFAfoTBuX5OQbK+VwGs/l+Bp75nQaN+bsGf/nWBnT57wZr+QYHZvkaB2T5LAdk+T0HaPlKB2/5VQd5+V8HhvlmB5b5ageo+W0Hv/ltB9f5bAfy+WgHEfpiBzH6WwdW+lEHfPpEB6X6NgfR+iYHAPsWBzH7Awdm++4Gm/vXBtT7vwYP/KYGTPyLBoz8bwbN/E8GEf0wBlj9EAag/e4F6f3MBTb+pwWC/oIF0f5cBSL/NQV0/w0Fxv/kBBkAuwRsAJAEvwBlBBEBOQRiAQ0EsQHgA/8BsgNLAoUDlQJYA90CKQMiA/oCZQPMAqYDnQLiA24CHgQ+AlYEEAKMBOEBvwSyAe8EhAEeBVUBSAUoAXEF+gCWBc0AugWgANkFdAD1BUgADQYcACIG8v8zBsf/QQae/0sGd/9SBk//VwYo/1cGA/9UBt7+Twa5/kcGlv48BnT+LwZT/h4GNP4MBhX+9gX3/d4F2/3DBcD9pwWn/YgFjf1mBXf9QQVg/RsFS/3yBDj9xgQm/ZgEFf1nBAf9NQT5/P8D7PzGA+H8jgPY/FED0PwTA8n80QLE/I8CwPxLAr38BAK9/LsBvfxxAcD8JQHD/NYAyfyGAND8NgDX/OL/4fyN/+z8Of/5/OH+Bv2J/hX9MP4m/dX9N/16/Uv9HP1f/b/8df1h/Iz9A/yl/aL7v/1C+9r94vr2/YD6FP4f+jH+vflS/lz5cv76+JT+mPi2/jf42/7U9wD/dPcm/xL3TP+y9nT/Uvad//H1xv+T9e//NPUZANf0RAB59G4AH/SXAMPzwgBq8+sAEvMUAbryOwFk8mIBD/KIAbzxrQFr8dABGvHyAczwEgJ/8DMCNPBSAuzvbgKj74sCXu+mAhzvvwLb7tkCm+7vAl7uBgMj7hoD6u0tA7TtPgOA7U4DTu1cAyDtaQP07HQDyex9A6LshQN97IsDWuyPAzvskgMe7JMDA+yTA+vrkwPY65ADxeuMA7briAOp64IDn+t7A5nrcwOV62kDlOtdA5XrUQOZ60QDous2A6zrJgO46xUDyesDA9zr7wLx69sCCuzGAiXsrwJE7JcCZex+AojsZQKv7EgC2ewsAgXtEAI07fEBZe3RAZjtsQHP7ZABCO5tAUXuSgGD7iYBwu4BAQbv2wBM77UAlO+PAN3vZgAq8D4AefAVAMrw6/8d8cD/cvGW/8rxav8j8j7/ffIS/9vy5f4587j+mvOL/v3zXf5g9C/+xvQA/i310f2V9aT9APZ1/Wv2Rf3Y9hf9Rvfo/LX3ufwm+Ir8l/hc/Ar5Lfx8+QD88PnR+2b6pPvb+nX7UvtI+8n7HPtB/O/6uPzD+jH9l/qq/W36I/5C+p3+GPoV/+/5j//G+QgAnvmCAHf5/ABP+XUBKvnvAQT5ZwLh+OACvPhYA5r40AN4+EcEV/i+BDf4MwUY+KkF+vcdBt73kQbB9wMHp/d0B4335Qd091UIXffECEb3Mgkx950JHfcJCgr3cwr59toK6PZCC9n2pwvL9gwMv/ZtDLP2zwyo9i4Nn/aNDZj26Q2T9kMOjfabDor28g6H9kcPhvaZD4f26w+J9jsQjPaIEJD20xCX9h0RnvZkEaf2qRGw9uwRvPYtEsj2bBLV9qkS5fbjEvb2HBMH91ETG/eGEy73txNF9+cTXPcVFHT3PxSN92gUqPeQFMT3sxTi99UUAPj2FB/4ExU/+C4VYfhGFYX4XRWp+HIVzviEFfT4lBUc+aIVRPmtFW35thWX+b0Vw/nDFe/5xBUc+sUVSfrDFXn6wBWo+rkV2PqyFQr7phU7+5sVbvuLFaH7fBXV+2oVCvxUFT/8PhV1/CYVq/wMFeL88BQZ/dEUUf2yFIn9kBTA/WwU+v1GFDP+IBRr/vcTpf7ME9/+oRMZ/3ITU/9DE43/EhPH/98SAQCsEjsAdhJ1AD8SrwAIEukAzhEjAZIRXQFXEZcBGRHQAdsQCQKbEEECWhB6AhcQsgLVD+kCkQ8hA0wPWAMFD48Dvg7FA3YO+QMuDi8E5g1jBJwNlgRTDckECQ37BL8MLQV2DF4FLAyOBeMLvgWZC+sFUAsaBgULRwa6CnMGbwqdBiQKyAbXCfEGiwkaBz0JQQfvCGgHoAiOB1EIswcCCNYHswf4B2MHGggTBzoIwwZZCHMGdwgkBpUI1AWxCIUFzAg2BeUI5wT+CJYEFglHBCwJ9gNBCaQDVQlRA2gJ/QJ6CacCiglPApkJ9gGnCZwBtAlAAcEJ4gDLCYQA1QkiAN0JwP/kCVz/6gn3/u8Jkv7yCSr+9QnC/fcJWf33Ce/89QmF/PQJGfzxCa777QlB++cJ1frgCWj62Qn8+dAJj/nGCSP5uwm2+LAJS/iiCd/3lQl194UJC/d2CaH2ZQk49lIJ0fVACWv1LAkF9RcJofQCCT/06wje89UIffO7CCDzowjD8ogIaPJvCA/yUgi58TYIZPEaCBDx/AfA8N0HcfC+ByTwnwfb734HlO9eB0/vPAcM7xoHy+72Bo7u0wZU7rAGHO6LBuftZga07UEGhO0bBljt9gUv7dAFCO2pBeTsggXF7FwFqOw2BY3sEAV27OoEYuzDBFHsnQRE7HcEO+xRBDTsKQQv7AMEL+zbAzLstAM57IwDQuxlA07sPQNf7BUDc+zsAorswwKj7JwCwexzAuLsSgIF7SICK+35AVbt0QGD7aoBs+2CAeftWwEd7jMBV+4LAZTu5ADT7rwAFu+TAFvvagCj70EA7u8XADzw7P+N8ML/4PCU/zXxaf+O8Tv/6fEN/0by3v6m8q/+CPN//mzzT/7S8x7+O/Tu/ab0vP0T9Yn9gvVY/fP1Jf1k9vP82PbA/E/3jfzG91r8Pvgn/Ln49fs0+cP7svmQ+zD6X/uv+i37Lvv8+rH7yvoz/Jr6tfxq+jj9Ovq8/Qv6Qf7c+cX+rvlK/4D5zf9V+VEAKfnTAP74VQHU+NYBq/hVAoP40wJc+E8DNfjJAxH4QQTs97gEyfcsBaf3nwWG9w4GZ/d9Bkj35wYr91AHD/e1B/T2Ggjb9noIw/bZCKz2NQmX9o4Jg/bkCW/2OApe9ooKT/bXCkH2JAs09mwLKfazCx/29QsW9jMMD/ZwDAn2qQwH9t0MBPYPDQL2PA0E9mUNBfaKDQn2rA0P9sgNFvbhDR/29w0p9ggONPYUDkH2HQ5P9iEOXvYjDnH2Hg6D9hcOmPYMDq72/g3G9usN3vbVDfn2uw0T958NMfd+DU/3Ww1v9zMNkPcKDbP33QzX960M+/d8DCL4RgxJ+A8McvjVC534mAvH+FoL8/gZCyD51gpP+ZIKf/lLCq/5Awrh+bgJFPptCUb6IQl7+tMIsfqECOb6Mwgc++EHVfuPB4z7PAfG++gGAPyTBjr8PgZ0/OoFr/yVBez8PgUp/eoEZv2TBKP9PQTh/egDH/6TA13+PgOc/usC2v6XAhn/RAJY//IBl/+hAdb/UQEUAAEBUgC0AI8AZwDMABsABwHR/0MBiP99AUH/tQH8/u4BuP4lAnX+XAI2/pAC9v3FArv9+AJ//SkDR/1ZAxH9iAPd/LcDq/ziA3v8DgRO/DkEIvxiBPn7iQTT+7AEr/vUBI37+QRu+xsFUvs8BTj7XAUg+3oFDfuWBfr6sQXr+soF3vrjBdT6+AXN+gwGyfodBsb6LgbG+joGyvpHBtD6UQbY+lkG5PpfBvL6YwYB+2UGFftlBir7YwZC+2AGXftbBnv7VAaa+0oGvPtABuH7MwYH/CUGMfwVBlz8BAaK/PIFu/zeBez8yAUg/bEFVv2ZBY/9gAXJ/WUFBP5IBUL+LAWB/g4Fwv7vBAP/zwRF/64EiP+MBMz/aQQOAEUEUgAhBJMA/APUANcDFAGxA1IBiwOPAWMDygE8AwMCFAM6AuwCbgLDAqECmgLRAnEC/wJKAisDIQJUA/gBewPPAaADpgHCA30B4gNUAQAEKgEcBAMBNgTbAE4EtABjBIwAdwRmAIgEQACYBBkApAT1/64E0P+1BK3/uQSJ/7sEZv+5BET/tQQj/60EA/+jBOT+lgTG/ocEqP50BIv+XwRw/kcEVf4tBDv+EQQj/vIDC/7TA/X9sAPf/YsDzP1lA7n9PAOn/REDlv3lAob9twJ4/YYCa/1VAmD9IQJW/esBTP20AUX9ewE+/UABOv0DATb9xQAz/YUAMf1EADH9AAAz/bz/Nv11/zj9L/8+/eb+Rf2d/kz9Uf5W/Qb+YP24/Wv9av14/Rv9hv3K/Jb9efyn/Sf8uP3V+8z9gvvf/S779f3b+gv+hvoi/jH6O/7c+VX+hvlw/jH5i/7b+Kf+hvjF/jD45P7b9wP/hvcj/zH3Rf/c9mb/ifaI/zT2q//i9c3/jvXw/zz1EgDs9DQAm/RWAEz0eAD985kAr/O4AGLz1wAY8/UAzvIRAYTyLQE88kgB9/FiAbLxegFu8ZIBLfGnAezwvAGt8NEBcfDkATXw9gH77wcCxO8XAo7vJgJa7zMCKO9BAvjuTALK7lgCnu5iAnXuagJN7nMCJ+54AgXufgLj7YECxe2CAqnthAKO7YICd+1/AmLtfQJO7XcCP+1wAjHtaQIl7WACHO1WAhbtSwIS7UACEO0yAhLtJQIU7RUCGu0GAiPt9QEu7eIBPO3QAUztvAFe7acBc+2SAYvtewGl7WQBwe1LAeDtMwEC7hgBJe79AEzu4gB17sYAoe6oAM7uiwD+7mwAL+9LAGTvLACb7woA0+/p/w/wxv9M8KT/i/CB/8zwXP8Q8Tn/VvES/5zx7v7m8cf+MvKh/n/ye/7O8lP+H/Ms/nLzBv7G8939HPS1/XT0jf3N9GT9J/U9/YP1FP3g9ev8P/bD/J/2mvwB93H8Y/dJ/Mf3IPws+Pn7kfjQ+/f4qPtg+YH7x/lZ+zH6M/ub+gv7Bfvl+nH7v/re+5n6Sfx0+rb8T/ol/Sz6kv0H+gD+5flu/sL53f6g+Uv/f/m5/175KQA++ZcAH/kGAQH5dAHj+OIBxvhRAqn4vgKP+CsDdfiXA1z4BARC+HAEKvjbBBP4RgX+97AF6fcYBtX3gQbD9+gGsvdOB6H3tAeR9xoIgvd9CHX34Aho90EJXfeiCVP3AApJ914KQve7Cjv3Fgs193ALMffICy73IAwr93QMKvfJDCv3Gw0t92wNLve7DTP3CQ4491UOPvegDkX36Q5N9y8PV/d1D2P3uQ9u9/oPe/c5EIr3dhCa97MQqfftELz3JBHO91sR4/eQEfn3wREO+PERJvggEj74TBJX+HYScvieEo/4xBKr+OkSyfgLE+j4KxMH+UkTJ/llE0n5fxNt+ZcTkPmtE7X5wRPa+dITAPriEyf68BNP+vsTd/oFFKH6DhTL+hMU9voWFCL7FxRO+xcUe/sWFKj7EhTX+wwUBfwEFDT8+hNk/O4TlPzgE8T80RP2/MATJ/2sE1r9mBOM/YITv/1pE/L9TxMl/jITWf4WE4z+9xLA/tYS9f6zEin/kBJd/2kSkv9DEsb/GhL6//ERMADFEWQAmRGZAGsRzQA7EQEBCxE2AdkQaQGlEJ0BcBDRATsQBAIDEDcCzA9qApIPnAJYD88CHg8AA+EOMgOlDmIDaA6TAyoOwgPqDfIDrA0hBGwNTwQsDX0E6wyqBKwM1wRrDAMFKgwtBecLWQWmC4IFYwurBSAL1AXcCvwFlgokBlEKSgYMCm8GxAmTBn0JtwYzCdoG6wj8BqAIHQdXCD0HDAhcB8EHewd2B5kHKQe1B94G0geTBusHRwYGCPwFHgixBTYIZwVNCBwFYgjTBHcIiwSLCEEEnwj5A7AIsQPBCGkD0AghA94I2QLtCJAC+QhHAgUJ/AEQCbEBGglkASIJGAEpCckAMAl4ADYJKAA6Cdb/PQmB/0AJLP9BCdb+QQl//kEJJv5ACc39PQl0/ToJGP01Cb38MAlg/CkJBPwiCaf7GglJ+xEJ6/oGCY36/Agu+u8I0fnjCHL51ggV+cYIuPi4CFr4pwj+95YIoveECEb3cQjs9l8Ik/ZKCDr2Ngjj9R8IjPUJCDf18gfj9NoHkPTCBz/0qQfw848HovN0B1bzWQcL8z8Hw/IiB3ryBQc38ucG8/HJBrPxqwZz8YwGN/FtBv3wTgbF8C4GkPANBlvw7gUr8M0F/e+tBdHvjAWo72wFgO9LBV3vKQU77wkFHe/nBAHvxQTn7qME0u6BBL7uXgSt7joEn+4XBJXu8gON7s0Dh+6oA4buhAOH7l8Diu45A5HuEwOb7u4CqO7IArfuoQLK7nsC3+5WAvjuMAIT7wsCMe/lAVPvwAF4750Bnu94AcjvVQH07zIBJPAOAVfw6wCL8MkAw/CmAP7wggA78V8AevE7AL3xFwAC8vL/SfLN/5Pyp//f8oH/LvNZ/3/zMf/S8wr/J/Th/n/0uP7Y9I3+NPVj/pH1Of7x9Q7+U/bk/bb2uP0c94z9gvdg/er3NP1V+Af9wPjb/C35r/yb+YL8C/pW/Hz6Kvzt+v77YPvT+9T7p/tI/Hv7vPxQ+zH9Jvul/fz6G/7T+o/+qvoE/4D6d/9Z+uv/MfpcAAv6zQDl+T0Bv/mrAZv5GAJ3+YQCVfnuAjP5VQMR+bsD8vgfBNL4ggSz+OIEl/hABXv4nQVg+PgFRfhPBi34pgYV+PkG/vdLB+n3nAfV9+oHwfc1CLD3fgif98UIkPcKCYP3TQl294wJa/fLCWH3BgpZ90AKUPd2Ckv3qgpG99wKRPcJC0L3NQtB91wLQveBC0X3owtI98ELTffcC1P38gtc9wgMZfcXDG/3JAx89y4MifczDJj3Ngyo9zUMufcxDM33Kgzh9x4M9vcQDAz4/wsk+OsLPvjTC1n4uAt1+JwLk/h8C7D4WAvR+DML8vgMCxT54Qo3+bQKWvmFCoD5VAqn+SEKzvnrCff5tAkg+nsJS/pBCXf6BQmi+sgI0PqICP76SAgt+wYIXfvEB4/7gAfA+zwH8vv2BiX8sAZZ/GkGjfwhBsL82QX3/JAFLf1IBWT9/wSb/bcE0/1tBAr+JQRC/tsDev6TA7L+SwPp/gMDIv+8Aln/dQKQ/y8Cx//pAf3/pAEzAGIBaQAeAZ0A3QDQAJwAAwFcADYBHgBmAeH/lgGl/8YBa//1ATP/IgL8/k4Cxv56ApP+pAJg/s0CMP72AgH+HgPV/UQDqv1pA4L9jgNa/bEDNv3TAxT99QPz/BUE1Pw1BLj8UgSe/HAEhvyMBHD8pwRd/MEETPzZBD387wQw/AQFJvwYBR78KwUY/DwFFfxLBRT8WQUV/GUFGfxwBR/8eAUn/IAFM/yEBT/8iAVP/IkFYPyJBXT8iAWK/IUFo/yBBb38ewXa/HMF+fxqBRn9XwU9/VIFYf1GBYj9NgWx/SYF2/0UBQf+AgU2/u4EZv7ZBJb+wgTJ/qoE/P6SBDD/eARk/18Emv9DBND/KAQEAAoEOgDsA24AzwOhALAD1ACQAwYBcAM0AU8DYwEvA48BDQO7AesC5AHJAgoCpgIvAoQCUgJgAnMCPQKSAhoCrwL2AcoC0wHiAq8B+QKMAQ4DaQEiA0cBMwMjAUMDAAFRA94AXAO8AGYDmgBuA3oAdgNYAHoDNwB+AxgAfwP4/34D2P99A7v/eAOd/3EDf/9pA2P/XQNI/1EDLP9BAxL/LwP5/hsD4f4DA8n+6wKy/s8CnP6xAob+kgJy/nACYP5LAk7+JgI9/v8BLP7WAR7+qgEP/n4BA/5PAfb9IQHs/e8A4v28ANr9iQDT/VMAzP0cAMb95f/D/av/wP1x/739Nv+9/ff+vf27/r/9e/7D/Tr+xv35/cz9tv3R/XT92v0w/eL96/zr/aT89v1d/AH+FvwP/s77HP6G+yz+Pfs9/vP6Tv6q+mD+X/py/hT6hv7J+Zz+fvmy/jP5yf7o+OH+nfj5/lD4Ev8F+C3/uvdI/2/3Y/8k937/2/aa/5H2tf9I9tH/APbs/7b1BwBv9SEAKfU6AOL0UwCd9GwAV/SCABX0mQDR864AkPPDAE/z1wAP8+kA0fL6AJTyCwFZ8hsBHfIqAeXxNwGt8UUBdvFRAULxXAEO8WYB3PBwAazwdwF98H8BUfCGASbwjAH975IB1e+WAbDvmgGN750Ba++eAUrvoAEt76EBEO+gAffungHf7pwByu6XAbbukgGj7osBlO6EAYfuegF87nABc+5kAWzuWQFo7ksBZe49AWXuLQFn7h4Ba+4NAXLu+gB67ugAhu7UAJLuwACi7qsAtO6WAMjufwDd7mkA9e5RABDvOQAt7x8ATO8GAG7v7P+R79H/tu+1/93vmf8G8Hz/MvBf/2HwQf+Q8CP/w/AE//Xw5f4r8cb+ZPGl/pzxhf7Y8WT+FvJC/lTyIP6V8v/92PLd/R3zu/1i85f9q/N1/fTzUv0/9C/9jPQL/dn06Pwp9cT8efWh/Mv1fvwf9lr8dPY3/Mj2FPwg9/D7ePfN+9L3qvss+Ij7h/hk++P4QvtB+SD7oPn++v753Ppd+rz6v/qb+h/7e/qB+1z65Ps7+kX8HPqo/P75Df3h+XD9w/nU/af5Of6K+Z7+bvkD/1P5Z/84+c3/H/kyAAf5lgDt+PwA1/hgAcD4xQGp+CkClPiMAoD48QJt+FQDWvi3A0j4GAQ3+HsEJ/jbBBj4PQUK+JwF/ff8BfD3Wwbl97gG2/cUB9H3cAfJ98wHwfcnCLz3gAi299cIsvcuCa73hAms99kJq/csCqv3fgqr988KrvcgC7D3bQu197sLufcGDMD3UQzH95kMzvfhDNj3Jw3i92wN7fevDfr38A0H+C8OFvhuDib4qQ41+OQOSPgdD1r4VA9u+IoPgvi+D5f48A+u+CEQxvhQEN74fBD3+KgQEvnREC35+BBJ+R0RZvlCEYP5ZBGi+YMRwvmiEeL5vhED+tkRJfrxEUj6CBJr+h0Sj/oxErX6QhLa+lESAPtgEif7axJP+3USd/t9EqD7gxLJ+4kS8/uLEh78ixJI/IsSdPyJEqD8hBLM/H8S+fx2Eib9bhJT/WISgf1WEq/9RxLd/TYSC/4mEjv+EhJq/vwRmf7nEcn+zxH5/rYRKP+ZEVj/fRGI/18RuP9AEej/IBEYAP4QSADZEHgAtBCoAI4Q1wBnEAcBPxA3ARQQZgHpD5YBvQ/FAY8P8wFhDyICMQ9PAgEPfgLPDqsCnA7ZAmkOBgM1DjID/w1dA8kNiQOUDbQDXA3eAyUNCQTtDDMEtgxcBHwMhARDDK0ECQzUBM8L+wSUCyEFWAtHBR0LbAXfCo8FogqyBWMK1gUkCvgF4wkaBqIJOgZhCVkGHgl4BtoImAaWCLUGUgjSBg0I7gbGBwkHgQciBzoHPAf1BlUHrgZtB2gGhAchBpkH2wWuB5UFxAdPBdYHCgXoB8YE+weBBAwIPQQbCPsDKQi4AzcIdgNECDMDUQjyAlwIsQJmCHACcAgvAnkI7wGACK4BhwhtAYwIKgGRCOgAlQimAJgIYgCbCBwAnAjW/5wIj/+cCEf/mwj//pgItP6VCGn+kQge/owI0f2HCIP9gAg0/XkI5vxwCJb8aAhH/F4I9vtUCKX7SAhT+zwIAfsvCLH6IQhf+hMIDPoFCLz59Adq+eQHGfnTB8n4wQd4+K4HJ/iaB9j3hweK93MHPPdeB/D2SAek9jIHWfYbBw/2AwfH9esGf/XTBjr1ugb09KAGsvSHBm/0bAYw9FEG8fM2BrXzGwZ58wAGQfPkBQnzyQXU8q0FofKQBW/ydAU/8lgFE/I8BefxHgW+8QAFmPHiBHXxwwRT8aQENPGFBBbxZgT78EUE4/AlBM7wBAS68OIDq/DBA5zwnwOQ8HsDh/BZA4HwNgN98BQDfPDxAn3wzQKB8KoCifCGApLwYwKf8EECrfAeAsDw/AHU8NoB6vC4AQTxlgEg8XUBP/FVAWDxNAGE8RQBq/H1ANTx1gD/8bYALvKXAF7yeACR8lkAx/I6AP7yGQA48/r/dfPa/7Xzuf/285f/OPR1/3/0U//G9DD/D/UN/1v16f6p9cX++vWg/kv2e/6e9lb+9PYw/kv3Cv6k9+T9/ve8/Vr4lv24+G79FvlI/XX5IP3X+fn8OPrR/Jv6q/z++oP8Y/tc/Mf7Nvwt/A78kvzo+/f8wvtc/Zv7wP13+yX+UvuI/i376/4I+07/5fqu/8L6DgCg+m4AfvrMAFz6KAE7+oQBHPrdAf35NgLe+YwCwvniAqT5NgOJ+YgDbvnaA1X5KQQ7+XYEI/nCBAz5DQX2+FUF4ficBc344QW6+CUGqfhmBpj4pwaJ+OUGe/giB274Xgdh+JYHV/jPB034AwhF+DcIPvhpCDj4mQgz+MgIMPj0CC34HQkt+EQJLfhqCS74jAkx+K0JNfjLCTv45glC+P8JS/gUClP4Jwpe+DgKavhECnb4TgqF+FcKlPhbCqX4XAq4+FsKy/hXCt/4UQr2+EcKDPk6CiT5LAo++RoKWfkGCnT57wmQ+dYJrvm7Cc35nQnt+X4JDvpcCTD6OAlT+hMJePrrCJ36wQjD+pYI6fppCBH7Ogg6+woIY/vZB437pwe5+3MH5fs/BxL8CQc//NIGbfyaBpv8YgbM/CgG/PzuBSz9tAVc/XoFjf0+Bb/9AwXv/cYEIP6LBFL+TwSD/hMEtP7XA+T+nAMU/2ADRP8lA3T/6QKj/68C0f91Av//PQIsAAQCWADMAYQAlQGvAF8B2gApAQMB9QAsAcIAVAGPAHsBXwChAS8AxwEAAOwB0/8RAqX/NAJ7/1YCUv94Air/mgIE/7kC3/7ZArz++AKc/hUDfP4yA13+TgNB/moDKP6EAw7+nQP3/bcD4v3PA9D95QO//fwDr/0RBKP9JQSX/TkEjf1KBIb9WwSB/WoEfP14BHv9hQR8/ZAEfv2aBIP9owSJ/aoEkv2wBJv9tASo/bcEtv24BMf9uATY/bcE7v21BAP+sQQb/qsEM/6kBE7+nARq/pMEif6IBKj+fQTJ/nAE6/5iBA3/VAQx/0MEVv8yBHv/HwSg/w0Exv/5A+z/5AMRAM8DNwC4A1wAoAN/AIkDoQBwA8MAWAPkAD4DAwEjAyEBCQM9Ae4CVgHTAnABtwKGAZoCnAF+Aq8BYgLCAUQC0wEoAuEBCgLuAe4B+QHQAQMCsgEKApUBEQJ4ARUCWwEaAj4BGwIhARwCBAEbAugAGgLMABUCrwARApUACwJ6AAQCXwD8AUQA8gEqAOcBEQDbAfn/zQHf/78Byf+vAbH/ngGa/4wBhf94AXD/YwFc/0wBSP80ATT/GgEi//0AEf/gAAD/wADw/qAA4v58ANT+WADG/jIAu/4KAK/+4f+k/rb/mv6L/5L+Xf+L/i//g/7//n7+zv56/p3+df5q/nL+Nv5x/gH+cP7M/XD+lv1x/l/9cv4n/XX+7/x6/rX8f/57/IX+QfyM/gX8k/7K+53+jfun/lL7sf4U+73+1/rJ/pn61/5a+uX+HPr1/t75BP+e+RX/YPko/yD5Ov/h+Ez/ovhg/2P4dP8k+Ij/5fec/6f3r/9o98X/KvfY/+z26/+u9v//cfYRADT2IgD59TMAvfVEAIL1UwBI9WMADvVxANX0fgCe9IsAZ/SXADD0oQD786sAxvO1AJPzvgBh88UAMPPMAP/y0QDR8tcAovLbAHby4ABK8uIAIfLkAPjx5wDR8ecAq/HoAIfx5wBk8ecAQ/HlACPx5AAF8eEA5/DeAMzw2wCz8NcAnPDTAIbwzwBy8MkAXvDDAE/wvAA/8LUAMfCuACbwpAAd8JoAFfCPAA/whAAL8HcACPBqAAjwWwAJ8EsADPA7ABLwKgAZ8BkAI/AHAC3w8/858N//SfDM/1rwtv9s8KH/gPCM/5fwdf+v8F//yvBH/+XwMP8E8Rf/I/H//kXx5f5o8cz+jfGy/rPxmf7c8X7+BvJj/jLySP5h8i3+kPIR/sHy9f308tj9KPO8/V7zoP2X84L9z/Nm/Qv0SP1G9Cz9hPQO/cP08PwE9dP8RvW1/In1l/zN9Xn8E/Zc/Fr2Pvyi9iD87PYE/DX35vuC98n7zves+xz4j/tq+HL7uvhW+wr5Ovtc+R77rvkD+wH66PpV+s36qPqy+v36l/pT+376qvtk+gD8S/pW/DP6rvwb+gf9A/pf/ez5uP3V+RH+v/lq/qn5w/6U+Rz/gPl1/2350P9a+SkASPmCADX53QAk+TYBFfmPAQX56AH2+EEC6PiZAtv48gLO+EoDwfihA7b4+AOs+E4EovikBJr4+wST+E8FjPijBYX49gWA+EoGe/icBnj47gZ1+D8HdPiOB3L43Qdy+CsIcvh5CHT4xAh2+A8Je/hZCX/4ogmD+OoJivgxCpH4dgqY+LsKovj+Cqz4QAu2+IELwfjBC874/wvb+DwM6fh3DPn4sQwI+eoMGfkhDSz5WA0++Y0NUPnADWb58Q15+SEOkPlQDqf5fQ69+akO1/nTDu/5+w4I+iMPI/pHDz76bA9a+o4Pd/qvD5T6zg+z+usP0foIEPD6IRAR+zsQMftREFP7ZxB1+3wQl/uNELv7nhDe+60QAfy6ECb8xxBL/NEQcfzZEJf84BC9/OYQ5PzqEAv97RAz/e0QWv3tEIP96hCr/eYQ1P3iEP392xAm/tIQUf7IEHr+vRCk/rAQzv6iEPn+khAj/4EQTv9vEHj/WxCj/0YQzf8vEPj/FxAjAP4PTgDkD3gAyA+jAKwPzQCND/gAbg8iAU0PTAErD3cBCA+gAeQOygHADvMBmQ4cAnMORQJMDm4CIw6WAvgNvwLODecCog0NA3YNNANJDVsDGw2BA+0MpwO9DMwDjQzxA1wMFQQrDDkE+QteBMgLfwSUC6MEYQvDBCsL5QT1CgYFvwomBYgKRgVQCmUFFgqEBdwJoAWiCb4FZQnaBSgJ9gXqCBEGqwgsBm0IRgYuCF4G7Qd3BqsHjgZqB6QGKQe7BucG0AakBuUGYwb5BiEGDAfeBR4HnQUwB1wFQQcbBVEH2gRgB5oEbwdZBH0HGwSKB90DlQefA6AHYAOrByMDtQfoAr4HrQLGB3ECzQc3AtQH/QHaB8UB4AeMAeQHVAHnBxsB6gfkAOsHqwDtB3MA7Qc7AO0HAwDrB8n/6geP/+cHVf/kBxn/4Afe/toHo/7UB2T+zwco/sgH6P2/B6j9twdp/a4HKf2kB+b8mQel/I8HY/yCByD8dgfe+2kHmvtbB1b7TQcS+z8HzvovB4r6HgdG+g0HA/r8BsD56gZ8+dcGOvnFBvf4sQa1+J0GdPiIBjP4cwby914GsvdIBnT3MwY39x0G+vYGBr327wWD9tkFSfbCBRL2qgXb9ZIFpfV6BXH1YgU+9UgFDvUvBd70FAWw9PsEg/TeBFn0wwQx9KcECfSLBOXzbQTB808EofMyBIDzEwRk8/MDSfPUAzDztAMZ85UDBPN0A/HyVAPg8jID0vIRA8Xy8QK88s8CtPKuAq/yjgKs8m0Cq/JLAqzyKwKw8gsCt/LrAcDyzAHK8qsB2PKMAefybgH48k8BDvMyASPzFQE88/kAV/PdAHXzwACV86YAt/OJANvzbgAC9FUAKvQ6AFb0HwCD9AQAsvTp/+P0zv8Y9bL/TPWX/4X1e/+/9V//+vVB/zf2Jf929gf/t/bo/vv2yv4/96v+hveM/s73a/4Y+Ez+Yfgs/q74C/77+Ov9S/nK/Zr5qP3r+Yj9Pfpm/Y/6Rf3h+iP9NPsD/Yn74fzc+7/8Mfye/IX8fvzY/Fz8Lf07/IH9G/zT/fz7Jv7b+3j+vPvJ/p37Gf9/+2n/YPu4/0L7BgAm+1IACvueAO366QDT+jMBuPp7AZ76wwGF+goCbfpPAlX6kwI++tYCJ/oXAxL6VgP++ZYD6/nUA9j5EATG+UsEtfmFBKX5vgSX+fYEifksBXz5YAVx+ZUFZvnGBVz5+AVT+SYGTPlVBkX5gQY/+a0GO/nWBjj5/wY3+SUHNflKBzX5bwc3+ZEHOvmwBz35zwdC+esHSPkGCE/5HghX+TUIYPlKCGv5XAh3+WwIg/l6CJH5hQig+Y8IsfmWCML5mwjU+Z0I6PmdCPz5nAgR+pYIJ/qRCD/6iAhX+n0IcvpwCIz6YQio+lAIxPo8COL6JwgB+xAIIPv2B0H73Adj+78HhfuiB6f7ggfL+2IH8PtABxX8Gwc7/PYGYfzQBon8qgax/IEG2vxYBgP9LgYs/QMGVf3XBX79qgWo/X4F0f1PBfr9IgUl/vMETv7FBHf+lgSg/mYEyf43BPD+BwQY/9kDQP+oA2f/egON/0sDtP8bA9r/7gL//78CIwCSAkgAZQJsADcCjwALArEA4QHTALcB9QCMARUBYwE0ATsBVQEUAXMB7gCSAccArwGkAMwBgQDoAV8ABAI+AB8CHwA6AgAAVALk/20Cx/+GAq3/nwKU/7UCfP/NAmf/4gJS//kCPv8OAy3/IgMe/zYDDv9IAwH/WwP2/m0D7P59A+X+jAPe/pwD2v6qA9b+twPU/sID1P7NA9b+1gPa/t4D3v7nA+X+7APu/vED9/71AwP/+AMO//kDHP/5Ayz/+QM9//YDTv/zA2D/7wN0/+oDif/kA57/3QO1/9QDzP/KA+T/wQP8/7UDFACoAywAnANEAI4DXAB+A3MAbgOJAF8DoABOA7QAPQPHACsD2wAXA+wABAP8AO8CCwHbAhgBxgIlAbECLwGcAjkBhQJAAXACRQFZAksBQwJOASsCTwEUAk8B/AFOAeUBTAHNAUgBtwFDAZ4BPQGGATYBcAEtAVgBIwFBARgBKQENARIBAAH8APIA5QDkANAA1AC5AMUApAC0AI8AowB6AI8AZgB8AFIAaQA+AFMAKgA9ABgAKAAGABAA9f/5/+T/3//T/8f/w/+u/7T/k/+l/3j/l/9c/4v/Pv9+/yD/c/8A/2f/3/5c/73+Uv+c/kr/d/5B/1L+Ov8q/jP/A/4t/9r9Kf+x/SX/hv0g/1r9H/8v/Rz/Af0c/9P8HP+k/Bz/dfwe/0X8IP8V/CP/5Pso/7P7LP+B+zH/T/s5/xz7QP/p+kj/tvpR/4P6Wv9P+mT/HPpw/+j5e/+z+Yb/f/mT/0v5oP8W+a7/4vi7/674x/95+Nb/Rfji/xH47//c9/z/qfcHAHX3EgBC9x4AD/coANz2MgCr9joAefZCAEj2SwAY9lEA5vVYALf1XACH9WIAWvVkACv1ZwAA9WoA0vRsAKj0bQB99G0AU/RtACr0bAAC9GoA2/NnALbzZACQ82AAbPNdAEnzWAAo81MACPNOAOfySADK8kEArfI7AJHyNAB28iwAXfIlAEbyHAAw8hQAGvILAAbyAwD08fr/4/Hy/9Tx6P/F8d//ufHW/63xzP+j8cD/m/G2/5Xxq/+Q8Z7/i/GS/4rxhf+K8Xf/i/Fp/43xWf+R8Ur/mPE5/5/xKP+o8RX/s/ED/8Dx8P7M8d3+3PHK/u3xtf4B8qH+FfKM/iryd/5C8mL+W/JL/nXyNv6R8h/+r/II/s7y8v3w8tr9EvPD/TXzq/1a85T9gvN8/anzZP3U80z9/vM0/Sv0G/1Z9AP9ifTr/Ln00fzq9Ln8HfWg/FP1iPyJ9W78v/VW/Pf1Pfwx9iX8a/YL/Kf28/vj9tv7IvfD+2H3qvuh95H74vd7+yT4Y/tn+Ev7q/g0++/4Hvs0+Qf7e/nw+sL52voK+sT6Uvqu+pv6mfrl+oX6MPtw+nv7XPrG+0j6Evw2+l/8I/qr/BH6+fz++Uf97fmU/dz54v3N+TH+vfmB/q75zv6e+R7/kflt/4P5vP93+QsAavlbAF75qgBT+fkASflIAT/5lwE3+ecBLvk0Aib5hAIf+dECGfkfAxT5bQMO+bkDCvkGBAf5UgQE+Z8EAfnqBAD5MwUA+X4FAPnIBQH5EAYD+VgGBfmgBgj55wYM+SwHEflxBxb5twcc+fkHI/k9CCz5fgg0+b8IPvn/CEj5PwlS+X0JXfm6CWr59Ql3+TEKhflrCpT5owqi+doKs/kRC8T5RwvV+XwL6PmuC/r54AsO+hAMIvpADDf6bQxO+psMY/rHDHv68QyR+hoNqvpCDcP6aA3c+o0N9vqwDRH70w0t+/QNSPsTDmT7Mg6C+04OoPtrDr37hA7b+5wO+vu0Dhn8yQ46/N8OWvzxDnv8Aw+b/BMPvfwjD9/8Lw8B/TwPJf1GD0f9UA9q/VcPj/1eD7L9ZA/V/WYP+v1pDx/+aQ9E/mkPaf5oD4/+ZQ+0/mEP2v5aD//+Uw8l/0oPS/9CD3D/Ng+W/yoPvP8dD+L/DQ8IAP4OLwDtDlUA2g57AMcOoQCxDsYAnA7sAIQOEgFsDjcBUw5dATkOggEeDqcBAg7MAeQN8QHHDRUCpw05AocNXQJmDYECRA2kAiENxgL+DOkC2QwLA7MMLQONDE8DZQxxAzwMkgMUDLID6gvTA78L8gOVCxEEaQswBDwLTgQPC2wE4QqJBLEKpgSBCsIEUAreBB4K+QTrCRQFtwkvBYMJSAVNCWAFFgl6Bd4IkgWmCKkFbAi/BTII1gX4B+sFvAf/BYEHFAZGByYGCQc6BswGTQaPBl4GUQZvBhQGgAbXBY8GmgWdBlwFqwYfBboG5ATGBqcE0gZsBN4GMAToBvYD8ga7A/wGgQMFB0gDDQcQAxQH1wIbB58CIQdnAiYHMgIrB/wBLwfGATIHkgE1B10BNgcpATcH9gA5B8MANweQADcHXwA2BywAMwf6/zAHyf8uB5b/KQdj/yUHMP8fB/z+GgfJ/hMHk/4MB1/+Awcp/vsG8v3yBrz96AaD/d4GTP3TBhT9yAbb/LsGofywBmf8ogYt/JUG8/uHBrj7dwZ++2kGQvtZBgf7SAbN+jkGkfooBlb6FwYc+gQG4vn0Baf54QVu+c8FNPm8Bfv4qQXD+JUFjPiBBVX4bQUf+FkF6vdEBbb3LQWC9xgFUPcCBR/36gTv9tIEwPa5BJH2oARl9ocEO/ZtBBH2UgTp9TcEwfUbBJ31AAR59eIDV/XGAzf1qAMY9YsD+/RtA+D0TwPH9DADr/QTA5r08wKG9NQCdPS3AmT0lwJW9HgCSvRZAkH0OwI49BwCMvT/AS704QEt9MMBLfSmATD0iAE09GwBO/RPAUP0MwFP9BgBW/T9AGv04gB89MkAkPSvAKX0lgC89H4A1/RmAPH0TgAP9TYAMPUfAFL1BwB19e//m/XY/8P1wP/t9aj/GfaQ/0b2eP919mD/p/ZH/9n2Lf8O9xT/Rff6/nz33/6198X+8Peq/iz4j/5q+HL+qPhW/uj4Ov4p+R7+a/kB/q755f3y+cf9N/qr/Xz6jf3C+nD9CPtT/U/7Nv2W+xj93Pv8/CX83vxr/ML8svyk/Pn8iPw+/Wv8hf1P/Mr9NPwO/hj8U/79+5f+4vva/sf7HP+u+1//lPug/3z73/9j+x8ATPtdADT7nAAe+9gACPsVAfP6TwHe+osByvrDAbj6/AGl+jMCk/pqAoP6oAJy+tQCZPoJA1b6PANI+m0DO/qfAzD6zwMm+v0DHPorBBT6WAQL+oQEBfquBP752QT6+QIF9vkoBfP5TgXy+XQF8PmYBfL5uwXz+d0F9Pn8Bfn5Gwb9+ToGAfpXBgj6cQYP+osGGPqjBiL6ugYt+s8GOPrjBkX69QZS+gUHYfoUB3H6HweC+isHk/ozB6f6PAe5+kAHzvpEB+T6Rgf6+kYHEvtDByr7PwdE+zkHX/syB3n7KAeW+x4HsvsRB9D7Agft+/IGDfzhBi38zQZO/LoGbvyjBpD8jAay/HQG1PxZBvb8PgYZ/SQGPf0GBl/96AWC/ckFpf2pBcn9iAXs/WYFD/5EBTH+IgVV/v8Ed/7aBJn+tQS8/pAE3f5sBP/+RwQf/yEEQP/8A2D/1gOB/7ADoP+LA7//ZQPe/0AD/P8aAxkA9QI3ANACVQCrAnEAiAKNAGUCqABBAsUAHwLgAP0B+QDbARQBuwEtAZwBRQF9AV0BXQF1AUEBjgEjAaQBCQG7Ae4A0QHUAOgBvAD9AaQAEQKNACYCeAA6AmQATAJRAGACQABzAi8AhQIfAJYCEQCnAgQAuAL5/8gC7v/WAuX/5QLe//IC1///AtP/CwPO/xcDzf8hA8z/KwPM/zMDzf88A87/QwPT/0gD1/9NA93/UQPk/1QD6/9WA/P/WAP8/1gDBgBWAxEAVQMcAFIDKQBOAzQASgNCAEQDTwA+A10ANwNqAC8DeAAmA4UAHAOSABMDngAHA6oA/AK1AO8CvwDiAskA1gLRAMgC2AC4At4AqgLkAJoC5wCJAukAegLrAGkC6wBYAukARQLoADQC5AAiAt4AEALYAP0B0QDrAccA1wG/AMUBtACyAacAngGaAIwBjAB4AX4AZgFtAFIBXQBAAUsALQE5ABsBJgAJARIA9gD9/+QA6f/RANP/wAC+/68Ap/+eAI//jQB3/34AX/9tAEf/XwAt/08AEv9BAPn+MwDe/iUAw/4YAKf+CwCM/v//cP7z/1P+6P83/t7/G/7U///9yv/h/cL/w/25/6T9sv+F/av/Zv2l/0X9oP8l/Zz/A/2X/+H8k/+9/JD/mfyP/3T8jf9O/Iz/J/yM/wH8jf/a+4//sfuQ/4n7k/9g+5f/Nvuc/w37oP/i+qX/uPqr/436sv9h+rn/N/rA/wv6yf/f+dH/s/na/4n54v9d+ev/Mfny/wX5+v/a+AMArvgKAIP4EQBX+BgALPgfAAH4JQDX9ykArPcvAIL3MgBX9zYALvc5AAX3OgDc9jsAs/Y9AIz2PQBk9jsAPPY6ABb2OQDw9TYAyvUzAKX1LwCC9SoAXvUmADv1IQAZ9RkA9/QUANf0DQC39AQAmPT9/3v09f9d9Oz/QfTi/yb02v8L9ND/8fPF/9nzu//B87H/q/Ol/5Xzmv+C85D/bvOF/13zev9M827/PPNi/y3zVv8g80v/E/NA/wjzNP//8in/9/Ie//DyEf/p8gb/5fL5/uLy7v7f8uH+3/LT/t/yxv7g8rj+5fKq/unymv7u8ov+9vJ7/v7ya/4I81r+E/NJ/iDzN/4u8yb+PvMU/k/zAf5h8+79dfPb/Ynzx/2f87T9t/Og/c/zjP3q83j9BfRk/SH0T/1B9Dv9YPQm/YD0Ev2i9P38xvTo/Or00/wP9b/8N/Wq/F71lPyH9X/8svVq/N71VfwL9kH8OPYs/Gf2FvyX9gP8yPbt+/r22Psu98T7Yfex+5f3m/vN94j7BPh0+zz4YPt1+Ez7r/g6++n4Jvsk+RT7YPkB+5357/rb+dz6GfrL+ln6uvqZ+qr62PqZ+hn7iPpa+3j6nfto+t/7Wfoi/Ev6Zvw9+qr8Lvrt/CD6Mf0U+nf9B/q8/fz5Af7w+Uj+5fmN/tr51P7Q+Rn/xvlg/735p/+1+e7/rvk0AKX5ewCg+cAAmPkHAZP5TgGP+ZUBivnaAYb5IQKD+WYCgPmrAn/58QJ++TYDfPl7A3z5vwN++QMEf/lFBID5iQSD+cwEhvkOBYr5TwWP+ZAFlPnSBZr5EQah+U8GqPmPBrH5zQa5+QoHwvlHB8v5ggfV+b4H4fn4B+35MAj6+WkIB/qiCBX62Qgj+g8JMfpDCUH6dwlS+qwJY/rdCXT6DwqG+j8KmfptCqz6nArA+skK1fr1Cun6IQsA+0oLFftzCyz7mwtE+8ILXPvnC3T7DAyM+y8MpftRDL/7cgza+5IM9fuwDA/8zgwq/OoMR/wFDWP8Hg2B/DYNnfxODbv8ZA3Y/HkN9/yNDRX9ng00/bANU/3ADXT9zg2T/doNtP3nDdT98g31/fsNFf4DDjb+Cg5Y/hAOeP4WDpr+GQ68/hsO3v4bDgD/Gw4i/xoORP8XDmb/FA6J/w8Oq/8JDs3/Ag7w//oNEgDwDTQA5g1YANkNegDMDZwAvg2+ALAN4QCgDQMBjw0lAX0NRwFrDWcBVw2JAUINqwErDcwBFA3sAfwMDQLjDC0CyAxOAq0MbgKRDI4CdAyuAlUMzQI2DOsCFwwKA/ULKAPVC0UDsQtjA48LgQNrC50DRgu5AyAL1gP5CvID0goNBKoKKASACkEEVwpcBCsKdgT/CY4E0gmnBKMJvwR0CdYERAnsBBMJAwXgCBoFrQgvBXoIRAVGCFgFEAhsBdoHgAWjB5IFbAekBTMHtQX8BsYFwwbXBYkG5wVRBvYFFwYEBt0FEwakBSEGagUuBjAFOgb4BEYGvgRRBoUEWwZNBGUGFQRvBt0DdwamA34GcAOHBjkDjAYDA5MGzwKZBpoCnQZmAqIGMwKmBgACqQbNAasGnAGtBmwBrgY7Aa4GCwGuBt0ArgauAK0GgQCrBlUAqQYpAKYG/f+jBtP/nwao/5oGf/+VBlX/jwYs/4gGA/+CBtr+egax/nMGiP5qBl3+YAY0/lgGCv5OBt/9Qwa1/TcGi/0sBl/9IQY0/RQGB/0HBtv8+wWv/OwFgvzgBVX80gUn/MIF+vu0Bc37pAWe+5UFcfuFBUT7dAUV+2MF6PpRBbr6QAWM+iwFX/oaBTP6BgUF+vEE2vndBK75xgSC+bEEV/mZBC35ggQE+WoE2/hRBLP4OQSM+B4EZvgEBD/46gMb+M8D9/e0A9X3lwOz93sDk/dfA3T3QwNW9yUDOPcJAx336wIE980C6vavAtT2kwK99nUCqfZYApb2OgKF9hwCdfYAAmf24gFa9sYBT/aqAUb2jgE+9nEBOPZWATT2OwEx9iEBMfYGATP27AA09tMAOva7AD/2owBI9osAUvZ0AF32XQBr9kcAefYyAIr2HACe9ggAsvbz/8j23//h9sz/+va4/xX3pf8x95L/UPd+/2/3av+R91j/s/dE/9j3MP/+9xv/JPgH/0348/52+N7+ovjJ/s74tP77+J7+KvmI/lr5cv6K+Vz+vPlF/u/5L/4i+hj+VvoB/or66/2/+tP98/q8/Sn7pP1f+439lPt1/cv7Xf0B/Ef9N/wv/W38GP2k/AD92vzp/A/90/xE/bz8ev2l/K79j/zi/Xn8F/5k/Ev+T/x+/jr8sf4l/OL+EfwU//37Rf/p+3f/1/un/8T71/+z+wYAovs0AJH7YwCC+5AAcvu+AGT76QBW+xUBSPtBATv7bAEw+5YBJfu/ARn76AER+xECB/s5AgD7YAL3+oYC8vqtAuz60QLm+vYC4voaA9/6PQPe+mAD3PqBA9v6owPc+sID3PriA9/6AATi+h4E5vo8BOv6WATw+nME9/qOBP76pwQH+8EEEfvZBBv77wQm+wQFMfsaBT/7LQVM+0AFXPtRBWv7YgV7+3AFjft+BZ77iwWy+5UFxvufBdr7pwXv+64FBfy0BRz8twU0/LoFS/y7BWT8uwV8/LoFlvy3BbH8sgXK/K0F5fymBf78nwUZ/ZUFNP2LBU/9fgVr/XEFhv1lBaH9VQW8/UYF2P01BfP9JAUO/hEFKf79BET+6gRd/tQEeP6/BJP+qgSs/pMExv57BN/+ZQT5/k0EEv81BCz/HARE/wMEXP/qA3T/0QOM/7gDpP+fA7v/hQPT/2wD6f9SAwAAOQMVACEDLAAHA0EA7wJWANcCbAC/AoEApwKWAJACqgB6Ar4AYwLRAE4C5QA5AvgAIwILARACHgH8ATAB6QFDAdcBVAHGAWYBtQF3AaYBiAGWAZkBiAGqAXsBuQFuAckBYwHYAVkB6AFPAfgBRQEGAj4BFAI2ASECMAEvAioBOwIlAUcCIQFSAh4BXQIbAWcCGAFxAhcBegIVAYICFQGJAhUBjwIVAZYCFwGaAhgBnwIaAaMCHAGmAh8BpwIjAagCJgGqAikBqgItAagCMgGnAjQBpAI3AaECOgGdAj0BmQI+AZUCQAGPAkABiAJAAYICPgF6AjsBcwI5AWoCMwFiAi0BWAIoAU4CHwFEAhcBOgILAS8CAAEjAvMAGALnAA0C1wAAAscA9QG2AOgBpADbAZIAzwF+AMIBaQC0AVMApwE9AJoBJQCOAQ0AfwHz/3MB2v9mAcD/WAGl/0sBif8+AW7/MgFS/yUBNv8YARj/CwH8/gAB3v7zAMD+6ACj/t0Ag/7RAGb+xwBH/rwAKP6yAAj+qADp/Z4Ayv2WAKv9jQCM/YUAbf18AE79dQAv/W4AD/1nAPD8YgDR/FwAsvxWAJT8UQB3/EwAWPxKADr8RQAc/EIA/vtBAOH7PgDD+z4ApPs9AIb7PQBn+z0ASPs+ACn7QAAK+0EA6fpEAMn6RwCo+koAiPpOAGb6UQBE+lUAIvpZAAD6XADe+WAAvPlkAJj5aQB3+WwAU/luADH5cQAO+XMA7Ph1AMn4dQCn+HcAhfh3AGH4dwA/+HUAHfhzAP33cQDb924AufdqAJj3ZgB492AAV/dbADj3VQAZ904A+vZHANv2PgC89jYAnvYsAID2IgBk9hgASPYOACv2AwAR9vb/9vXr/9v13v/B9dH/qfXF/5D1tv959ar/YfWc/0z1jf819X7/IfVw/w71Yv/69FL/5/RC/9X0NP/G9CX/tfQV/6b0B/+Y9Pf+ivTp/n302v5y9Mz+aPS8/l70rv5W9KD+TfSS/kj0g/5C9HX+PPRp/jr0Wv439E7+NfRB/jT0M/419Cb+N/QZ/jr0C/4+9P/9QvTw/Uj04v1P9NX9V/TG/WD0uP1r9Kr9dvSa/YL0i/2Q9Hz9nvRr/a/0XP3A9Ez90fQ7/eX0LP349Bv9DvUL/ST1+vw89en8VPXY/G71x/yJ9bb8pfWl/MH1lPzf9YP8/vVy/B32Yfw/9lD8YfZB/IP2MPyo9h/8zfYO/PH2/vsZ9+37Qffe+2r3zfuT9737vfeu++n3nvsV+I/7Qvh/+2/4cPue+GH7zfhS+/74RPsu+Tb7YPkn+5P5GfvG+Qv7+vn++i768vpj+uX6mfrY+s76y/oF+8D6Pfu1+nX7qvqu+5765vuU+h/8ifpZ/H/6k/x3+s78bfoI/WT6RP1c+oH9Vfq8/U769/1G+jT+P/px/jr6rv40+uv+Lvoo/yr6Zv8m+qP/Ivrh/x/6HgAc+lwAG/qZABj61wAW+hQBFvpSARb6jwEW+swBFvoJAhj6RQIb+oICHPq/Ah/6/AIj+jcDJ/pzAyz6rgMw+uoDNvokBD36XwRC+pkES/rSBFL6CgVa+kMFY/p7BW36sgV3+uoFgPohBoz6VwaX+owGpPrBBrH69Qa9+igHyvpbB9j6jAfo+r4H9/rvBwf7HwgW+04IJ/t9CDj7qghJ+9cIXPsDCW77LgmC+1gJlvuDCar7qgm9+9IJ0/v5Cej7IAr9+0QKFPxoCir8iwpB/K0KWfzPCnD87gqI/A0LoPwsC7n8SQvT/GUL7PyACwb9mwsf/bQLOv3MC1X94wtw/fkLi/0NDKX9IQzC/TUM3v1GDPr9VwwX/mYMM/52DE/+gwxt/o8Mif6bDKf+pQzF/q4M4v62DAD/vQwe/8QMO//IDFn/zAx3/88Mlv/QDLT/0gzR/9AM7//PDA4AzgwsAMsMSgDHDGkAwQyGALoMpACzDMIAqgzhAKIM/wCWDBwBiww6AYAMVgFyDHQBZAySAVQMrgFDDMwBMQzoAR4MBAIKDCEC9Qs9AuALWQLIC3QCsQuQApgLqwJ+C8YCYwvhAkkL+gIsCxUDDwsvA/EKSAPSCmADswp6A5IKkgNwCqoDTgrCAysK2QMGCvED4QkGBLoJHASSCTIEaglIBEEJXAQXCXEE6wiFBL4ImQSRCKsEYwi/BDMI0gQDCOIE0wfzBKIHBAVwBxUFPQclBQkHNQXWBkQFogZSBW0GYAU3Bm0FAgZ6Bc0FhwWYBZIFYgWdBSwFqQX2BLIFwQS8BYwExgVWBM8FIgTXBe4D3gW5A+UFhwPsBVQD8gUhA/gF7gL9BbwCAgaLAgYGWwIJBisCDAb8AQ4GzQEQBp4BEQZxARMGRAETBhgBEwbsABEGwgAQBpcADgZuAAwGRQAJBh4ABgb2/wIG0P/9Bav/+QWG//QFY//uBUD/5wUc/+EF+v7ZBdr+0gW4/skFl/7BBXX+uAVV/rAFNP6mBRT+nAXz/ZAF0/2HBbL9ewWQ/XAFcP1jBU79VgUt/UoFC/08Ben8LQXG/B8FpPwQBYH8AAVf/O8EO/zeBBj8zAT2+7kE0/unBK/7kwSM+34EaPtpBEf7VAQj+z0EAfsmBN76DgS8+vgDmvreA3n6xgNX+q0DN/qTAxj6eAP3+V8D2PlEA7r5KQOd+Q0Df/nyAmP51gJI+bsCLfmfAhT5hAL6+GcC4vhLAsv4LwK1+BQCofj4AY343QF5+MIBaPimAVf4iwFJ+HEBO/hWAS74PQEj+CMBGfgKARH48AAI+NgAAvjAAP73qgD795MA+fd8APn3ZwD691IA/fc9AAH4KQAF+BcADPgDABX48P8f+N//KfjO/zX4vv9E+K3/Uvid/2P4jf90+H7/h/hu/5v4X/+w+E//x/hA/9/4Mf/5+CL/EvkS/y75A/9L+fP+aPni/oj50/6n+cL+yfmy/un5of4M+pD+MPp//lX6bf55+lz+oPpL/sT6Of7s+ib+EvsU/jr7Af5j++/9ivvd/bL7yv3b+7j9BPyl/S38k/1W/IH9fvxu/af8XP3Q/En9+fw3/SD9Jv1J/RT9cf0B/Zr98PzC/d/86f3O/BH+vfw5/q78X/6d/IX+jfys/n/80f5w/Pf+Yfwe/1P8Qv9F/Gf/OPyM/yz8sf8g/NT/Ffz4/wr8GwAA/D4A9vtgAOz7hADk+6YA3PvHANX76ADO+woByfsqAcP7SgG/+2oBu/uJAbj7qAG1+8cBs/vlAbL7AwKy+yECs/s9ArX7WwK2+3UCufuSAr37rQLC+8YCx/vhAs37+gLU+xMD2/ssA+T7RAPs+1sD9vtxAwH8iAMN/J8DGfy0Ayb8yAMz/NsDQfzvA1D8AgRg/BMEcPwkBIH8MwSS/EMEpPxRBLb8XwTJ/GoE2/x2BO38gQQB/YkEFf2SBCn9mQQ9/aAEUf2kBGb9qQR6/a0Ej/2uBKP9sAS4/bAEzP2wBOH9rQT1/aoECv6nBB7+owQx/p0ER/6WBFr+kARu/ogEgv5/BJb+dgSq/mwEvf5iBNH+VgTk/ksE9/4+BAr/MgQe/yQEMP8XBEL/CQRV//kDZ//rA3r/2wOL/8wDnf+8A67/rQO//50D0f+OA+L/fgPz/24DBABdAxQATgMlAD4DNgAvA0UAHwNVABADZgACA3UA8gKFAOQClQDWAqQAyAKyALsCwgCtAtEAoALgAJUC7gCIAv0AfQILAXECGgFnAigBXAI2AVICRAFKAlEBQAJfATcCbAEvAngBJgKFAR4CkgEXAp4BDgKqAQcCtQEAAr8B+gHKAfMB1AHuAd0B6AHnAeIB7wHdAfYB1wH9AdMBBALPAQsCygERAsUBFQLAARoCvAEeArgBIQKyASMCrgEmAqgBKAKjASgCnAEpApUBKQKOASgChQEmAnsBJQJxASMCZgEhAlsBHAJOARoCQAEVAjABEQIhAQsCEAEHAv0AAQLrAPoB1wD1AcIA7gGrAOcBlQDgAXwA2AFkANEBSwDJATAAwAEVALkB+f+xAd3/qAG//6ABof+XAYT/jgFk/4UBRP99ASX/dAEE/2wB5P5iAcP+WQGh/lEBf/5IAV/+QAE9/jcBG/4vAfn9KAHX/R8Btf0YAZP9EAFx/QkBT/0BAS39+gAL/fUA6fzuAMn86ACn/OIAhvzdAGT81wBE/NMAI/zNAAP8ygDk+8YAxPvCAKX7vwCG+7wAaPu5AEv7uAAu+7YAEvu1APb6tADb+rQAwPqyAKf6sgCN+rQAdPq0AFr6tABC+rQAKvq1ABH6tQD5+bUA4fm1AMn5tQCx+bUAmPm0AID5tABo+bIAUPmvADf5rQAf+aoAB/mnAO/4owDV+J0AvfiZAKX4kgCN+IwAdfiFAF34fABF+HQALfhsABb4YgD+91gA6PdMANH3QQC69zYApPcpAI/3HAB49xAAY/cBAE/38/869+X/JvfW/xH3xv/+9rb/6van/9j2lv/G9oX/s/Z0/6L2Y/+R9lL/gPZA/3H2L/9h9hz/UvYL/0P2+f419ub+KfbW/hz2w/4P9rH+BPag/vn1jf7v9Xz+5fVq/tz1Wf7U9Uj+y/U3/sT1Jv699Rf+t/UG/rP19v2v9eb9q/XY/aj1yv2m9bv9pfWu/aT1oP2k9ZP9pfWG/ab1ev2p9W39rPVh/bD1Vv229Un9vPU+/cH1M/3K9Sf90vUb/dv1D/3l9QT98PX3/Pv17PwH9uH8FfbU/CP2yfwx9rz8Qvav/FL2pPxk9pf8dvaK/In2fvye9nL8svZm/Mj2Wfzf9kz89vZB/A73NPwn9yf8Qfcc/Fz3D/x49wT8lPf3+7D37PvO9+H77ffV+wz4yvst+L/7Tfiz+2/4qPuR+J37tfiT+9j4iPv9+H77I/l0+0j5aPtv+V/7lvlW+7/5TPvm+UL7D/o6+zr6Mftk+if7j/of+7r6GPvm+g/7FPsI+0H7APtu+/n6nfvy+sv77Pr6++X6Kfzf+ln82vqK/NT6u/zQ+uz8yvoe/cb6T/3C+oH9vfq0/br65v24+hn+tfpM/rL6gf6x+rT+rvro/q76HP+s+k//rPqE/6v6uf+s+u7/rPoiAK76VgCv+osAsfrAALP69QC2+ikBufpfAbz6kwHA+scBxPr8Acn6MALO+mUC1PqZAtr6zALh+gAD6PozA+/6ZgP2+poD/vrMAwf7/wMP+zAEGftjBCP7lQQt+8UEOPv2BET7JgVP+1YFWvuFBWf7tAV0++MFgfsRBo/7Pgad+2wGq/uYBrv7wwbJ++8G2PsaB+n7RAf5+20HCvyWBxv8vwcs/OcHPvwOCFD8NQhj/FkIdfx+CIn8owid/MYIsfzqCMT8DAnY/CwJ7fxNCQP9bAkY/YsJLf2pCUT9xgla/eMJcP3/CYj9Ggqe/TMKtf1LCs39ZQrl/XsK/P2SChT+pwot/r0KRf7QCl3+4wp3/vUKkP4GC6j+FgvC/iUL2/4zC/X+QAsQ/00LKf9YC0L/Ywtc/20Ld/92C5D/fQur/4QLxf+LC9//jwv5/5QLFACYCy8AmwtIAJwLYwCcC3wAnAuXAJsLsQCYC8wAlQvlAJELAAGLCxoBhQszAX0LTgF0C2cBbAuBAWELmgFVC7QBSQvMATwL5QEuC/8BHgsXAg0LLwL8CkcC6gpfAtcKdwLECo8CrgqmApkKvgKDCtQCawrrAlIKAgM6ChcDIQotAwYKQwPqCVgDzQltA7AJggOSCZYDcwmqA1IJvgMyCdEDDwnkA+0I9gPICAkEowgbBH0ILARXCD0ELwhOBAYIXwTdB28Eswd+BIcHjgRcB5wELweqBAIHuATUBsYEpwbTBHgG4ARIBuwEGgb4BOoFAwW6BQ4FiQUYBVkFIgUoBSwF+AQ1BcgEPQWYBEYFZgROBTYEVQUGBFsF1wNiBacDZwV4A20FSANxBRoDdwXsAnoFvgJ+BZACgQVlAoQFNwKFBQsCiAXgAYkFtQGJBYsBiQVgAYkFNwGJBQ4BiAXnAIcFvwCEBZkAggVzAIAFTAB7BSkAeAUEAHQF4v9vBcD/agWe/2UFfv9fBV//WQVA/1IFIv9LBQT/RAXm/j0Fyv41Ba/+LAWT/iIFeP4aBV3+DgVE/gQFKf75BA/+7gT2/eEE2/3UBML9xgSo/bgEj/2pBHT9mQRa/YkEQf14BCb9ZwQN/VUE8vxDBNf8LwS9/BsEo/wHBIj88gNt/N0DU/zGAzj8sAMe/JkDA/yCA+n7agPO+1IDtfs6A5r7IQOB+wkDZ/vvAk771gI0+7wCHPuhAgT7iALs+m4C1PpUAr36OgKn+iECkfoGAnv67AFn+tMBU/q5AT/6oAEt+oYBG/ptAQr6VQH5+T0B6fklAdv5DQHN+fUAwPneALX5xwCp+bEAoPmcAJb5hgCP+XEAiPldAID5SgB8+TYAePkjAHX5EgBy+QAAcvnv/3L53/9y+dD/dfnA/3j5sv98+aT/gvmW/4j5iP+P+Xv/l/lt/6H5YP+r+VP/tvlI/8P5O//Q+S//3/ki/+/5F//++Qr/Efr9/iP68P43+uT+S/rX/mD6yv51+rz+jPqv/qT6o/68+pT+1fqG/u36ev4I+2v+Ivtd/j37T/5X+0H+dPsx/pD7I/6r+xX+yfsG/uX79/0B/On9H/za/Tv8zP1Z/Lz9d/yu/ZP8oP2x/JL9zvyC/ez8dP0K/Wb9J/1Y/UX9S/1j/T39f/0w/Z39Iv27/RX92P0I/fX9/PwS/vD8MP7l/Ez+2vxq/s78hv7E/KT+ufzA/rH83v6n/Pr+nvwX/5b8M/+N/E//hvxt/3/8if95/KX/dPzC/2783f9q/Pn/ZvwVAGH8MABf/EwAXfxnAFz8ggBa/J0AWvy4AFr80wBc/O4AXfwHAV/8IQFh/DsBZvxVAWr8bQFu/IYBdPyeAXv8uAGB/NABifzoAZD8AAKa/BcCo/wvAqz8RQK2/FwCwvxzAs38iALY/J0C5Py0AvD8yAL9/N0CCv3xAhf9BAMj/RcDMf0pA0D9PANM/U0DWv1dA2n9bQN3/X0Dhv2LA5T9mQOj/aYDsf2yA8D9vgPO/cgD3f3RA+z92wP6/eQDCv7rAxj+8gMm/vgDNv79A0T+AgRS/gYEYv4JBHD+CgR+/gsEjP4NBJz+DQSq/g0EuP4LBMb+CgTU/gcE4v4EBPD+AgT//v0DDf/5Axv/9QMp/+8DN//qA0X/5ANT/94DYv/XA3D/0AN+/8kDjP/CA5n/uwOn/7IDtf+rA8P/owPR/5wD3v+TA+z/jAP6/4QDCAB7AxUAcwMjAGwDMgBjA0AAWwNOAFIDWwBLA2kAQwN3ADoDhAAyA5IAKQOgACEDrgAYA7sAEAPJAAcD1gD9AuQA9QLwAOwC/QDiAgoB2gIXAdECIwHIAjABvwI7AbcCRwGtAlIBpAJcAZoCZwGSAnEBiQJ6AX8ChAF3AowBbgKVAWUCnAFcAqQBUgKqAUgCsQE+ArcBMwK8ASgCwgEcAsYBEALKAQMCzQH1AdAB5wHTAdcB1gHHAdcBtwHYAaQB2gGSAdoBfgHaAWkB2gFUAdgBPQHYASUB1wELAdQB8gDTAdgA0AG8AM8BoADMAYQAyQFmAMUBRwDCASgAvgEHALkB5/+1Acb/sQGk/60Bgf+oAV//pAE7/54BF/+aAfP+lgHO/pABqv6MAYX+hgFg/oIBOv59ARX+eAHw/XMByv1uAaX9agGB/WQBWv1gATb9XAER/VgB7PxUAcf8TwGj/EsBf/xHAVr8RAE3/EABFPw9AfD7OgHN+zcBq/s0AYn7MgFn+zABR/svASb7LAEF+yoB5vopAcf6KAGq+igBjPomAW76JQFS+iMBN/oiAR36IQED+h8B6/keAdL5HAG8+RoBpfkXAY/5FAF7+RABZvkLAVL5BwE/+QEBLPn8ABn59gAI+e8A9vjoAOX44ADU+NcAw/jNALL4wwCh+LkAkfiuAID4oQBx+JYAYfiIAFL4ewBC+G0AM/hfACT4TwAV+EAAB/gwAPf3HwDp9w4A2/f9/8736//A99j/s/fG/6X3tP+Y96D/jfeN/4D3ev9192b/aPdS/173Pf9T9yn/SfcV/z73AP819+z+K/fX/iP3wv4Z967+Evea/gr3hf4C93H++/Zd/vT2SP7v9jb+6fYi/uP2Dv7f9vz92/bo/df21f3U9sP90Pay/c72of3L9pD9yvZ//cj2cP3I9l/9yPZR/cj2Qf3K9jP9y/Ym/c72GP3R9g391PYA/dj29fzc9un84fbe/Ob20/zs9sn88/a//Pr2tfwC96v8C/ej/BP3mfwd95D8J/eG/DP3fvw+93X8Sfdr/Fb3Y/xj91r8cfdS/ID3SfyP90H8nvc4/K/3MPzA9yf80fcf/OP3Fvz39w78CvgF/B/4/vsz+Pb7SPjv+1745vt1+N/7jPjX+6T40Pu9+Mn71fjC++/4u/sK+bP7JPms+z/5p/tc+aD7ePma+5b5k/uz+Y370fmI+/D5gvsP+nz7MPp3+0/6cvtx+m37kfpo+7P6ZPvX+mD7+fpc+xz7V/tB+1P7ZPtQ+4r7TPuv+0n71PtH+/r7RPsi/EH7SPw++3D8PfuX/Dv7v/w6++j8OPsP/Tf7OP02+2P9NvuM/Tb7tv02++H9NvsL/jb7Nv43+2D+N/uM/jj7uP46++L+PfsO/z77Ov9B+2f/RPuT/0f7v/9L++z/TvsYAFL7RQBW+3MAWvueAGD7zABk+/kAavsmAXD7UgF3+38BfPutAYP72AGK+wYCkfsyApr7XwKh+4sCqvu4ArL75AK8+xADxPs8A877ZwPY+5MD4vu+A+376AP5+xQEBPw+BA/8ZwQb/JIEJ/y8BDT85QRB/A4FTvw2BVr8XwVp/IcFd/yuBYX81AWT/PwFo/wiBrH8RwbA/G0G0PySBuH8tQbw/NoGAf39BhL9Hwcj/UMHNP1jB0X9hQdY/aYHav3GB3z95QeP/QUIof0iCLT9QAjH/VwI2v15CO79lQgB/rAIFf7JCCr+5Ag+/vwIUv4UCWf+LAl8/kMJkv5ZCaX+bwm8/oQJ0f6YCeb+qgn8/r0JEv/PCSj/4Ak+/+8JU///CWr/DwqB/xsKlv8pCq3/NQrD/0AK2v9LCvD/VAoHAF4KHgBlCjQAbApLAHIKYgB3CngAewqPAH4KpgCBCrwAgwrTAIMK6ACDCv8AgAoVAX0KLAF6CkMBdgpYAXAKbgFpCoQBYgqaAVoKrwFQCsYBRgrbAToK8QEvCgYCIgobAhQKMAIGCkQC9wlZAuYJbQLVCYECxAmWArAJqgKcCbwCiAnQAnMJ5AJcCfYCRAkJAywJGwMTCS0D+QhAA90IUQPBCGMDpAh0A4UIhQNmCJYDRwimAyUItQMDCMUD4AfUA7wH5AOYB/IDcwcCBE0HEAQlBxwE/QYrBNQGNwSrBkQEggZRBFgGXAQsBmcEAgZzBNYFfgSqBYkEfgWTBFEFnQQkBaYE+ASwBMoEuASdBMEEcATIBEMEzwQXBNYE6gPdBL4D5ASQA+oEZQPvBDkD8wQNA/gE4gL8BLcCAAWMAgMFYgIGBTkCCQUQAgwF5wENBb4BDgWWARAFbgEQBUgBEAUhARAF/AAOBdYADgWyAA0FjQAKBWoACQVIAAYFJgADBQYA/wTl//sExv/2BKf/8gSJ/+wEbf/lBFH/4AQ2/9kEG//QBAH/yATp/r8E0f61BLv+qwSk/qAEj/6VBHr+iARm/nsEUv5tBED+XwQs/k8EGf5ABAj+MAT2/R8E5f0OBNT9/APD/egDsv3WA6H9wgOQ/a0Df/2ZA279hANd/W0DTP1YAzv9QQMq/SsDGf0TAwr9+gL5/OQC6PzMAtf8sgLG/JoCtfyCAqT8aQKT/FECgvw3AnH8HwJh/AYCUPzsAUH81AEw/LsBIPyjARH8iwEB/HMB8/tbAeT7QwHV+yoBx/sUAbn7/ACs++UAoPvQAJP7uQCG+6QAe/uPAHD7ewBm+2YAWvtSAFL7QABI+y0AP/sbADf7CgAw+/n/Kfvo/yP72P8c+8n/GPu7/xT7rf8P+6D/DfuT/wr7hv8H+3v/Bftw/wX7Zv8F+1r/B/tR/wj7R/8K+z7/Dvs0/xH7LP8W+yP/G/sb/yL7Ev8p+wr/MPsB/zj7+f5C+/D+TPvo/lb73/5h+9f+bfvO/nn7xv6G+73+k/u1/qH7q/6v+6P+v/uZ/s37kP7c+4b+7ft8/v37cv4O/Gn+Hvxf/i/8Vf5B/Ev+UvxB/mP8N/51/C3+iPwi/pn8GP6r/A7+vfwE/tD8+v3i/PD99vzl/Qj92/0b/dH9L/3J/UH9v/1T/bX9Z/2r/Xv9o/2N/Zr9of2Q/bX9iP3J/YH93f14/e/9cP0D/mn9GP5h/Sz+Wv1A/lX9U/5O/Wf+SP18/kL9kP4+/aX+Ov25/jb9zv4x/eT+L/33/iz9Df8p/SL/J/03/yX9TP8l/WL/I/13/yP9jP8l/aH/Jf22/yb9zP8p/eH/LP32/y/9CwAx/SEANv02ADr9SwA+/WAARP11AEj9iwBP/aAAVf21AFr9ygBh/eAAaf3zAHD9CQF3/R4Bfv0zAYX9SAGN/V0Blv1xAZ39hgGl/ZwBrv2xAbb9xQG//doBx/3uAdD9AQLY/RUC4f0pAun9PQLz/U8C/P1iAgT+dAIO/oYCF/6XAh/+qAIp/rkCMf7JAjv+2gJE/ugCTP74Alb+BgNf/hMDaf4hA3H+LQN7/jkDg/5EA43+TwOW/lkDoP5jA6r+bQOy/nYDvP5+A8b+hQPO/owD2P6TA+L+mQPs/p8D9v6kAwD/qgMK/64DFP+xAx7/tQMo/7gDMf+7Az3/vgNH/78DUf/BA1z/wgNm/8IDcf/DA3v/wwOG/8MDkv/CA53/wQOo/78DtP++A7//uwPK/7gD1v+1A+H/sgPu/64D+f+qAwYApgMRAKADHgCaAyoAlQM2AI8DQgCIA08AgQNcAHoDZwBzA3QAbAOBAGMDjQBbA5kAUgOmAEoDsQBAA74ANwPJAC0D1AAlA+AAGwPpABED9QAHA/8A/AIKAfICFAHnAhwB2wImAdACLwHDAjcBtwJAAaoCSAGcAk8BjgJYAX4CXQFuAmQBXQJsAUwCcQE6AncBKAJ7ARQCgQH/AYUB6QGJAdMBjgG8AZABowGVAYsBlwFwAZoBVQGcATkBngEcAaAB/wChAeEAowHCAKQBoQCkAYEApgFgAKYBPgCmARwApgH5/6YB1v+mAbH/pgGM/6QBZ/+kAUL/owEc/6EB9v6hAdD+oAGq/p4Bgv6dAVz+nAE0/poBDv6ZAej9lwHA/ZYBmv2VAXL9kwFM/ZIBJv2QAf78jwHY/I4Bs/yOAY38jAFn/IsBQvyJAR78iQH5+4gB1PuIAbH7hgGN+4UBavuFAUf7hAEl+4IBBPuBAeL6fwHC+n4Bovp9AYP6egFk+ngBRvp0ASr6cQEO+m0B8/lpAdj5ZAHA+V8Bp/lZAZD5VAF5+UwBY/lEAU/5OwE7+TMBKfkqARb5IQEF+RUB9vgKAeb4/wDY+PIAyvjlAL341wCw+MkApfi7AJr4qwCP+JoAg/iLAHn4egBv+GkAZvhWAF34RABT+DIAS/gfAEL4CwA6+Pj/M/ji/yr4zv8j+Ln/HPil/xX4j/8O+Hr/B/hk/wH4T//79zn/9vcj//D3Df/q9/b+5ffh/uH3yv7c97T+2Pee/tT3iP7R93L+zfdc/sr3R/7H9zH+xvcc/sP3B/7B9/L9wPfe/b/3yv2997b9vfej/b33kP299379vfdr/b/3Wf3A90j9wfc4/cP3J/3G9xj9x/cI/cr3+vzO9+z80fff/NX30/zZ98b83ve7/OP3r/zp96X87/eb/PT3kvz794n8AviB/Ar4ePwS+HH8G/hp/CP4Yfws+Fr8NfhV/D/4TvxJ+Ej8VfhB/GD4O/xr+Db8dvgw/IP4KvyQ+CX8nvgf/Kz4Gfy6+BX8yfgP/Nj4C/zo+AX89/gB/Aj5/fsZ+ff7LPnz+z357/tP+ev7Y/nm+3X55PuJ+d/7nvnb+7L52PvH+dT73vnR+/P5zfsK+sr7IvrH+zj6xPtQ+sL7aPq/+4L6vfub+rv7tfq4+9D6tvvp+rX7BPuy+yD7sfs9+6/7Wfuu+3X7rPuR+6z7r/ur+837q/vs+6r7Cvyq+yn8qvtJ/Kr7afyq+4n8qvuq/Kr7yvyr++v8q/sN/az7L/2u+1H9r/ty/bH7lv2y+7n9s/vd/bb7AP64+yP+u/tI/r37a/7A+5D+w/u1/sf72v7K+wD/zvsl/9P7S//X+3D/2/uW/9/7vP/k++L/6fsIAO/7LwD1+1UA+vt7AAD8owAH/MkADfzwABT8FwEb/D0BIvxkASn8iwEx/LIBOPzYAUH8AAJJ/CYCUvxOAlr8dAJk/JoCbvzAAnf85wKB/A4DjPwzA5b8WQOh/H8Dq/ymA7b8ygPC/O8DzfwVBNr8OgTl/F8E8vyCBP78pwQL/coEGP3uBCb9EQUz/TUFQf1WBU/9eAVd/ZoFa/28BXr93QWJ/f8Fl/0eBqf9Pga2/V4Gxv19Btf9nAbm/boG9v3ZBgf+9QYY/hMHKf4vBzr+SgdL/mYHXP6BB23+mgd//rQHkv7NB6P+5Qe1/v4Hx/4WCNr+LAjs/kMI//5YCBL/bQgl/4EIN/+VCEv/qQhf/7sIcf/MCIX/3giZ/+4Irf/+CL//DAnT/xoJ5/8oCfr/NQkOAEAJIgBKCTYAVAlLAF4JXwBmCXMAbQmGAHQJmgB6Ca4AfgnCAIMJ1gCFCekAhwn/AIgJEgGKCSYBiAk6AYcJTAGFCWABgwl0AX4JiAF5CZwBcwmuAW0JwgFmCdQBXgnoAVUJ+gFLCQ0CQQkfAjYJMwIpCUQCHQlWAhAJaQICCXsC8giMAuMInQLSCK8CvwjAAq0I0QKZCOIChQjyAnAIAwNZCBMDQwgiAysIMgMTCEED+QdRA94HXwPEB24Dpwd9A4oHiwNsB5cDTQemAy4HsgMNB78D6wbMA8sG2QOnBuUDhAbxA2AG/AM8BgcEFwYRBPIFHATMBSYEpgUwBIAFOgRYBUMEMAVLBAkFVAThBFwEuQRjBJIEbARpBHMEQQR4BBgEfwTxA4UEyQOLBKADkAR4A5UEUQOZBCkDnQQCA6EE2gKkBLQCpwSOAqoEZgKtBEECrgQbArAE9QGxBNABsQSrAbEEiAGxBGQBsQRBAbAEHgGuBPwArQTaAKoEuQCnBJkApAR6AKAEWwCcBDsAmAQeAJIEAACLBOT/hQTJ/34Erv92BJP/bQR7/2MEYv9ZBEv/TwQ0/0QEHv85BAr/LAT2/h8E4v4RBND+AwS//vUDrv7lA57+1AOP/sUDgf60A3L+oQNm/o8DWf59A0z+agNB/lYDNv5DAyr+LQMg/hoDFf4EAwv+7wIB/tkC+f3DAu/9rQLm/ZYC3f1/AtT9aQLM/VICwv07Arn9IwKx/Q0CqP32AaD93gGX/ccBjf2vAYX9mQF8/YIBdP1sAWv9VQFj/T4BWv0oAVL9EgFJ/fwAQf3nADj90QAw/bwAJ/2oAB/9lQAX/YEADv1tAAb9WwD9/EgA9fw2AO38JQDl/BQA3vwDANX88//O/OT/xvzW/7/8x/+4/Ln/sfyt/6r8oP+k/JT/nfyJ/5f8fv+S/HT/jPxq/4j8Yv+C/Fn/fvxR/3n8Sv93/EL/cvw7/3D8NP9u/C//a/wo/2r8Iv9p/Bz/afwY/2n8Ev9p/A3/avwI/2v8A/9t/P/+bvz6/nH89f50/PD+d/zr/nn85v5+/OH+gvzd/ob81/6K/NP+j/zN/pT8x/6a/ML+oPy9/qX8uP6r/LL+sfys/rj8p/6//KD+xvya/sz8lP7U/I/+2/yJ/uL8gv7p/Hz+8vx1/vr8cP4B/Wr+Cv1j/hL9Xf4c/Vj+Jf1R/i39S/43/UX+Qf1A/kn9Ov5T/TT+X/0v/mn9Kf5y/SP+fv0e/on9Gf6U/RT+oP0P/qv9C/64/Qf+w/0D/tD9//3d/fz96f35/ff99v0E/vP9Ev7w/SD+7v0v/uz9Pf7r/Uz+6f1a/uj9av7o/Xr+6P2J/ub9mf7m/ar+6P25/uj9yv7o/dv+6f3s/uv9/f7s/Q7/7v0g/+/9M//w/UT/8v1W//P9af/2/Xv/9/2P//r9of/8/bX///3J/wH+2/8D/u//Bv4EAAj+GAAL/iwADv5BABH+VgAU/mwAF/5/ABn+lgAc/qsAH/7AACL+1gAl/uwAKf4BASz+GAEv/i0BM/5DATb+WQE5/m4BPf6EAUH+mQFE/q4BSP7DAUz+2AFP/u4BU/4BAlj+FQJc/ikCYP49Amb+TwJq/mMCbv51AnT+iAJ4/pkCfv6qAoP+uwKI/swCjf7bApT+6wKa/voCoP4KA6f+GAOs/iYDtP4zA7v+QAPC/k0Dyf5ZA9D+ZQPX/m4D3/56A+j+hAPv/owD9/6VAwH/nQMK/6QDEv+rAxz/sQMm/7cDL/+8Azn/wQNE/8MDTv/GA1n/yQNj/8oDbv/MA3r/zAOF/8wDkP/MA53/ygOo/8kDtf/GA8L/wwPN/8ED2v+8A+f/uAPz/7QDAACuAw0AqAMZAKEDKACcAzQAlQNBAI4DTgCFA1sAfgNmAHYDcwBtA38AYwOLAFsDlwBRA6MARQOuADoDuQAvA8UAIwPQABcD2wAJA+UA+gLvAOwC+QDdAgMBzAINAbsCFQGoAh8BlgIoAYICMAFtAjcBWAJAAUECRwErAk4BEQJVAfkBXAHeAWMBwwFpAacBbgGLAXQBbQF6AU8BfwEwAYUBEAGJAe8AjgHNAJIBqwCWAYgAmgFkAJ4BQQChARwApgH4/6gB0f+rAa3/rgGF/7EBX/+0ATn/twER/7gB6f67AcL+vAGa/r8Bcv7AAUn+wwEi/sUB+v3GAdP9xwGq/ckBgv3KAVr9zAEz/c0BC/3PAeT80AG9/NEBlvzTAXD80wFJ/NMBI/zUAf371AHY+9MBsvvTAY370QFq+9ABR/vPASP7zAEA+8kB3vrFAb36wAGd+rwBfPq4AV36sQE++qsBIPqkAQT6nQHo+ZUBy/mLAbL5gQGY+XcBf/lsAWj5YAFS+VUBPflHASf5OgEV+SwBA/keAfL4DgHh+P0A0vjuAMT43QC4+MoAq/i4AKD4pgCW+JMAjPh/AIP4bAB8+FYAdfhCAG74LQBo+BcAY/gBAF346/9Z+NT/Vvi+/1L4p/9P+JD/TPh4/0n4Yv9I+Er/Rfgx/0T4G/9C+AP/Qvjr/kH40/5B+Lz+Qfik/kH4jP5B+HX+Qvhd/kL4R/5E+DD+RfgZ/kb4A/5I+Oz9S/jX/U34wv1P+Kz9UviX/Vb4g/1Z+HD9XPhc/WD4Sf1k+Db9aPgl/W34Ev1x+AH9dvjy/Hz44vyA+NP8hvjE/I34tvyT+Kj8mPid/KD4kPyn+IX8rvh7/LX4cfy8+Gf8xPhf/Mv4VvzU+E/83PhI/OX4Qfzv+Dr89/g0/AH5L/wL+Sr8Ffkm/B/5IPwp+R78NPkZ/D75FfxJ+RL8VfkP/GH5C/xt+Qj8efkH/Ib5BPyT+QH8oPkA/Kz5/fu6+fz7yfn6+9f5+fvl+fb78/n2+wP69fsR+vP7IPry+zH68vtB+vD7Uvrw+2P67/t0+u/7hfrv+5b67/uo+u/7uvrv+8367/vf+u/78/rw+wf78Psb+/L7Lvvy+0L78/tX+/X7bfv1+4L79vuX+/f7rvv5+8P7+vva+/378vv++wj8APwg/AP8N/wE/E/8B/xp/Aj8gfwL/Jr8Dvyz/BH8zfwU/Ob8FvwA/Rn8G/0c/Db9H/xR/SP8a/0m/Ij9Kvyj/S38v/0x/Nv9Nvz3/Tr8Ff4+/DH+QvxP/kf8bf5L/Iv+T/yo/lX8xv5Z/OT+X/wD/2T8Iv9q/EH/bvxg/3T8f/97/J7/gfy+/4b83f+M/P3/k/weAJr8PQCg/F0Ap/x+AK78ngC1/L8AvfzgAMT8AAHM/CEB1PxBAdv8YgHk/IQB7PykAfX8xQH9/OcBB/0HAg/9KAIY/UgCIv1qAiz9iwI2/asCQP3MAkn97AJT/Q0DXf0tA2n9TgNy/W4Dfv2OA4n9rgOU/c0DoP3uA6v9DQS4/SwEw/1LBND9agTb/YkE6P2nBPX9xQQB/uQEDv4CBRz+HwUp/jwFNv5ZBUT+dgVS/pIFYP6uBW7+yQV8/uQFi/7/BZn+Ggan/jUGtv5OBsX+aAbU/oAG5P6ZBvP+sQYD/8kGEv/gBiL/9gYx/wwHQf8iB1H/Ngdi/0sHcf9fB4L/cweS/4UHo/+WB7T/qQfF/7gH1P/JB+X/1wf2/+cHBwD1BxgAAggpAA4IOgAaCEsAJQhcAC8IbgA5CH8AQQiQAEgIoQBQCLIAVwjFAFwI1gBhCOcAZQj4AGkICQFsCBsBbQgsAW8IPQFvCE4BbwhfAW0IcAFsCIEBaQiSAWYIowFjCLQBXgjDAVkI1AFSCOUBTQj1AUQIBgI9CBUCMwgmAisINgIfCEUCFAhVAgkIZQL8B3QC7geEAuAHkwLQB6ECwQexArAHvwKdB80CiwfbAncH6QJjB/gCTgcGAzcHEwMhBx8DCQctA/EGOgPXBkUDvgZSA6MGXwOHBmoDagZ2A04GgQMwBowDEwaXA/QFoQPUBasDtQW3A5UFvwN0BckDUgXTAzAF2wMOBeQD7ATsA8oE8wOnBPwDhAQDBGIECgQ+BBEEGwQXBPgDHATTAyIEsAMoBIwDLQRpAzIERQM2BCIDOgT/Aj4E2wJBBLgCRASVAkcEcwJIBE8CSgQtAksECwJNBOkBTQTJAU0EpwFLBIYBSgRmAUgERwFFBCYBQwQHAT4E6QA6BMoANgStADAEkAArBHQAJARYABwEOwAUBCIACwQHAAME7v/5A9b/7gO+/+IDp//XA5D/ygN7/74DZv+xA1L/owM+/5MDLP+FAxv/dgMK/2UD+v5VA+z+RAPe/jID0P4fA8P+DQO4/voCrP7oAqP+1AKZ/sACkP6tAoj+mQJ//oQCeP5uAnH+WwJq/kUCZP4wAl3+GwJY/gQCU/7vAU7+2gFJ/sUBRP6vAUD+mQE7/oQBN/5uATP+WQEv/kQBKv4vASb+GwEi/gYBHv7yABn+3gAV/soAEf62AA3+owAI/pAAA/5+AP/9bAD5/VsA9f1KAO/9OQDp/SgA5P0YAN/9CADa/fn/1P3r/8393f/H/dD/wv3D/7z9tv+2/ar/r/2g/6r9lP+k/Yv/nf2B/5f9eP+S/XD/jP1n/4b9YP+B/Vn/e/1T/3X9Tv9w/Uj/av1C/2b9Pv9g/Tn/XP00/1j9Mf9T/S3/T/0q/0z9Jv9I/SP/Rf0g/0L9Hv9A/Rv/Pv0Y/zv9F/86/RT/N/0R/zb9Dv80/Qv/M/0K/zP9B/8x/QT/Mf0B/zD9//4w/fz+MP35/jD99v4w/fP+MP3v/jD97P4x/en+Mf3l/jP94v4z/d7+NP3b/jb91/43/dT+OP3Q/jr9zP49/cn+Pv3F/kH9wP5C/bz+Rf24/kj9tf5L/bH+Tv2s/lL9qP5V/aX+Wf2h/l39nf5h/Zn+Zv2W/mr9kv5w/Y/+df2M/nv9iP6B/YX+hv2C/o39f/6U/Xz+m/16/qP9eP6q/XX+sv1y/rv9cf7D/XD+zP1t/tX9a/7f/Wr+6f1p/vP9Z/7//Wb+CP5k/hT+Y/4f/mP+LP5i/jf+YP5E/l/+Uf5f/l/+Xf5r/lz+ev5c/oj+Wv6W/lr+pP5Z/rT+Wf7D/lj+0/5W/uL+Vv7y/lX+A/9V/hT/U/4l/1P+N/9S/kj/Uv5a/1L+bf9R/n//Uf6T/1H+pf9P/rn/T/7N/0/+4f9O/vb/Tv4LAE7+IQBO/jYATv5LAE7+YABO/ncAT/6NAE/+pABP/rkAUf7QAFH+6ABS/v8AU/4VAVP+LAFV/kMBVv5ZAVn+cQFa/ogBXP6eAV/+tQFi/soBY/7hAWb+9gFp/g0Cbf4iAnD+NwJ0/ksCd/5gAnv+dAJ//ogChf6aAon+rQKP/r8ClP7QApn+4QKg/vICpf4CA6v+EQOy/h8Duf4tA8D+OgPH/kcD0P5SA9j+XQPh/mkD6f5xA/L+ewP6/oQDBP+LAw7/kgMY/5cDIv+dAy3/oQM3/6YDQv+oA07/qwNZ/64DZv+wA3H/sAN+/7ADi/+wA5f/rgOk/60Dsf+qA77/pwPK/6QD2P+gA+X/nAPz/5YDAACSAw4AjAMbAIUDKAB+AzYAdwNCAG4DUQBmA10AXQNqAFQDdwBKA4QAPgOQADMDnQAmA6oAGgO1AAsDwgD9As0A7gLYAN4C5ADNAu8AvAL6AKgCBAGWAhABgQIaAWwCIwFWAi0BQAI3ASgCQAEQAkoB9gFSAdsBWwHAAWMBpAFsAYgBcwFqAXsBTAGCAS0BiQEOAZAB7gCWAcwAnQGrAKMBiACqAWYArwFCALUBHwC7Afr/vwHW/8UBsf/JAYz/zQFm/9MBQP/XARn/2wHz/t4Bzf7iAaX+5wF//ukBWP7sATH+7wEK/vIB5P31Abz99gGW/fkBcP36AUj9+gEi/fwB/Pz8AdX8/AGv/PwBivz6AWT8+QE//PYBG/zzAfb78QHT++wBr/voAYz75AFo+94BR/vXASX70AED+8kB4vrAAcP6uAGi+q4BhfqkAWb6mQFI+o4BLPqBAQ/6dAH0+WcB2/lZAcL5SwGo+TsBkfksAXv5GwFk+QoBUPn5AD355wAp+dQAGPnCAAf5rgD3+JoA6fiGANv4cQDQ+FwAxPhHALr4MACw+BsAqfgEAKL47v+d+Nb/l/i//5T4p/+R+JD/j/h4/434YP+N+Ej/jfgw/434GP+P+AD/kfjo/pP40P6X+Lj+mvig/p74iP6i+HD+qPhY/q74Qf6z+Cn+ufgS/r/4/P3G+OX9zfjO/dT4uP3b+KP94/iN/er4eP3z+GT9+/hR/QT5Pf0M+Sn9FfkX/R35Bv0n+fP8MPni/Dr50fxE+cL8TPmy/Fb5pPxg+Zb8avmJ/HT5fPx/+XD8iflk/JP5Wvye+VD8qPlH/LP5Pvy9+Tf8yfkw/NL5Kfze+SP86fke/PT5Gfz++RX8CvoR/BX6Dvwg+gv8LPoK/Df6CPxC+gf8TvoF/Fr6Bfxm+gX8cfoF/Hz6BfyJ+gf8lPoH/KD6CPys+gr8uPoN/MT6DvzR+g/83PoS/On6Ffz2+hb8AfsZ/A77HPwb+x/8J/sj/DT7JvxC+yn8T/st/Fz7MPxo+zT8d/s3/IP7O/yR+z/8oPtE/K77R/y7+0v8yftP/Nj7U/zm+1j89ftc/AP8YPwS/GT8Ivxq/DD8bvw//HL8T/x3/F/8fPxw/IH8f/yF/JD8ifyg/I/8sfyT/ML8mfzT/J385Pyh/Pb8p/wH/av8Gf2x/Cz9tfw+/bn8Uf2//GP9w/x1/cn8if3N/J390/yx/df8xf3d/Nj94fzs/eb8Af7s/Bf+8Pwq/vb8Qf76/Fb+AP1r/gb9gv4K/Zf+D/2u/hX9xf4Z/dv+H/3z/iX9Cv8q/SL/MP05/zT9Uf86/Wn/QP2C/0X9mv9L/bL/Uf3M/1b95f9d/f//Y/0YAGn9MgBu/UsAdf1kAHv9fwCB/ZkAiP20AI/9zwCU/ekAm/0EAaP9HwGq/ToBr/1VAbb9cAG9/YwBxv2nAc39wgHU/d4B3f35AeT9FQLr/TAC8/1MAvz9aQIE/oQCDf6gAhT+vAIe/tcCJv7zAi/+EAM3/isDQf5HA0n+YgNT/n4DXf6ZA2f+tANw/s8Dev7rA4X+BgSP/iEEmf48BKT+VQSu/nAEuf6JBMX+pATO/r4E2v7XBOX+7wTw/gkF/f4hBQj/OQUU/1EFIP9pBS3/gAU5/5YFRf+tBVL/wwVf/9kFa//uBXj/AgaF/xUGk/8pBqD/PQau/08Gu/9gBsn/cwbX/4QG5P+TBvL/owYAALIGDgDBBhwAzwYqAN0GOQDqBkgA9QZWAAAHZAAMB3QAFgeCAB8HkAApB6AAMgeuADkHvgBAB80ARwfbAE0H6wBSB/kAWAcJAVwHGAFfByYBYgc2AWUHRQFmB1QBaAdjAWkHcwFpB4EBaAeQAWYHngFlB64BYge8AV8HzAFbB9oBVwfoAVEH+AFKBwYCRAcUAjwHIgIzBzACKwc+AiEHTAIWB1sCCgdpAv0GdQLxBoQC4waQAtQGnwLFBqsCtQa4AqMGxQKSBtECgAbeAmwG6QJYBvYCQwYCAy4GDQMXBhgDAAYjA+gFLwPQBToDuAVEA58FTgOEBVgDaQViA04FbAMzBXYDFwV+A/sEhwPeBI8DwQSXA6QEoAOHBKcDZwSwA0oEtwMsBLwDDQTDA+4DyQPPA88DsAPUA5AD2QNxA90DUgPhAzMD5QMUA+gD9QLrA9YC7AO3Au4DlwLvA3gC7wNZAu8DOwLvAxwC7gP/AewD4AHqA8IB5wOkAeQDiAHgA2oB2gNOAdQDMgHPAxcByAP6AMED4AC5A8UAsQOrAKcDkgCdA3gAkwNgAIgDSAB9AzIAcQMbAGUDBABYA+//SgPa/zwDxv8tA7T/HgOh/w4Dj///An7/7wJu/94CX//NAlH/uwJC/6oCNv+XAin/hQIe/3MCFP9gAgr/TAIA/zoC+f4mAvD+EgLp/v8B5P7sAd7+2AHa/sMB1P6vAdH+nAHN/ogByv50Acf+YAHG/kwBw/46AcL+JgHA/hIBv/4AAb/+7AC9/toAvf7HALz+tQC8/qQAu/6SALv+gQC5/nAAuf5fALj+TwC2/j4Atv4wALX+IQC0/hIAsv4EALH+9v+v/uj/rP7b/6v+0P+q/sP/p/64/6T+rv+h/qT/nv6a/5z+kP+Z/oj/lv6B/5L+eP+P/nH/i/5r/4j+Zv+D/mD/f/5a/3v+Vv93/lL/cv5P/27+TP9q/kr/Zv5H/2L+RP9d/kL/Wf5B/1X+QP9R/j7/TP4+/0j+Pf9E/j3/QP47/zv+O/83/jv/NP47/zD+O/8s/jv/KP47/yP+O/8f/jv/G/47/xf+O/8S/jv/Dv47/wr+O/8H/jv/A/46///9Ov/6/Tr/9v06//L9Of/v/Tn/6/03/+b9N//i/Tb/3/00/9v9NP/X/TP/1P0x/9D9MP/N/S//yf0t/8b9LP/D/Sr/wP0p/739KP+7/Sb/uP0l/7X9Iv+0/SD/sf0f/6/9Hv+u/Rv/rP0Z/6v9GP+r/RX/qv0U/6r9Ev+q/RD/qv0O/6r9Df+r/Qr/q/0I/6z9Bv+u/QT/sf0B/7L9AP+1/f3+uP36/rv9+f6//fb+w/3z/sf98P7M/e7+0f3r/tX96P7b/eX+4v3i/uj93/7v/d3+9v3Y/v391v4G/tP+Dv7O/hf+zP4f/sf+Kf7F/jP+wP49/r3+R/65/lL+tv5d/rL+av6u/nX+q/6C/qf+j/6j/p3+oP6r/pz+uf6X/sf+lP7X/pD+5v6N/vb+if4G/4b+F/+C/ij/f/46/3z+S/94/l3/df5w/3L+hP9w/pf/bf6r/2r+v/9p/tT/Zv7o/2T+/f9i/hQAYP4pAF/+QABd/lUAXP5sAFr+ggBa/pkAWf6vAFn+xgBZ/t4AWf71AFn+CwFa/iIBWv45AVz+TgFd/mQBX/56AWL+kAFj/qYBZv65AWn+zwFr/uIBcP72AXT+CgJ4/hwCfP4vAoH+QQKG/lICi/5jApD+cwKX/oICnf6SAqT+oAKr/q4Csv67Arn+yALC/tMCyv7eAtP+6QLb/vMC5f79Au/+BgP5/g4DA/8VAw7/HAMY/yMDI/8pAy//LQM6/zMDR/82A1L/OgNf/z0Da/9AA3j/QQOF/0MDkv9DA57/QwOt/0MDuf9DA8b/QQPU/z4D4f89A+//OQP9/zYDCgAyAxgALAMlACYDMwAhA0AAGgNOABEDWwAJA2kA/wJ1APUCggDpAo8A3gKcANECqADDArUAtQLCAKYCzwCVAtoAhALnAHEC8gBfAv0ASwIJATYCFAEhAh8BCgIqAfMBNAHbAUABwgFKAagBVAGOAV0BcwFnAVYBcAE6AXoBHAGCAf8AjAHgAJUBwACdAaAApgGBAK0BXwC1AT4AvAEcAMMB+v/KAdf/0QG0/9gBkP/eAW3/5AFK/+kBJv/vAQH/8wHd/vgBuP78AZT+AAJw/gMCS/4EAib+BwIB/gkC3f0JArj9CQKT/QkCbv0HAkn9BgIl/QMCAf0AAt38/QG5/PkBlvzzAXL87gFP/OcBLPzgAQr82AHo+9ABxvvGAaX7vAGF+7IBZPunAUX7nAEm+48BB/uCAen6dAHL+mYBr/pWAZP6RwF4+jcBXfomAUT6FQEq+gMBEvrwAPr53gDj+coAzvm2ALn5owCl+Y8Ak/l6AID5ZABv+U4AYPk5AFD5IgBE+QsAN/n1/yr53v8g+cb/Fvmv/w75l/8H+X//APln//v4T//3+Df/8/gf//L4B//w+O/+8PjX/vD4v/7y+Kj+8/iQ/vf4eP76+GL+/vhJ/gT5M/4K+Rz+D/kG/hb57/0d+dj9JvnD/S75rv03+Zn9P/mD/Un5cP1T+Vz9XflI/Wf5Nv1y+SP9fPkR/Yj5AP2T+e/8nvnf/Kv50Py2+cD8wvmy/M75pPzb+Zb85vmK/PP5fvwA+nL8DPpp/Bn6X/wm+lX8M/pM/D/6RfxM+j78Wfo4/Gb6M/xy+i38gPop/I36Jfya+iL8p/og/LP6HvzA+hz8zfoc/Nv6HPzo+hz89Poc/AH7HvwO+x/8G/sg/Cf7I/w0+yb8Qfsp/Ez7LPxZ+y/8Zvsz/HL7Nvx/+zr8ivs+/Jf7RPyk+0j8r/tM/Lz7UvzJ+1j81Ptc/OH7Yfzs+2f8+ftt/AT8cvwR/Hj8HPx+/Cn8hfw0/Ir8QfyQ/Ez8l/xY/J38ZPyj/HD8qvx8/K/8iPy2/JT8vPyg/MP8rPzJ/Ln80PzE/NX80fzb/N784vzp/Oj89vzv/AP99fwP/fz8HP0B/Sn9B/02/Q79Qv0U/U/9Gf1d/SD9av0m/Xj9LP2F/TH9k/03/aH9Pf2u/UL9vP1J/cr9Tv3a/VP96P1Z/fb9X/0G/mT9Ff5q/SP+cP0z/nX9Qv56/VL+f/1j/oX9cv6J/YP+j/2T/pT9pP6Z/bX+nv3G/qP92P6o/en+rP38/rL9Df+2/R//vP0x/8D9RP/G/Vb/yv1q/879fP/U/ZD/2P2k/979uP/i/cz/6P3f/+z99f/y/QgA9v0eAPz9MwAA/kgABv5dAAv+cwAP/okAFf6eABv+tQAf/soAJf7hACr++AAw/g4BNv4lATv+OwFB/lQBR/5qAUz+gQFT/pkBWf6xAV/+xwFm/uABa/74AXL+EAJ6/iYCgf4+Aob+VgKN/m4ClP6GApz+nwKk/rcCq/7PArL+5wK7/v8Cwv4XA8r+LwPT/kcD2v5dA+L+dgPr/owD8/6kA/3+uwMG/9EDDv/oAxj//wMg/xUEKv8rBDT/QAQ+/1YESP9qBFL/fwRc/5UEZ/+pBHH/vAR7/9AEhv/iBJL/9gSd/wkFp/8bBbL/LAW//z0Fyv9OBdb/XwXh/28F7v9+Bfn/jgUGAJwFEQCqBR4AuAUqAMYFNwDTBUQA4AVRAOsFXQD2BWoAAgZ3AA0GhQAXBpIAIQaeACkGrQAyBrkAOgbHAEMG1ABKBuIAUQbvAFcG/QBcBgsBYgYYAWYGJgFqBjQBbwZBAXEGTwF0Bl0BdgZqAXcGeAF4BoYBeAaTAXgGoQF3Bq8Bdga8AXMGygFwBtcBbQblAWkG8gFjBgACXgYNAlgGGgJRBiYCSAYzAkAGQAI3BkwCLgZZAiIGZgIXBnMCDAZ+Av8FiwLxBZYC4wWjAtQFrgLFBbkCtQXFAqQF0AKTBdoCgQXlAm8F7wJbBfkCRwUDAzMFDQMeBRcDCQUhA/MEKQPdBDIDxgQ6A7AEQwOYBEoDgQRRA2kEWANPBF8DNwRmAx4EbAMEBHED6wN2A9EDewO3A38DnQOCA4IDhwNnA4kDTQOLAzIDjAMXA44D/AKPA+ECjwPGAo8DqwKOA5ACjAN1AokDWwKIA0AChAMlAoEDCgJ9A/EBdwPWAXEDvAFsA6EBZQOIAV0DbgFWA1UBTgM9AUUDJQE8Aw0BMgP1ACgD3QAeA8YAEwOvAAYDmQD6AoQA7gJuAOECWwDTAkUAxQIzALcCHwCoAg0AmQL8/4kC6f96Atr/agLK/1sCu/9KAq3/OQKe/ygCkv8XAoX/BgJ6//UBbv/kAWT/0QFa/78BUv+uAUr/nAFC/4sBO/94ATb/ZgEw/1UBKv9DASb/MAEj/x8BH/8NARz//AAb/+sAGP/aABf/yQAV/7gAFf+nABX/lwAU/4YAFP93ABX/ZwAV/1gAFf9KABf/OwAX/y0AGP8fABn/EQAZ/wQAG//4/xz/6/8c/9//Hv/U/x//yf8f/7//IP+1/yD/q/8i/6P/Iv+a/yL/kv8i/4v/I/+E/yL/fP8i/3f/Iv9x/yL/a/8g/2f/IP9j/x//X/8e/1z/Hv9Z/xz/Vv8b/1X/Gf9T/xf/Uv8V/1H/FP9R/xH/T/8Q/0//Df9P/wv/Uf8I/1H/Bv9S/wP/Uv8A/1P//f5V//r+Vv/3/lj/8/5a//D+XP/s/l3/6f5f/+X+Yv/h/mP/3f5k/9j+Z//U/mn/0P5q/8z+bf/G/m7/wv5w/7z+c/+2/nT/sv51/6z+d/+n/nj/of56/5z+e/+W/nz/kP5+/4v+f/+F/n//f/6B/3j+gv9y/oL/bf6E/2f+hP9i/oT/XP6F/1X+hf9P/oX/Sf6F/0T+hf9A/oX/Ov6F/zT+hf8v/oT/Kv6E/yX+gv8g/oL/HP6B/xj+f/8U/n7/D/58/w3+e/8I/nr/Bv53/wP+df8A/nP//f1w//z9bf/5/Wr/9/1n//b9ZP/2/WL/9f1d//X9Wf/1/Vb/9f1S//b9Tv/2/Ur/9/1F//n9QP/8/Tv//f03/wD+Mf8E/i3/B/4o/wv+Iv8P/hz/FP4X/xn+Ev8f/g3/Jf4H/yr+Af8x/vr+Of71/kH+7/5J/un+Uv7k/lr+3v5k/tj+bv7R/nj+zP6D/sb+j/7A/pr+u/6n/rX+tP6v/sD+q/7O/qX+3f6g/uv+mv76/pb+Cv+S/hn/jP4q/4j+Ov+D/kv/f/5d/3v+cP93/oH/dP6T/3H+p/9t/rn/av7N/2f+4f9m/vX/Y/4IAGL+HABf/jAAX/5EAF3+WABc/mwAXP5/AFz+lQBc/qgAXP67AFz+zwBd/uIAX/71AGD+CQFj/hsBZv4tAWf+QAFr/lEBbv5jAXL+dAF3/oUBe/6VAX/+pAGF/rQBi/7DAZD+0QGX/uEBnf7uAaT+/AGs/gkCtP4VArz+IQLF/iwCzf43Atb+QQLf/kwC6f5VAvP+XwL//mcCCP9wAhT/dwIf/34CKv+FAjb/iwJC/5ACTv+WAlr/nAJn/6ACdP+kAoH/pwKN/6oCmv+tAqf/rgK1/68Cwv+xAtD/sQLd/7EC6/+vAvj/rgIGAKsCEgCoAiEApAItAKACOwCaAkgAkwJWAI4CYwCFAnAAfQJ+AHMCiwBpApcAXQKkAFICsQBFAr4ANwLKACkC1wAaAuIACQLvAPgB+gDnAQcB1AESAcABHgGrASkBlwE0AYEBPgFqAUoBVAFVATsBXwEjAWkBCgFzAe8AfQHWAIYBuQCPAZ4AlwGCAKABZgCoAUgArwEqALgBDQC/Ae7/xQHQ/8oBsf/QAZL/1gFx/9oBUv/eATH/4QER/+QB8P7nAdD+6AGv/ugBjf7pAW3+6AFM/ugBKv7lAQr+5AHo/eEBx/3dAaX92AGF/dMBY/3NAUL9xwEi/cABAf24AeH8sQHA/KcBoPydAYH8kwFg/IgBQfx9ASL8cAEE/GMB5ftWAcf7SAGr+zkBjfsqAXH7GwFW+woBO/v5ACD76AAF+9cA7PrFANT6sgC8+p4ApPqMAI36eAB4+mMAY/pPAE76OgA6+iUAJ/oQABX6+v8E+uX/9PnO/+X5uP/X+aP/yvmM/735df+y+V//p/lI/575MP+W+Rn/jfkD/4j57P6C+db+fvm//nn5qP54+ZL+d/l7/nX5Zv51+U/+d/k6/nn5I/58+Q7+f/n5/YP55f2J+dD9j/m8/Zb5qP2d+ZT9pPmC/az5cP21+V39v/lL/cf5Ov3R+Sn93PkZ/eb5Cv3y+fr8/fns/Ar63vwV+tD8IvrD/C76tvw7+qv8SPqg/FX6lvxh+oz8cPqC/Hz6efyK+nL8l/pr/KX6ZPyy+l/8wPpZ/M76Vfzb+lL86fpO/Pf6TPwF+0n8EvtI/CD7SPwu+0j8O/tI/En7SPxW+0n8ZPtM/HH7Tvx/+1D8jPtT/Jr7Vvyn+1r8s/tf/MD7Y/zN+2f82vtt/Ob7cfzz+3f8APx8/Av8gvwY/In8I/yP/DD8lPw7/Jv8SPyj/FP8qPxf/K/8avy2/HX8vfyB/MT8jPzM/Jb80/yh/Nv8rPzi/Lb86fzC/PD8zPz3/NX8AP3h/Af96/wO/fX8Ff3+/B79CP0l/RL9LP0c/TP9Jv06/TD9Qf06/Uj9RP1P/U79Vv1W/V39YP1k/Wr9a/10/XL9fP16/Yb9f/2Q/Yb9mv2N/aT9k/2s/Zr9tv2g/cD9pf3K/av91P2y/d79uP3o/b398v3D/fz9yf0G/s79D/7T/Rv+2P0l/t79MP7i/Tr+6P1F/uz9Uf7y/Vr+9v1m/vr9cf7//Xz+A/6J/gj+lP4N/qD+Ef6s/hT+uf4Y/sb+HP7R/iD+3/4j/uz+KP75/iz+B/8v/hT/M/4i/zb+MP86/j7/Pf5M/0H+Wv9E/mr/SP56/0v+iP9O/pf/Uv6n/1X+uP9Y/sf/XP7Y/1/+6P9i/vn/Zv4KAGn+GwBr/iwAcP4+AHL+TwB3/mIAev50AH7+hgCB/pkAhf6rAIn+vwCM/tEAkP7lAJT++ACZ/gsBnf4fAaH+MwGl/kcBqv5bAa7+bgGy/oQBuP6XAbz+qwHC/r8Bxv7UAcz+6AHR/v0B1v4RAtv+JQLh/joC6P5OAu7+YgLz/nUC+v6LAgD/nwIH/7ICDf/GAhT/2gIb/+4CIv8AAyr/FAMx/yYDOf86A0H/TQNI/18DUf9xA1n/hANi/5YDav+nA3P/uQN7/8oDhf/bA43/7AOX//0Dof8NBKv/HgS1/y0Ev/89BMn/TQTT/1sE3f9qBOj/eATz/4cE/f+VBAgAowQUALAEHwC8BCoAyQQ2ANYEQQDiBEwA7gRZAPkEZAAEBXEAEAV8ABoFiQAkBZYALQWhADYFrgBABbsASAXHAE8F1ABYBeEAXwXuAGUF+gBsBQcBcQUUAXcFIgF7BS8BgAU7AYIFSAGFBVUBiAVjAYsFcAGLBX0BjAWJAYwFlgGMBaQBiwWxAYkFvgGHBcoBhAXXAYAF5AF7BfEBdgX9AXAFCQJqBRUCYwUiAlsFLQJSBToCSgVFAkAFUgI2BV0CLAVpAiEFdAIUBX4CBwWJAvsElQLsBJ8C3gSoAtAEsgLBBLsCsQTFAqAEzQKPBNYCfgTeAm0E5QJbBO4CSATzAjYE+gIiBAADDgQGA/sDCwPnAxED0wMVA74DGAOoAxwDkwMfA34DIQNpAyMDUgMlAz0DJQMmAyUDEAMlA/kCJQPiAiMDzAIhA7UCHwOfAhwDiAIYA3ECFANbAhADQwILAywCBgMVAv8C/wH5AugB8gLTAesCvAHiAqYB2gKQAdECewHIAmQBvgJRAbQCOwGoAiYBnQISAZIC/wCGAusAegLXAG4CxQBgArIAVAKgAEcCjwA5An4AKwJtABwCXQAOAk4AAAI+APEBLwDhASEA0wEUAMMBBwC0Afr/pAHu/5UB4v+FAdj/dQHO/2YBxf9WAbv/RQGy/zYBq/8mAaT/FwGd/wcBl//4AJL/6ACM/9oAiP/KAIT/uwB//60AfP+eAHr/kAB3/4IAdf90AHT/ZgBz/1kAcf9LAHH/PgBw/zMAcP8mAHD/GwBx/xAAcf8EAHP/+f9z/+//dP/l/3X/2/91/9P/d//J/3j/wv96/7n/e/+y/3z/q/9+/6T/f/+e/4H/mf+C/5P/gv+P/4T/i/+F/4b/hv+E/4b/gf+I/37/iP97/4n/ev+J/3j/if93/4n/d/+J/3f/if93/4n/d/+J/3f/if94/4j/ev+I/3v/hv98/4X/fv+E/3//gv+C/4H/hP9//4b/fP+J/3v/jP94/4//df+S/3P/lP9w/5f/a/+a/2n/nf9k/6D/YP+k/1z/p/9Y/6r/Uv+t/07/r/9I/7L/RP+1/z7/uP85/7v/Mf++/yz/wP8m/8P/H//G/xj/yf8S/8r/C//N/wT/zv/9/tH/9v7T/+7+1P/m/tb/3/7X/9j+2P/Q/tr/yf7a/8L+2/+5/tv/sv7b/6v+2/+j/tv/nP7b/5T+2v+N/tr/hv7Y/3/+1/94/tb/cf7U/2r+0f9j/tD/Xf7N/1b+yv9R/sf/S/7F/0X+wP9A/r7/Ov65/zb+tf8w/rH/LP6t/yj+p/8j/qP/IP6d/xz+l/8Z/pL/F/6M/xT+hv8S/oH/Ef56/w/+dP8O/m3/Df5n/w3+YP8N/ln/Df5S/w7+S/8P/kT/Ef49/xL+NP8V/i3/GP4m/xv+Hv8f/hf/Iv4Q/yj+B/8s/gD/Mf75/jf+8P4+/un+Rf7i/kz+2/5T/tP+XP7M/mT+xf5u/r3+eP62/oL+sf6M/qr+l/6j/qP+nf6v/pb+u/6Q/sf+i/7U/oX+4v5//u/+ev79/nX+Df9w/hv/a/4q/2f+Of9j/kj/YP5Z/1z+af9Z/nj/Vv6J/1P+mv9R/qv/T/68/07+zf9M/t7/S/7v/0v+AABJ/hEASf4iAEv+NABL/kUATP5WAE7+ZwBP/ngAUv6JAFP+mQBY/qoAWv67AF3+ygBi/toAZ/7pAGv++QBx/gkBd/4YAXz+JgGC/jQBif5DAZD+UQGX/l8BoP5sAaj+eAGx/oUBuf6SAcP+nQHN/qoB1/60AeH+vwHs/soB9v7UAQH/3gEN/+gBGf/xASX/+QEx/wECPf8KAkr/EQJW/xgCY/8fAnH/JgJ+/ywCi/8wApn/NgKn/zoCtP89AsL/QALQ/0MC3v9EAuv/RQL5/0UCBwBFAhUARAIjAEMCMgBAAkAAPQJOADkCXAAzAmkALQJ3ACYChQAfApIAGAKgAA4CrgAEArsA+gHHAO8B1gDiAeIA1gHvAMcB/AC5AQkBqgEUAZkBIQGIASwBdwE5AWQBRAFRAU8BPQFZASgBZAEUAW4B/QB4AecAgQHQAIkBuACSAaAAmgGIAKEBbgCoAVUArwE6ALUBIQC7AQYAvwHp/8MBzv/HAbL/ygGW/80Bev/PAVz/0AFA/9ABIv/QAQT/zwHm/s0Byf7MAav+yQGN/sUBcP7AAVH+vAEz/rcBFP6vAfb9qgHX/aEBuf2aAZv9kAF8/YgBX/1+AUH9cwEj/WcBBv1cAej8TwHK/EMBrvw0AZL8KAF1/BgBWfwKAT38+gAi/OkAB/zaAOz7yQDR+7YAuPumAJ77kwCG+4EAbvtuAFb7WwA/+0cAKfszABL7HwD9+gsA6fr2/9X64v/C+s3/r/q4/536o/+M+o3/fPp4/236Yv9d+kz/T/o3/0L6IP83+gv/Kvr2/iD63/4W+sr+Dvq1/gX6oP7++Yv++fl1/vP5YP7v+Uv+7Pk2/un5Iv7o+Q7+6Pn6/ej55v3p+dP97PnA/e/5rP3y+Zr99vmJ/fz5d/0B+mb9CPpV/Q/6Rf0Y+jb9IPom/Sn6F/0z+gj9Pfr6/Ej67fxT+uH8X/rU/Gv6yfx4+r38hfqz/JH6qvyg+qD8rvqX/Lz6j/zK+oj82vqB/Oj6e/z3+nX8B/tw/Bb7a/wm+2n8Nvtm/EX7Y/xV+2H8ZPtg/HT7X/yF+1/8lPtg/KT7Yfy1+2P8xPtk/NT7Z/zk+2r89ftu/AT8cvwU/Hf8I/x7/DP8gfxC/Ib8UPyM/GD8kvxw/Jn8fvye/I38pfyb/K78qvy1/Lj8vPzG/MT81PzN/OL81fzv/N78/fzm/Ar97/wX/ff8I/0A/TD9Cv09/RL9Sf0c/VX9Jf1h/S/9bf03/Xj9Qf2D/Uv9j/1T/Zr9Xf2k/Wf9r/1w/bn9ev3D/YL9zf2M/df9lP3h/Z796/2n/fP9r/39/bn9Bv7C/Q/+yv0Y/tP9IP7b/Sn+5P0x/uz9Ov71/UH+/P1J/gT+Uf4L/ln+FP5g/hv+af4i/nD+Kf53/jD+f/43/ob+Pv6N/kX+lP5L/pz+Uv6j/lj+qv5d/rH+Y/65/mn+wP5u/sf+dP7O/nr+1v5+/t3+g/7k/oj+6/6N/vP+kv76/pb+Af+a/gr/nf4R/6H+Gf+l/iD/qP4p/6z+Mf+v/jn/tP5B/7b+Sv+5/lL/vP5c/7/+ZP/C/m3/xf53/8b+gf/J/on/zP6T/83+nf/Q/qf/0f6y/9T+vP/W/sf/2P7R/9r+3f/b/uj/3v7z/9/+///h/gsA4v4XAOX+IwDm/i8A6P47AOn+SADs/lUA7v5jAO/+cADw/nwA8/6LAPX+lwD2/qYA+f60APr+wgD9/tAA//7eAAH/7AAD//oABv8JAQj/GAEL/yYBDv82ARH/RAEU/1QBF/9iARn/cQEc/38BIP+PASP/ngEo/60BKv+8AS//zAEz/9sBN//pATv/+QFA/wkCRP8XAkr/JgJO/zYCU/9EAln/VAJd/2ICY/9xAmn/fwJw/48Cdf+dAnv/rQKC/7sCif/JApD/1wKW/+UCnv/zAqX/AgOt/xADtP8eA7z/LAPF/zoDzP9HA9T/VQPd/2ID5f9wA+//fQP4/4kDAQCXAwoApAMUALADHgC8AyYAyQMwANQDOwDhA0UA7ANPAPgDWQADBGQADQRwABgEegAiBIUALASQADYEnABABKYASASyAFEEvgBZBMkAYATUAGkE4ABwBOsAdgT4AHsEAwGBBA4BhwQbAYsEJgGPBDMBkwQ+AZYESwGZBFYBnARjAZ0EbgGdBHsBnwSGAZ8EkwGdBJ4BnASqAZoEtwGZBMIBlgTNAZIE2AGOBOQBiQTuAYQE+QF+BAMCeAQOAnEEGAJqBCICYwQsAlsENgJSBD4CSARHAj4ETwI1BFgCKwRgAh8EZwIUBG4CBwR1AvwDewLvA4EC4QOGAtQDjALGA5ACuAOVAqoDmQKaA50CiwOgAn0DoQJsA6QCXAOmAk0DpwI8A6cCKwOnAhoDpwIJA6cC+AKmAuUCpALUAqECwgKfArECnAKfApcCjAKVAnoCkAJnAosCVQKFAkQCfwIyAnoCHwJzAg0CbAL6AWUC6AFdAtYBVQLFAUwCsgFEAqEBOgKPATACfgEmAm0BHAJcARICSwEHAjoB/QEqAfIBGgHnAQoB2gH6AM8B7ADDAd0AtwHPAKoBwACdAbIAkAGkAIQBlwB3AYsAagF+AF0BcwBRAWYAQwFbADYBUQApAUUAHAE7AA4BMwABASkA9QAhAOgAGADbABEAzwAKAMIAAwC1AP3/qAD2/5wA8v+QAOz/hADo/3gA5P9tAN//YgDd/1YA2v9MANf/QQDW/zcA0/8tANH/IwDQ/xkA0P8RAM7/CADO/wAAzv/4/87/8P/O/+j/0P/h/9D/2//R/9T/0f/O/9P/yf/U/8P/1v+//9f/u//Y/7b/2v+0/9v/r//d/63/3/+r/+H/qP/i/6f/5P+l/+X/pP/n/6T/6P+k/+n/pP/r/6T/7P+l/+7/pf/v/6f/7/+o//D/qv/y/63/8v+u//L/sf/y/7T/8v+2//L/uf/y/7z/8P+///D/w//v/8b/7v/K/+z/zf/r/9H/6P/U/+f/2P/k/93/4f/f/97/5P/a/+j/1//s/9P/7//O//P/yv/4/8b/+v/A////vP8BALb/BgCx/wgAq/8NAKX/EACe/xIAl/8VAJL/GACL/xsAhP8cAHz/HwB0/yEAbf8jAGb/JQBd/yYAVf8mAE7/KABF/ygAPf8pADT/KQAs/ykAI/8oABv/KAAS/yYACv8lAAH/IwD5/iIA7/4hAOb+HgDe/hsA1/4YAM7+FQDG/hIAvf4OALX+CgCu/gYApf4BAJ7+/f+X/vj/j/7z/4j+7v+B/uj/e/7i/3T+2/9u/tb/Z/7O/2L+yf9c/sL/Vv67/1L+tP9M/qv/SP6k/0T+nf9B/pT/Pf6M/zr+hf83/nz/NP50/zP+a/8w/mP/L/5a/y/+Uv8t/kr/Lf5B/y3+Of8v/jD/MP4m/zH+Hv8z/hX/Nv4N/zn+BP87/vz+Pv7z/kL+6/5H/uL+S/7b/lH+0/5W/sr+XP7D/mP+vP5p/rT+cP6s/nj+pf5//p7+iP6X/pD+kv6Z/ov+o/6F/qv+f/61/nr+v/50/sr+cP7U/mr+3/5m/uv+Yv72/l3+Af9a/g7/Vv4b/1P+Jv9R/jP/T/5B/0z+Tv9L/lr/Sf5p/0j+df9I/oT/SP6S/0j+oP9I/q7/Sf68/0v+yv9M/tj/Tv7n/1H+9f9T/gMAVv4RAFn+HwBd/i0AYv47AGb+SgBr/lgAcf5mAHf+dAB8/oIAgv6QAIn+nQCQ/qsAmf64AKD+xQCo/tMAsf7gALv+7ADD/vgAzf4EAdf+EQHh/hwB6/4oAfb+MwEB/z4BDf9KARj/VQEj/18BL/9pATv/cwFI/3sBVf+EAWL/jAFu/5UBe/+cAYj/owGU/6oBo/+vAa//tQG+/7sByv+/Adj/wgHn/8YB8//HAQEAygEQAMwBHgDMASwAzAE5AMoBRwDJAVUAxwFjAMUBcADAAX4AvAGLALcBmQCxAaYAqwGyAKQBvwCcAcwAkwHYAIkB5QB/AfAAdQH9AGoBCQFdARQBUQEeAUQBKQE2ATMBJgE7ARcBRQEHAU4B9gBWAeUAXwHUAGYBwgBtAa8AcwGcAHgBiAB+AXQAhAFgAIgBSwCLATYAjgEfAJABCgCTAfP/lQHb/5UBxf+VAa3/lQGW/5MBfv+SAWT/kAFM/44BM/+JARv/hQEB/4EB6P59Ac7+dQG1/nABnP5pAYH+YgFn/lkBTv5RATP+SAEZ/j4BAP4zAeX9KQHM/R4Bsv0SAZf9BgF+/fkAZP3sAEv93gAx/dAAGf3CAAD9tADo/KQA0PyVALj8hQCg/HQAiPxjAHH8UgBa/EEARPwwAC/8HgAY/A0AA/z6/+/76P/b+9b/x/vD/7P7r/+h+53/j/uJ/377d/9t+2P/XPtR/0z7Pf8++yn/MPsX/yL7A/8V++/+CPvd/v36yf7y+rb+6Pqj/t76kP7V+n7+zvpr/sf6Wf7A+kf+uvo0/rb6I/6y+hL+r/oB/qz68P2r+t/9q/rO/av6v/2r+q/9rvqh/a/6kv2y+oP9tvp1/br6Z/3A+lr9xvpO/c36Qf3U+jb92/oq/eT6H/3s+hX99PoL/f76A/0I+/r8FPvy/B/76fwq++L8Nvvd/EL71fxO+9H8WvvM/Gj7x/x1+8T8gvvC/JD7v/ye+7z8rPu7/Lv7u/zJ+7v82Pu7/Ob7u/z1+7z8BPy9/BL8wPwi/ML8MPzG/D/8yfxO/M38XfzR/Gv81fx7/Nv8ifzf/Jn85fyn/Ov8tvzy/MT8+fzT/P784fwG/e/8Df39/BX9C/0c/Rn9Jf0m/Sz9NP00/UH9Pf1P/UX9XP1O/Wn9Vv11/V/9gv1p/Y/9cf2a/Xr9p/2D/bL9jP29/Zb9yf2e/dT9p/3f/bH96f25/fX9w/3//cz9Cv7V/RT+3v0e/ub9Jv7v/TD++f06/gH+Qv4K/kv+Ev5T/hv+XP4j/mT+Kv5t/jP+df47/nz+Qv6F/kv+jP5S/pP+Wf6c/mD+o/5n/qr+bv6v/nX+tv58/r3+g/7F/on+yv6Q/tH+lv7X/pz+3f6h/uT+p/7p/qz+7/6x/vX+tv76/rz+AP/A/gf/xf4N/8n+Ev/N/hj/0f4e/9b+I//a/in/3f4v/+H+NP/k/jr/5v5A/+n+Rf/s/kv/7/5S//L+WP/1/l3/9/5k//n+av/8/nH//f53///+fv8B/4X/A/+L/wT/kv8G/5n/B/+g/wj/p/8K/6//C/+2/w3/vv8N/8b/Dv/N/xD/1v8Q/97/Ef/n/xH/7v8S//b/FP8AABT/CAAV/xEAFf8ZABf/IwAX/ywAGP82ABj/QAAZ/0gAGf9SABv/XAAc/2YAHP9wAB7/egAf/4UAIP+PACL/mQAi/6QAI/+uACX/uQAo/8MAKf/PACr/2gAs/+QAL//vADD/+gAz/wYBNP8RATf/HAE6/ygBPf8zAUD/PgFC/0oBRf9WAUj/YgFM/20BT/94AVP/hQFY/5ABXP+dAWD/qAFk/7QBaf/AAW3/zAFz/9gBeP/lAXz/8QGC//0BiP8JAo3/FQKT/yICmv8tAqD/OgKn/0cCrf9SArT/XwK7/2wCwv93Asr/hALR/48C2P+cAuH/qALp/7QC8P/AAvn/zAIBANkCCgDkAhQA7wIcAPoCJgAGAy8AEQM5ABwDQQAoA0sAMwNVAD0DXwBHA2kAUQN0AFsDfgBlA4gAbgOTAHcDnQB/A6gAiAOyAJADvgCXA8kAnwPTAKYD3gCtA+kAsgP1ALgDAAG+AwsBwgMVAcYDIQHKAywBzwM3AdEDQwHUA0wB1gNYAdcDYwHZA20B2gN3AdoDggHaA4wB2QOWAdkDoAHXA6oB1AOyAdEDvAHPA8UBzAPNAcgD1gHDA94BvwPlAbkD7gG0A/UBrgP8AacDAQKhAwkCmgMOApIDFAKLAxgCggMeAngDIgJwAyYCZgMpAlwDLQJSAzACSAMyAj0DNAIyAzYCJgM3AhsDOQIQAzkCAwM5AvgCOQLrAjcC3QI2AtACNALDAjMCtQIwAqgCLQKaAisCjAImAn4CIwJwAh8CYgIaAlQCFQJFAhACNgIKAigCBAIaAv0BCgL2AfwB8QHuAegB3gHhAdAB2AHCAdEBsgHJAaQBwAGWAbcBiAGuAXoBpgFsAZwBXQGSAU8BiAFDAX4BNAF0ASgBaQEaAV8BDQFVAQABSgH1AEAB6AA0AdsAKQHQAB8BxQAUAbkACQGuAP0ApADzAJoA6ACPAN0AhgDTAHwAxwB0ALwAbACyAGMApwBbAJ0AUwCTAEwAiQBFAH4APgB0ADkAbAAzAGIALQBYACkATwAlAEUAIQA9ABwANAAZACwAFwAlABQAHAARABUAEAAOAA4ABwANAAAACwD6/wsA8/8KAO7/CgDo/woA5P8KAN7/CwDa/wsA1v8NANP/DQDO/w4AzP8QAMn/EQDG/xIAxf8VAML/FwDA/xgAwP8ZAL//HAC//x4Av/8hAL//IgC//yUAwP8mAMD/KQDC/yoAw/8tAMb/LwDH/zAAyv8zAMz/NADO/zYA0f83ANT/OQDY/zkA2/86AN7/OwDi/zsA5f87AOn/OwDu/zsA8v87APb/OwD6/zoA//85AAMAOQAHADcACwA0ABAAMwAUADAAGAAvABwALAAfACgAIwAlACgAIgAsAB4AMAAZADMAFQA3ABEAOgALAD0ABwBBAAEARAD8/0cA9v9IAPD/SwDr/04A5P9PAN7/UQDX/1IA0P9TAMn/VQDC/1YAu/9WALL/VgCr/1YAo/9WAJz/VgCT/1UAi/9VAIL/UwB7/1IAc/9PAGr/TgBi/0sAWf9IAFH/RQBI/0IAQP9AADf/OwAv/zcAJv8zAB7/LwAV/yoADf8mAAT/IQD9/hsA9f4VAOz+EADl/goA3f4EANb+/f/O/vb/x/7w/8D+6f+5/uL/sv7a/6v+0/+l/sz/oP7D/5r+vP+U/rT/j/6r/4n+o/+F/pz/f/6T/3v+i/93/oL/dP56/3D+cP9t/mf/av5f/2f+Vv9k/k7/Y/5F/2D+Pf9f/jP/Xf4q/13+Iv9c/hn/XP4R/1z+CP9c/gH/Xf75/l/+8P5f/uj+Yv7h/mP+2P5k/tH+Z/7K/mr+w/5t/rz+cf61/nT+rv54/qf+fP6h/oH+nP6F/pb+i/6Q/pD+i/6W/oX+nP6B/qH+fP6o/nf+r/50/rb+cP69/m3+xv5p/s3+Zv7W/mP+3v5i/ub+X/7v/l3++f5c/gH/XP4L/1r+Ff9a/h//Wv4p/1r+NP9c/j7/Xf5I/1/+U/9g/l//Y/5q/2b+df9p/oH/a/6M/27+l/9y/qP/d/6u/3z+uf+B/sb/hv7R/4z+3f+T/un/mf71/6D+AQCn/g0Arv4ZALb+JQC9/jAAxv49AND+SADY/lMA4f5fAOv+agD1/nUA//6BAAj/jAAU/5YAHv+hACn/qwA0/7UAQP+/AEv/xwBW/9EAYv/aAG7/4QB6/+kAhv/wAJP/+ACe//8Aq/8EAbj/CgHF/xAB0f8UAd7/GAHr/xwB+P8fAQQAIQERACMBHgAlASoAJQE3ACUBRAAlAU8AIwFcACIBZwAhAXQAHgF/ABoBiwAVAZYAEQGhAAsBqwAGAbUAAAHAAPkAyQDwANMA6ADbAOAA5ADXAOwAzQD1AMIA/AC4AAMBrQAKAaAAEAGTABUBhgAbAXoAHwFsACMBXQAoAU4AKgFAAC0BMAAvAR8AMgEQADIB//8zAe7/MwHd/zMByv8yAbj/MAGl/y8Bk/8sAYH/KQFt/yUBWv8iAUf/HAEz/xgBHv8SAQr/DQH2/gYB4f7/AMz++AC2/u8Ao/7oAI3+3gB4/tYAY/7MAE7+wgA5/rgAI/6tAA3+oQD3/ZYA4v2JAM39fgC4/XEApP1jAI/9VgB6/UgAZv07AFH9LQA9/R8AKf0QABX9AQAB/fL/7fzi/9v80//J/MP/tvy0/6T8pP+S/JT/gfyE/3D8dP9f/GP/T/xT/z/8Qv8w/DP/IPwi/xL8Ev8E/AH/9/vy/uv74f7e+9H+0/vC/sf7sf69+6H+s/uS/qr7gv6h+3L+mftj/pD7Vf6K+0X+g/s3/n77Kf55+xv+dfsN/nH7//1u+/L9bfvl/Wr72P1q+8z9avvA/Wr7tP1r+6j9bfue/W77k/1y+4n9dft//Xn7d/1++239g/tk/Yn7Xf2P+1X9lvtO/Z37SP2k+0H9rPs7/bX7N/29+zH9x/st/dH7Kv3b+yb95fsj/fD7Iv36+yD9Bfwf/RH8Hv0c/B79Kfwe/TT8Hv1B/B/9TPwg/Vn8Iv1m/CX9cvwm/X/8Kf2M/C39mfww/af8NP2z/Dj9wPw9/c38Qv3b/Ej96PxM/fX8U/0B/Vn9D/1f/Rz9Zv0p/Wv9Nv1y/UL9ev1P/YH9XP2I/Wn9kP10/Zf9gf2e/Y39p/2Z/a79pf22/bH9v/28/cb9x/3O/dP91/3e/d/96f3o/fX97/3//ff9Cv4A/hT+CP4e/hH+KP4Y/jH+IP47/in+Rf4w/k7+Of5Y/kH+YP5I/mn+Uf5x/lj+ev5f/oL+Z/6L/m7+kv51/pr+fP6h/oP+qP6L/rH+kP64/pf+vf6e/sX+pP7M/qr+0/6x/tj+tv7f/rz+5f7C/uv+x/7w/sz+9v7R/vz+1/4B/9v+B//f/g3/5f4S/+n+F//u/hz/8P4i//X+Jv/5/iz//P4w/wD/Nv8D/zr/Bv8+/wj/RP8L/0j/Dv9M/xH/Uv8U/1b/Ff9a/xj/YP8Z/2T/G/9q/x7/bv8f/3P/IP94/yL/fP8j/4L/Jf+G/yX/jP8m/5D/KP+W/yj/nP8p/6D/Kf+l/yr/q/8q/6//Kv+1/yz/u/8s/8D/LP/G/yz/zP8s/9H/LP/X/y3/3f8t/+L/Lf/o/y3/7/8t//X/Lf/6/y3/AQAt/wcALf8OAC3/FAAv/xsAL/8hAC//KAAv/y8AL/82ADD/PQAw/0IAMf9KADH/UgAx/1kAM/9gADT/ZwA0/24ANv93ADf/fgA5/4YAOv+NADv/lgA9/50APv+mAEH/rgBC/7YARf+/AEf/xwBK/9AATP/YAE//4QBS/+kAVf/zAFj//ABa/wYBX/8OAWP/GAFm/yEBav8qAW7/NAFz/z4Bd/9IAXv/UgGB/1wBhf9mAYv/cAGQ/3sBlv+FAZz/kAGh/5oBp/+mAa7/rwG0/7sBu//FAcD/0AHH/9sBzv/lAdb/8QHe//wB5f8GAuz/EQL1/xwC/f8mAgQAMgINADsCFQBFAh4AUQImAFsCMABlAjkAbgJBAHgCSwCCAlUAiwJdAJUCZwCdAnEApgJ7AK4ChQC3Ao0AvgKXAMUCoQDNAqsA0wK1ANoCvwDhAskA5wLTAOwC3QDyAucA9gLwAPoC+gD/AgMBAwMNAQcDFQEKAx8BDQMoAQ4DMAERAzoBEwNDARQDSgEUA1IBFQNbARUDYgEUA2kBFANwARMDdwERA34BEAOEAQ0DiwEKA5ABBwOWAQQDmgEAA6AB/AKkAfgCqAHzAq0B7wKxAekCtAHkArcB3gK5AdcCvAHRAr4BygK/AcMCwAG8AsIBtALCAa0CwgGkAsIBnALCAZMCwgGLAsABggK/AXgCvgFuArsBZgK5AVwCtwFSArQBSAKvAT4CrQEzAqgBKQKkAR8CoAEUApoBCgKWAf8BkAHzAYsB6QGFAd4BfwHTAXgByQFzAb4BbAGyAWQBpwFdAZ0BVgGSAU8BhgFIAX0BQAFxATcBZgEwAVwBKAFRAR8BRwEXAT0BDgEyAQYBKAH9AB4B9QAUAewACgHkAAEB2gD4ANEA7gDJAOUAwADdALgA0wCuAMoApgDDAJ0AuwCVALIAjACrAIQApAB7AJ0AcwCWAGoAjwBjAIkAWwCCAFMAfABLAHcARABzAD0AbQA2AGkALwBkACgAYAAhAF0AGQBZABQAVgAOAFMACABRAAMATwD9/0wA+P9LAPP/SgDv/0oA6/9IAOf/SADi/0gA3v9IANv/SADY/0gA1v9KANP/SwDR/0sAzv9MAM3/TwDM/1EAzP9SAMr/VQDK/1YAyv9ZAMr/XADK/18Ayv9iAMz/ZADN/2cAzv9qAND/bQDT/3AA1P90ANf/dwDa/3oA3f98AN//gQDi/4QA5f+GAOn/iQDu/4wA8P+PAPX/kgD5/5UA/f+XAAEAmgAGAJwACwCeABAAoAAUAKEAGQCjAB4ApAAjAKYAKACnAC0ApwAzAKgANwCoAD0AqABBAKgARwCnAEsApwBPAKYAVQCkAFkAowBdAKEAYgCeAGYAnQBqAJoAbgCXAHMAlQB1AJIAegCNAHwAiQB/AIUAggCBAIUAfACIAHgAiQBzAIwAbQCNAGkAjwBiAJAAXACSAFYAkgBRAJMASgCTAEIAkwA7AJMANACSAC0AkgAmAJAAHwCPABgAjQAQAIwACACJAAAAhgD5/4QA8P+BAOj/fgDf/3sA1/93AM7/cwDH/24Av/9qALb/ZgCu/2AApf9cAJ3/VgCU/1EAjP9LAIT/RQB7/z4Ac/85AGv/MgBj/yoAWv8jAFP/HABL/xUARP8OADv/BgA0////Lf/2/yb/7/8f/+f/GP/e/xH/1v8K/87/BP/G//3+vv/3/rX/8v6r/+z+o//m/pr/4f6S/9v+if/W/oH/0f54/83+cP/J/mf/xf5f/8D+Vv+8/k7/uP5F/7X+Pf+y/jT/r/4s/6z+Jf+q/hz/p/4V/6X+Df+k/gb/o/7//qH+9/6g/vD+oP7p/p7+4v6e/t3+nv7W/qD+0P6g/sr+of7F/qH+v/6k/rv+pf61/qf+sf6q/qz+rP6o/q/+pf6y/qH+tv6e/rn+nP69/pn+wv6W/sf+lP7M/pP+0f6S/tf+kP7d/o/+4v6P/uj+j/7v/o/+9v6P/v3+kP4E/5L+C/+T/hL/lP4b/5f+I/+Z/ir/nP4z/6D+Pf+j/kX/p/5O/6v+WP+v/mD/tP5q/7n+c/+//nz/xf6G/8r+kP/R/pr/1/6k/97+rv/l/rj/7v7C//X+zP/9/tb/BP/f/w3/6f8X//P/H//8/yj/BgAx/xAAO/8YAET/IQBO/ykAWP8yAGP/OgBt/0EAd/9IAIL/UQCM/1YAl/9dAKH/YwCt/2kAuP9uAML/dADN/3gA1/98AOL/gQDu/4QA+P+GAAEAiQANAIsAFwCNACEAjQAqAI8ANACPAD4AjwBHAI0AUQCMAFkAiwBiAIgAagCGAHMAggB6AH8AggB7AIkAdwCQAHEAlgBsAJ0AZgCjAGAAqABZAK0AUgCxAEoAtgBCALkAOgC+ADAAwAAoAMMAHgDFABQAxwAKAMkA///KAPP/ygDo/8oA3f/KAND/yQDF/8kAuP/HAKr/xQCd/8MAkP/AAIL/vAB0/7kAZv+1AFb/sQBI/6sAOf+nACr/oQAb/5wAC/+VAPz+jQDs/oYA2/5/AMz+eAC7/nAAq/5nAJr+XwCL/lUAev5MAGn+QgBZ/jkASP4vADf+IwAm/hkAF/4OAAb+AwD1/fj/5f3s/9T93//F/dT/tP3H/6T9vP+U/a//hf2j/3X9lv9m/Yn/Vv18/0j9cP86/WP/Kv1V/x79SP8P/Tv/Af0t//X8IP/o/BT/2/wH/878+f7D/Oz+uPzf/qz80/6h/Mb+l/y5/o38rP6D/KD+e/yT/nL8iP5q/Hv+Y/xw/lz8Y/5V/Fj+T/xM/kn8Qf5E/Df+P/ws/jv8Iv43/Bj+NPwO/jP8BP4w/Pz9L/zy/S/86f0v/OH9L/zY/S/80f0w/Mr9M/zD/TT8vP03/Lb9O/yx/T78q/1C/KX9SPyh/Uz8m/1S/Jn9WPyU/V/8kv1k/I/9a/yM/XT8i/17/In9g/yI/Yz8hv2U/Ib9nfyG/aX8hv2v/Ij9ufyJ/cP8i/3N/Iz91/yP/eH8kP3s/JP99vyX/QH9mv0L/Z79F/2h/SL9pf0t/ar9OP2v/UT9tP1P/bn9Wf2//WT9xf1w/cr9e/3Q/Yb91f2S/d39nf3i/aj96f20/fD9v/32/cn9/f3U/QT+3/0L/un9Ev71/Rn+//0g/gj+KP4U/jD+Hv43/ij+Pv4x/kX+O/5M/kX+U/5O/lz+WP5j/mD+av5q/nH+cv54/nv+f/6D/ob+jP6N/pT+lP6d/pr+pP6h/qz+qP60/q/+vP61/sP+vP7K/sL+0f7H/tj+zf7e/tT+5f7a/uv+3/7y/uT+9/7p/v3+7/4D//P+CP/5/g7//f4U/wH/Gf8H/x//C/8j/xD/Kf8S/y3/F/8x/xv/N/8e/zv/Iv9A/yX/RP8o/0j/Kv9M/y3/Uf8w/1X/M/9Y/zb/XP83/2D/Ov9j/zv/Z/8+/2v/QP9u/0H/c/9C/3X/RP96/0X/fP9F/3//R/+E/0j/hv9I/4v/Sv+N/0r/kP9K/5T/S/+X/0v/mv9L/57/S/+h/0v/pP9L/6f/S/+r/0v/rv9K/7H/Sv+1/0r/uP9K/7v/SP+//0j/wv9I/8X/R//J/0f/zP9F/87/Rf/T/0X/1v9E/9r/RP/d/0L/4f9C/+X/Qv/o/0H/7P9B//D/Qf/z/0H/+P9A//z/QP8AAED/BABA/wgAQP8NAED/EQBA/xcAQP8bAED/HwBB/yUAQf8pAEH/LwBC/zMAQv85AET/PgBF/0QAR/9KAEj/TwBK/1UAS/9bAEz/YABO/2cAT/9tAFL/dABT/3sAVv+CAFn/iABc/48AX/+XAGL/ngBk/6YAaf+uAGv/tQBw/74Ac//FAHf/zQB7/9YAf//eAIT/5wCJ/+8Ajf/5AJP/AQGX/wsBnf8UAaP/HgGo/yYBrv8wAbT/OgG7/0MBwP9MAcf/VgHN/18B1P9pAdv/cwHi/30B6f+FAfD/jwH5/5kBAAChAQgAqwEQALQBGAC8ASEAxgEoAM8BMADXATkA4AFBAOgBSgDvAVIA+AFbAP8BYwAHAmwADgJ0ABUCfAAbAoUAIgKNACkClQAvAp0ANAKmADoCrgA+ArUARAK+AEgCxgBMAs0AUQLUAFUC3QBZAuQAXALrAF8C8gBiAvgAYwL/AGYCBgFnAgsBaQIRAWoCFwFqAhwBbAIiAWwCJgFsAiwBbAIwAWoCNAFqAjkBaQI9AWcCQAFmAkQBYwJHAWICSgFfAkwBXAJOAVkCUQFWAlIBUgJUAU4CVQFLAlUBRwJWAUECVgE9AlYBOQJWATMCVgEtAlUBKQJVASMCVAEcAlIBFwJPARECTgEKAksBBAJKAf0BRwH2AUQB7wFAAegBPQHhAToB2gE2AdMBMgHKAS0BwwEpAbsBJQG0AR8BqwEbAaQBFQGcARABkwELAYsBBgGEAQABewH6AHMB8wBqAe4AYgHoAFkB4QBSAdsASgHUAEEBzQA5AccAMAHAACkBuQAhAbQAGAGtABEBpgAJAZ4AAAGXAPkAkgDyAIsA6QCEAOIAfADbAHUA1ABwAM0AaQDGAGIAvwBcALkAVQCyAE8ArQBIAKcAQgChAD0AnAA2AJYAMACQACoAjAAlAIYAHwCCABsAfgAVAHoAEAB3AAsAcwAHAHAAAwBtAP//agD6/2cA9v9kAPL/YwDv/2IA7P9gAOj/XwDl/10A5P9dAOH/XADe/1wA3f9cANv/XADa/10A2P9dANf/XwDX/18A1v9gANb/YgDW/2MA1v9mANb/ZwDX/2oA2P9sANj/bgDa/3EA2/90AN7/dwDf/3oA4v98AOT/fwDn/4IA6f+FAOz/iADv/4sA8/+PAPb/kgD6/5UA/f+XAAEAmgAGAJ4ACgChAA4ApAASAKcAFwCqABsAqwAfAK4AJQCxACkAsgAtALUAMgC2ADcAuAA7ALsAQAC8AEUAvABKAL4ATgC/AFIAvwBYAMAAXADAAGAAwABkAMAAaQC/AGwAvwBwAL4AdAC+AHcAvAB7ALsAfgC4AIEAtgCEALQAhgCyAIkArwCMAK0AjQCoAJAApgCSAKMAkwCeAJUAmgCWAJYAlwCSAJcAjQCZAIkAmQCEAJkAfgCZAHoAlwB0AJcAbgCWAGkAlQBjAJMAXACSAFYAkABRAI0ASgCMAEIAiQA9AIYANgCEAC8AfwAoAHwAIQB4ABkAdAASAHAACwBsAAQAZwD8/2MA9f9dAO7/WQDn/1MA3v9OANf/SADQ/0IAx/87AMD/NgC5/zAAsf8pAKr/IgCj/xsAmv8VAJP/DgCM/wcAhf///37/+P91//D/bv/p/2f/4f9g/9r/Wf/T/1L/yv9M/8P/Rf+7/z7/tP83/6v/Mf+k/yr/nP8l/5T/H/+M/xj/hf8S/3z/Df91/wf/bf8B/2b//f5f//f+Vv/z/k//7v5I/+n+Qf/l/jr/4f4z/93+LP/Y/ib/1v4f/9H+Gf/O/hL/zP4N/8n+B//G/gH/w/78/sL+9v7A/vL+vf7s/rz+6P68/uT+u/7f/rv+2/65/tf+uf7U/rv+0P67/s3+u/7K/rz+x/69/sb+v/7D/sL+wv7D/sD+xv6//sn+vf7M/r3+zv68/tP+vP7X/r3+2/69/t/+vf7k/r/+6P7A/u7+wv7z/sX++f7G/v/+yf4E/8z+C//O/hH/0/4Y/9b+H//a/ib/3v4t/+L+NP/o/j3/7P5E//L+S//3/lP//f5a/wP/Y/8K/2v/EP9z/xf/e/8e/4L/Jf+L/yz/kv8z/5r/O/+h/0L/qv9L/7H/U/+4/1z/v/9j/8b/a//N/3T/0/98/9r/hv/f/4//5/+X/+z/oP/w/6j/9v+x//z/uf8AAML/BADK/wgA0/8LANv/EADk/xIA7P8VAPX/GAD8/xkABAAbAAsAHAASAB4AGQAeACEAHwAoAB8ALQAeADQAHgA6ABwAQAAbAEUAGABLABcATwAUAFUAEQBZAA0AXQAKAGAABgBkAAEAZwD9/2oA+P9tAPL/bgDs/3EA5/9zAN//dADa/3QA0/91AMz/dQDD/3UAvP91ALT/dACr/3MAo/9xAJr/cACQ/20AiP9sAH7/aQB0/2QAaf9iAF//XQBV/1kASv9VAD7/UQAz/0sAKP9HABz/QQAR/zsABv80APn+LwDu/igA4f4hANT+GQDH/hIAu/4KAK/+AwCj/vr/lv7y/4n+6f97/uH/bv7Y/2L+zv9V/sb/SP68/zv+tP8v/qr/Iv6g/xX+lv8I/oz//P2C/+/9d//i/W3/1/1j/8r9WP+//U7/sv1E/6f9Of+b/S//kP0j/4X9Gf96/Q7/cP0E/2T9+v5a/e/+Uf3l/kf92/4+/dD+NP3G/iz9vP4j/bL+G/2o/hL9nv4L/Zb+BP2M/v38gv72/Hr+8Pxx/uv8Z/7l/F/+3/xY/tv8T/7X/Ef+0/xA/tD8N/7N/DD+yvwp/sn8Iv7G/Bz+xvwV/sT8D/7E/Ar+xPwE/sT8AP7G/Pr9x/z2/cn88v3M/O79zvzr/dH86P3U/OT92Pzi/d383/3h/N795fzb/ev82/3w/Nr99vzY/fz82P0B/dj9CP3Y/Q/92v0X/dr9Hv3b/SX93f0t/d/9Nv3h/T395P1F/eb9Tv3p/Vj97P1g/e/9af3z/XH99/17/fz9hf0A/o39BP6X/Qj+of0N/qr9Ev60/Rj+vf0c/sf9Iv7R/Sj+2v0t/uT9M/7u/Tn+9/1A/gH+Rf4L/kv+FP5S/h7+WP4o/l/+MP5k/jr+a/5C/nH+TP54/lX+fv5f/oX+Z/6M/nD+kv54/pn+gf6e/on+pf6S/qv+mv6y/qP+uP6q/r/+sv7F/rn+yv7A/tH+yf7X/tD+3f7X/uL+3v7o/uX+7v7r/vP+8v75/vn+//7//gP/BP8I/wv/Df8R/xL/F/8X/xz/G/8g/x//Jv8j/yz/KP8w/yz/Nv8w/zr/NP9A/zf/RP87/0j/Pv9M/0H/Uf9E/1X/R/9Z/0r/XP9M/2D/T/9j/1L/Z/9T/2r/Vv9u/1j/cf9a/3T/XP93/13/e/9f/37/YP+B/2L/hP9i/4X/Y/+I/2T/i/9k/43/ZP+P/2b/kv9m/5T/Zv+W/2b/mf9m/5r/Zv+c/2b/nv9m/6D/Zv+h/2b/pP9k/6X/ZP+n/2T/qP9j/6r/Y/+t/2L/rv9i/6//YP+x/2D/sv9f/7T/Xf+1/13/tv9c/7n/Wv+7/1n/vP9Z/77/WP+//1b/wP9W/8P/Vf/F/1P/xv9T/8f/Uv/K/1H/zP9R/87/T//Q/0//0f9O/9T/Tv/X/0z/2P9M/9v/TP/e/0v/4f9L/+T/S//n/0v/6f9L/+z/S//v/0v/8/9L//b/S//5/0z//f9M/wEATv8EAE7/CABP/w0AUf8RAFL/FwBT/xsAVf8fAFb/JQBY/ykAWf8vAFz/NABd/zoAYP9AAGP/RQBk/0sAZ/9SAGr/WABu/18Acf9mAHT/bAB4/3MAe/96AH//gQCE/4kAiP+QAIz/lwCQ/6AAlv+nAJr/rwCe/7YApP+/AKr/xwCv/88Atf/XALv/4ADA/+gAxv/vAMz/+ADT/wAB2P8JAd//EAHl/xgB7P8hAfL/KAH5/zABAAA3AQcAQAENAEcBFABOARsAVgEiAF0BKQBkATAAbAE3AHMBPgB4AUQAfwFLAIYBUgCMAVkAkgFfAJkBZgCeAW0ApAFzAKgBegCuAX8AtAGGALgBjAC8AZIAwAGXAMUBnQDJAaMAzQGoANABrgDUAbQA1wG4ANoBvADdAcIA4AHGAOEBygDkAc8A5QHTAOcB1gDoAdoA6QHdAOsB4QDrAeQA7AHnAOwB6QDsAewA7AHuAOwB8ADrAfIA6wHzAOkB9QDoAfYA5wH4AOUB+ADkAfkA4gH5AOAB+QDeAfkA2wH5ANgB+QDWAfgA0wH4ANAB9gDNAfUAyQHzAMYB8gDCAfAAvgHvALkB7AC1AesAsQHoAK0B5QCoAeQApAHhAJ4B3QCaAdoAlQHXAI8B1ACLAdAAhQHNAH8ByQB6AcUAdAHAAG4BvgBpAbkAYwG1AF0BsQBYAasAUQGnAEsBowBFAZ4AQAGaADkBlQAzAZAALQGMACYBhgAhAYIAGwF8ABUBeAAOAXQACQFuAAMBagD9AGQA+ABgAPIAXADsAFYA5wBSAOEATgDbAEoA1gBFANEAQADMADsAxwA3AMIAMwC+ADAAuQAsALQAKACvACMAqwAhAKgAHACkABkAoAAVAJ0AEgCaABAAlgANAJMACgCSAAcAjwAEAIwAAwCLAAAAiAD//4YA/f+FAPr/hAD5/4IA+P+CAPj/gQD2/4EA9f+BAPX/fwD1/38A9f+BAPX/gQD1/4EA9f+CAPX/ggD2/4QA9v+FAPj/hgD5/4gA+v+JAPz/iwD9/4wAAACNAAEAkAAEAJIABgCTAAgAlgALAJcADgCaABEAnQAUAJ4AFwChABkAowAcAKYAIQCnACMAqgAoAKsAKgCuAC8ArwAyALIANgC0ADkAtQA9ALgAQAC5AEQAuwBIALwASwC+AE8AvwBTAL8AVgDAAFsAwgBdAMIAYgDDAGYAwwBpAMMAbADDAHAAwwBzAMMAdwDDAHoAwgB8AMIAfwDAAIIAvwCFAL4AiAC8AIsAuwCMALkAjwC2AJIAtQCTALIAlQCxAJcArgCZAKsAmgCoAJwApACcAKEAnQCdAJ4AmgCeAJYAngCSAKAAjwCgAIsAoACFAJ4AgQCeAHwAngB4AJ0AcwCdAG4AnABpAJoAYwCZAF0AlwBZAJYAUwCTAE4AkgBIAI8AQgCNADsAiwA2AIgAMACFACoAggAjAH8AHgB7ABcAeAARAHQACgBxAAQAbQD9/2kA9v9kAPD/YgDp/1wA4v9YAN3/UwDW/08Azv9LAMf/RQDC/0EAu/87ALT/NwCt/zIAp/8tAKD/KACZ/yIAk/8eAIz/GACF/xIAf/8NAHj/CABx/wMAa//9/2b/+P9f//L/Wf/s/1P/6P9M/+L/R//d/0H/1/87/9P/Nv/N/zD/x/8s/8P/Jv++/yD/uf8c/7T/F/+v/xL/q/8O/6X/Cv+h/wb/nf8B/5n///6U//r+kP/3/oz/9f6J//L+hf/v/oL/7P5+/+n+e//o/nj/5v51/+X+c//k/nD/4v5t/+H+a//h/mn/4f5n/+H+Zv/h/mT/4f5j/+L+Yv/k/mD/5f5g/+b+X//o/l//6/5f/+z+X//v/l//8v5g//X+YP/5/mL//f5j/wD/ZP8E/2b/CP9n/w7/av8S/2v/GP9u/xz/cf8i/3T/KP93/y3/e/8z/37/Of+C/0D/hf9F/4n/S/+N/1L/kv9Y/5b/X/+c/2b/oP9r/6X/c/+q/3j/r/9//7X/hv+5/4z/v/+T/8X/mf/K/57/0P+l/9b/q//b/7H/4f+2/+f/vP/s/8L/8v/H//j/zP/9/9H/AwDW/wgA2/8OAN//FADk/xkA5/8fAOv/IwDu/ykA8v8tAPX/MwD4/zcA+f87APz/QAD9/0QAAABIAAEATAABAFEAAwBTAAMAWAADAFsAAwBdAAMAYAADAGMAAQBkAAAAZwD//2kA/f9qAPz/bAD5/20A9v9uAPP/bgDw/24A7v9wAOn/cADn/24A4v9uAN7/bQDY/20A1P9sAM7/agDK/2kAxf9mAL//ZAC4/2IAsv9fAKv/XACk/1kAnv9VAJf/UgCP/04AiP9KAIH/RQB4/0EAcP89AGn/NwBg/zMAWP8tAE7/KABF/yIAPf8cADP/FwAq/xEAIP8KABj/BAAO//3/BP/2//r+7//w/uj/5v7h/93+2v/T/tP/yf7M/7/+xf+1/rz/q/61/6H+rf+X/qX/jf6d/4P+lv96/o3/cP6G/2b+fv9c/nX/Uv5u/0j+Zv9A/l3/Nv5W/y3+Tv8j/kX/G/4+/xH+Nv8I/i//AP4m//f9H//v/Rj/6P0Q/9/9CP/Y/QH/0P36/sn98/7C/ez+u/3l/rX93v6u/dj+qP3R/qP9zP6d/cX+l/2//pP9uf6P/bT+i/2u/ob9qP6C/aT+f/2e/nz9mv56/Zb+d/2S/nX9jf5y/Yn+cf2G/nH9gv5w/X/+cP18/nD9ev5w/Xj+cf11/nL9dP50/XL+df1x/nf9cP56/W7+fP1u/n/9bv6C/W7+hv1u/ov9bv6P/XD+k/1x/pf9cf6d/XL+of11/qf9d/6s/Xr+sv17/rn9fv6//YH+xv2D/sz9iP7T/Yv+2v2P/uH9kv7o/Zb+7/2a/vf9nv7//aP+B/6n/g7+rP4X/rH+Hv62/ib+u/4v/sD+N/7G/j7+zP5H/tD+T/7W/lj+2/5g/uH+af7m/nH+7P54/vL+gf75/on+//6S/gT/mv4K/6H+EP+q/hX/sv4b/7n+Iv/C/ij/yf4t/9H+M//Y/jn/4f4+/+j+RP/v/kr/9v5P///+U/8G/1n/Df9f/xL/ZP8Z/2n/IP9u/yj/c/8t/3j/NP98/zr/gf9A/4X/Rf+J/0z/jf9S/5L/WP+W/1z/mv9i/57/Z/+h/2v/pf9x/6j/df+r/3v/r/9//7L/hP+1/4j/uP+M/7n/kP+8/5T/v/+Z/8D/nP/D/6D/xf+j/8b/p//J/6r/yv+t/8z/r//N/7L/zf+1/87/uP/Q/7v/0P++/9H/wP/R/8L/0f/F/9H/xv/T/8f/0//K/9P/zP/R/83/0f/O/9H/0P/R/9H/0P/T/9D/1P/O/9b/zv/W/83/1//M/9f/zP/Y/8r/2v/J/9r/x//a/8b/2//F/9v/w//d/8L/3f/A/93/v//d/77/3v+8/97/u//e/7n/3v+4/97/tv/f/7X/3/+y/9//sf/f/6//3/+u/9//rf/h/6v/4f+q/+H/qP/h/6f/4v+l/+L/pP/k/6P/5P+h/+T/oP/l/57/5/+e/+f/nf/o/5z/6f+c/+n/mv/r/5r/7P+Z/+7/mf/v/5n/8v+Z//P/l//1/5f/+P+X//n/l//8/5n//f+Z/wAAmf8DAJr/BgCa/wgAnP8NAJ3/EACe/xIAnv8XAKD/GwCj/x4ApP8iAKX/JgCo/yoAqv8wAK3/NACu/zkAsf8+ALT/QgC2/0gAu/9OAL7/UwDA/1gAxf9dAMf/YwDM/2kA0P9wANP/dQDX/3sA2/+BAOH/iADl/40A6f+TAO7/mgDz/6AA+P+nAP3/rQABALQABwC5AAsAvwARAMYAFwDMABsA0wAhANgAJgDeACwA5QAyAOsANwDwADsA9gBBAP0ARwADAUwACQFSAA4BWAAUAVwAGAFiAB4BZwAjAWwAKAFxAC0BdwAyAXsANwGBADsBhQBAAYsARAGPAEgBkwBMAZcAUQGdAFUBoQBZAaYAXAGqAF8BrQBjAbEAZgG1AGkBuABsAbwAbgG/AHEBwwB0AcYAdQHJAHgBzAB6Ac8AfQHRAH4B1AB/AdYAgQHYAIIB2gCCAdsAhAHeAIUB4ACFAeEAhgHiAIYB4gCGAeQAhgHlAIYB5QCGAecAhgHnAIUB5wCFAecAhAHnAIQB5wCCAecAgQHlAH8B5QB+AeQAfQHkAHsB4gB6AeEAeAHgAHUB4AB0Ad0AcQHbAHAB2gBtAdgAagHXAGcB1ABkAdMAYgHQAF8BzwBcAcwAWQHJAFYBxgBSAcUATwHCAEwBvwBIAbwARQG5AEEBtgA+AbQAOgGxADcBrgAzAaoAMAGnACwBpAAoAaEAJQGeACEBmgAcAZcAGgGVABUBkgARAY8ADgGLAAoBiAAGAYUAAwGCAP8AfwD8AHwA+AB6APUAdwDwAHQA7gBxAOsAbgDnAGwA5ABpAOEAZgDeAGQA2wBiANgAXwDWAF0A0wBbANEAWQDPAFgAzABVAMoAUwDJAFIAxgBRAMUATwDDAE4AwgBMAMAATAC/AEsAvwBLAL4ASgC+AEoAvABKALwASAC8AEgAvABIALwASgC8AEoAvABKALwASwC+AEsAvgBMAL8ATAC/AE4AwABPAMIAUQDDAFIAxQBTAMYAVgDHAFgAyQBZAMoAXADMAF0AzwBgANAAYwDRAGQA0wBnANYAagDXAG0A2ABwANsAcwDdAHUA4AB4AOEAewDiAH4A5ACBAOcAhADoAIgA6QCLAOsAjQDuAJAA7wCTAPAAlgDyAJkA8wCdAPMAoAD1AKMA9gCmAPgAqAD4AKoA+QCtAPkArwD5ALIA+gC1APoAtgD6ALkA+gC7APoAvgD5AL8A+QDAAPkAwwD4AMUA+ADGAPYAxwD1AMcA8wDJAPIAygDwAMoA7wDMAOwAzADrAMwA6QDNAOcAzQDkAM0A4QDMAN4AzADbAMwA2ADKANYAygDTAMkA0ADHAMwAxgDJAMUAxQDDAMAAwgC8AL8AuQC+ALUAuwCxALgAqwC2AKcAtACjALEAngCtAJkAqgCVAKcAjwCkAIsAoACFAJwAfwCZAHoAlQB1AJAAcACMAGoAiABkAIQAXwB/AFgAewBSAHUATABxAEcAbQBBAGcAOgBjADQAXQAvAFgAKABTACIATgAbAEgAFQBEAA4APgAIADkAAQAzAPz/LQD1/ygA7/8iAOj/HADi/xgA2/8SANb/DQDO/wcAyf8BAMP//P+8//b/tv/w/7H/7P+r/+f/pP/h/57/2/+Z/9f/k//R/43/zf+I/8f/gv/D/37/vv94/7n/dP+1/27/r/9q/6v/ZP+n/2D/o/9c/57/WP+c/1P/l/9P/5P/TP+Q/0j/jf9F/4n/Qf+G/z7/hP87/4H/Of9+/zb/e/80/3r/Mf93/zD/df8v/3T/Lf9x/yz/cP8q/3D/Kv9u/yn/bf8p/23/Kf9r/yn/a/8p/2v/Kf9r/yr/a/8s/23/Lf9t/y//bv8w/27/Mf9w/zP/cf82/3P/N/91/zr/d/89/3r/QP97/0L/fv9F/4H/Sv+E/0z/hv9P/4v/U/+N/1j/kP9a/5T/X/+Z/2P/nP9m/6D/av+k/27/qP9z/63/d/+x/3r/tf9+/7n/gv+//4b/w/+L/8f/jf/M/5L/0f+W/9b/mf/a/53/3/+g/+T/pP/o/6f/7P+q//L/rv/2/7H/+v+0////tv8DALn/BwC7/wsAvv8QAL//FADC/xgAw/8bAMX/HwDG/yIAx/8mAMn/KQDK/ywAyv8wAMz/MwDM/zYAzP83AMz/OgDM/z0AzP8+AMr/QQDK/0IAyf9EAMf/RQDH/0cAxf9HAMP/SADC/0oAv/9KAL7/SgC7/0oAuP9KALX/SgCy/0oAr/9IAK3/RwCo/0cApf9FAKH/RACd/0IAmf9AAJT/PgCQ/zsAjP86AIb/NwCC/zQAfP8yAHj/LwBz/ywAbf8oAGf/JQBi/yEAXP8cAFX/GABP/xQASv8QAEL/CwA9/wcANv8DAC///f8p//n/Iv/z/xv/7v8U/+n/Df/k/wb/3v///tj/9/7T//D+zf/p/sf/4v7C/9v+u//U/rX/zf6v/8b+qP+//qP/uP6d/7H+lv+q/pD/o/6J/5z+hP+U/n7/jf53/4b+cf9//mr/ev5k/3L+Xf9r/lj/Zv5S/1/+S/9Z/kX/U/5A/0z+Of9H/jP/Qf4t/zv+KP82/iL/Mf4c/yz+F/8o/hH/Iv4N/x7+B/8Z/gH/Ff79/hH++f4O/vP+Cv7v/gf+6/4D/ub+AP7i/v393v78/dr++f3X/vf90/71/dD+8/3N/vL9yv7y/cf+8P3F/vD9wv7w/cD+8P29/vD9vP7w/bv+8v25/vP9uP71/bb+9v22/vf9tf76/bX+/P21/v/9tf4B/rX+BP61/gj+tv4L/rb+D/64/hT+uf4X/rv+G/68/iD+vf4l/r/+Kf7C/i/+w/40/sb+Of7J/j7+zP5E/s7+Sf7R/k/+1P5W/tj+XP7b/mL+3/5p/uL+bv7m/nX+6/57/u/+gv7z/on+9/6P/vz+lv4A/53+BP+k/gj/qv4N/7H+Ev+4/hf/v/4b/8b+IP/M/iX/0/4p/9r+L//h/jP/6P43/+7+Pf/1/kH//P5H/wH/S/8I/0//EP9V/xX/Wf8c/13/Iv9j/yj/Z/8v/2v/NP9w/zr/df9A/3r/Rf9+/0v/gv9R/4b/Vv+L/1z/j/9i/5L/Z/+W/2v/mv9x/57/df+h/3v/pf9//6j/hP+r/4j/r/+M/7L/kP+1/5T/uP+Z/7v/nf++/6D/wP+k/8P/p//G/6v/x/+u/8r/sf/M/7X/zv+4/9D/u//R/7z/0/+//9b/wv/X/8X/1//G/9j/yf/a/8r/2//M/9v/zf/d/87/3v/Q/97/0f/e/9P/3//U/9//1v/f/9b/3//X/9//1//f/9j/3//Y/9//2P/f/9r/3v/a/97/2v/e/9r/3f/a/93/2v/b/9j/2//Y/9r/2P/Y/9j/2P/X/9f/1//W/9f/1P/W/9T/1v/T/9T/0f/U/9D/0//O/9H/zf/R/8z/0P/K/9D/yv/O/8n/zv/H/83/xv/M/8X/zP/D/8r/wv/K/8D/yf+//8n/vv/H/7z/x/+8/8b/u//G/7n/xv+4/8X/uP/F/7b/xf+1/8X/tf/F/7T/xf+0/8X/sv/F/7L/xf+x/8X/sf/G/7H/xv+v/8b/r//H/6//yf+v/8n/r//K/6//zP+v/83/sf/O/7H/0f+x/9P/sv/U/7L/1/+0/9r/tf/b/7X/3v+2/+H/uP/k/7n/5/+7/+n/vP/s/77/8P/A//P/wv/4/8X/+v/G////yf8BAMr/BgDN/woA0P8OANP/EQDW/xUA2P8ZANv/HgDe/yIA4f8mAOT/LADn/zAA6f80AOz/OQDw/z0A8/9BAPb/RQD6/0sA/f9PAAAAUwAEAFgABwBcAAsAYgAOAGYAEQBqABUAbgAYAHMAHAB3AB8AewAjAH8AJgCEACkAiAAtAIwAMACQADMAlQA2AJkAOgCcAD0AoABAAKQAQgCnAEUAqwBIAK4ASwCyAE4AtQBRALkAUwC8AFYAvwBZAMIAWwDGAF0AyQBgAMwAYgDPAGQA0ABmANMAZwDWAGoA2ABsANoAbQDdAG4A3gBwAOEAcQDiAHMA5QB0AOcAdQDoAHcA6QB3AOsAeADsAHoA7gB6AO8AewDwAHsA8gB7APIAewDzAHwA9QB8APUAfAD2AHwA9gB8APYAfAD2AHwA+AB7APgAewD4AHsA+AB6APgAegD2AHgA9gB4APYAdwD2AHcA9QB1APUAdADzAHQA8wBzAPIAcQDyAHAA8ABuAO8AbQDvAGwA7gBqAOwAaQDrAGcA6QBmAOgAZADnAGMA5QBiAOQAYADiAF8A4QBdAOAAXADeAFsA2wBZANoAVgDYAFUA1wBTANYAUgDTAFEA0QBPANAATgDPAEwAzABLAMoASgDJAEgAxwBHAMUARQDDAEQAwgBCAMAAQQC/AEAAvgA+ALwAPgC7AD0AuQA7ALgAOwC2ADoAtQA6ALQAOQCyADkAsQA3ALEANwCvADcArgA2AK4ANgCtADYArQA2AK0ANgCrADYAqwA2AKsANwCrADcAqwA3AKsAOQCrADkAqwA6AKsAOgCtADsArQA9AK4APgCuAD4ArwBAAK8AQQCxAEQAsgBFALQARwC1AEgAtgBLALgATAC5AE8AuwBRALwAUwC+AFUAwABYAMIAWwDDAF0AxQBfAMcAYgDJAGQAygBnAM0AagDPAG0A0ABwANMAcwDUAHUA1gB4ANgAewDaAH4A2wCBAN4AhADgAIYA4QCJAOIAjADlAI8A5wCSAOgAlQDpAJcA6wCaAOwAnQDsAKAA7gChAO8ApADwAKcA8ACoAPIAqwDyAK4A8wCvAPMAsQDzALQA9QC1APUAtgD1ALgA9QC5APMAuwDzALwA8wC+APMAvwDyAMAA8gDCAPAAwwDvAMUA7gDGAO4AxwDsAMoA6wDMAOgAzwDnANAA5QDTAOQA1gDhANoA4ADdAN0A4QDaAOUA1wDpANYA7wDTAPUA0AD6AMwAAAHJAAcBxgAOAcMAFQG/AB4BvAAmAbgALwG1ADkBsQBDAa0ATgGoAFkBpABkAaAAcQGcAH4BlwCMAZMAmgGPAKgBiQC4AYUAxwGBANgBewDpAXcA/AFxAA4CbAAhAmcANAJiAEgCXABdAlYAcwJSAIgCTACfAkcAtwJBAM8COwDnAjYA/wIwABgDKgAzAyUATQMfAGkDGQCEAxQAoAMOALwDCADaAwMA+AP9/xUE9v8zBPD/UgTr/3EE5f+SBN//sgTb/9IE1v/zBND/FAXK/zYFxf9YBb//egW7/5wFtf++Ba//4QWr/wMGpf8mBqH/Sgac/20Gl/+RBpP/tAaP/9cGi//7Bob/HgeC/0EHfv9mB3r/igd3/60Hc//PB3D/8gdr/xYIaf85CGb/Wwhj/30IYP+fCF3/wQhc/+MIWf8DCVj/JAlW/0QJVf9lCVP/hAlS/6MJUv/BCVH/4AlR//wJUv8aClL/NgpT/1IKVf9tClb/hwpY/6IKWv+6Cl3/0wpg/+oKY/8AC2f/Fwtr/ywLcP9AC3X/VAt7/2YLgf95C4b/iguN/5kLlP+nC5z/tguj/8ILq//OC7T/2Qu+/+MLxv/rC9D/8gva//gL5P/+C+//Agz6/wUMBgAGDBEABgweAAYMKQADDDYAAAxEAPwLUQD3C18A8AttAOcLewDdC4kA0guXAMYLpwC4C7YAqgvGAJkL1gCIC+UAdgv1AGILBgFNCxcBNgsoAR4LNwEFC0gB6wpbAdAKbAG0Cn0BmAqPAXcKoAFUCrEBLgrDAQUK1gHZCecBqQn5AXYJCwJBCRwCCQkvAs0IQQKPCFQCTghlAgoIdwLEB4kCeweaAi8HrQLhBr4CkQbPAj0G4QLoBfICkAUDAzcFFAPbBCUDfgQ2Ax8ERQO+A1YDWwNmA/gCdwOSAocDKwKVA8MBpANZAbQD7wDCA4QA0AMYAN4Dq//rAz3/+QPQ/gYEYv4TBPL9HwSD/SsEFP02BKX8QQQ2/E0Ex/tWBFf7YATp+moEfPpzBA/6ewSi+YQENfmMBMv4kwRh+JoE9/egBJD3pgQp96sEw/axBGD2tQT99bgEm/W8BDz1vwTe9MIEgvTDBCf0xQTP88UEefPGBCbzxQTU8sUEg/LDBDXywgTq8b8EovG8BFvxuAQX8bUE1vCwBJjwqwRd8KYEI/CgBO3vmQS675IEie+JBFvvgQQx73gECO9wBOPuZgTB7lsEo+5RBIfuRQRv7jkEWu4tBEfuIQQ47hMEK+4GBCPu+AMd7ugDHO7aAxzuygMg7rkDJ+6qAzHumQM/7okDUO54A2TuZgN67lIDle4+A7HuKAPS7hAD9e74Ahzv3gJG78MCcu+nAqLviQLT72wCCfBMAkLwLAJ88AoCuvDnAfvwwwE+8Z4Bg/F6AcvxVAEW8iwBZPIEAbPy2wAF87EAWvOGALDzXAAJ9DAAZPQEAMH02P8g9av/gvV8/+P1T/9I9iD/r/by/hb3w/6A95T+6vdk/lf4Nv7E+Ab+NPnV/aT5p/0V+nf9iPpH/fr6GP1u++j85Pu5/Fn8ivzO/Fz8Rf0t/L39APw0/tP7rP6l+yX/ePud/0z7FQAg+48A9voHAcv6fwGh+vgBePpwAlD65wIp+l0DAfrUA9v5SgS2+b4EkfkwBW/5oQVM+RAGLPl7Bgv55Abs+EgHzfiqB7D4BwiU+GIIefi4CF74CglG+FkJMPikCRn46wkE+C4K8PdtCt73qQrN9+EKvfcWC6/3Rguh93MLlvecC4z3wguC9+QLe/cCDHT3HQxv9zUMa/dJDGr3Wgxo92YMaPdwDGv3dwxu93oMcvd6DHn3dgyA93AMifdmDJT3Wgyf90oMrPc4DLr3IgzK9wkM2/fuC+330AsB+LALFviOCy34aAtF+EALXfgWC3j46gqT+LsKr/iLCs34WArs+CQKC/ntCS35tQlP+XsJcvlACZf5Awm8+cQI4vmECAr6Qwgx+gAIXPq+B4X6egex+jUH3PruBgr7pwY3+18GZvsXBpT7zwXE+4UF9fs8BSb88gRY/KkEivxfBL38FQTw/MwDJf2CA1n9OQON/e8Cw/2nAvn9XwIv/hcCZP7QAZz+iwHT/kUBCv8AAUH/vAB4/3oAr/85AOj/+P8fALj/WAB6/48APf/GAAH//wDH/jYBj/5tAVj+pAEi/tsB7/0SArz9SAKM/X4CXf2yAjD95wIG/RgD3fxKA7X8eAOQ/KcDbfzTA0v8/QMs/CUEDvxNBPP7cQTb+5UEw/u3BK/71wSd+/UEjPsRBX77LAVy+0YFaPteBWD7dAVc+4gFV/uaBVf7qwVZ+7sFXPvJBWH71gVo++EFcvvqBX/78gWN+/gFnfv8Ba/7AAbD+wIG2vsCBvL7AAYN/P0FKfz5BUf89AVn/O4FifzlBaz82wXT/NIF+fzFBSL9uAVM/aoFeP2aBaX9iQXV/XgFBv5mBTf+UgVr/j0FoP4oBdb+EQUN//sERf/hBH7/yQS5/7AE9f+VBDIAegRuAF4ErQBBBOsAJAQqAQcEagHoA6oBygPpAasDKAKMA2UCbAOfAk0D1wIsAw0DCwNAA+sCcwPKAqMDqgLRA4kC/wNnAisERwJVBCYCfgQGAqYE5QHKBMUB7gSkARAFhAEwBWQBTgVEAWkFJQGCBQYBmQXoAK0FygC/Ba0AzwWPAN0FcwDoBVYA8QU7APYFIQD7BQYA/AXs//sF0//4Bbv/8gWj/+sFjP/hBXX/1AVg/8UFTP+1BTn/oQUm/4wFFP90BQP/WwXy/kAF4v4iBdT+AgXG/uAEu/68BK7+lgSk/m8Emv5FBJD+GgSJ/uwDgv6+A3z+jAN3/lsDdP4mA3D+8QJu/rkCbf6BAm3+SAJu/g0Ccf7QAXT+kgF3/lQBfP4UAYL+0wCJ/pAAkP5OAJr+CgCk/sX/rv5//7n+Ov/G/vP+0/6r/uH+Y/7w/hv+AP/T/RH/if0j/0H9Nv/3/Ej/rvxc/2T8cf8b/Ib/0fud/4j7tP8++8z/9Prk/6z6/P9k+hUAHPowANX5SgCP+WYASPmBAAP5nQC/+LkAefjXADf49QD09xIBs/cwAXT3TgE092wB9vaJAbn2pgF99sIBQ/bdAQv29gHU9RACnfUoAmj1PgI19VUCBPVsAtT0gQKl9JUCePSqAk30vAIk9NAC/fPhAtbz8gKz8wMDkfMRA3HzHwNT8y0DN/M5AxzzRAME804D7fJYA9nyXwPH8mYDtvJsA6nycAOc8nQDk/J2A4vydwOG8ncDgvJ3A4DydAOA8nEDg/JtA4nyaQOQ8mIDmPJbA6TyUgOy8koDwfI+A9LyMwPm8iYD+/IaAxPzCwMt8/wCSPPrAmXz2gKG88gCpvO0AsrzoALw84sCGPR1AkH0XQJr9EcCmPQvAsb0FQL39PoBKfXhAVv1xQGR9agBx/WMAQD2bgE69lEBdfYyAbL2EgHw9vMAMPfTAHH3sgCz95AA9vduADv4TACA+CoAx/gHAA/55f9Z+cD/ovmd/+35ev84+lX/hvox/9P6Df8i++j+cPvD/r/7nv4P/Hr+YPxV/rL8MP4D/Q3+Vf3o/af9w/36/Z79Tv57/aD+WP3z/jP9R/8P/Zz/7fzv/8r8QgCo/JYAhvzpAGT8PQFC/I8BIvziAQH8NALi+4YCw/vZAqT7KwOG+3sDaPvKA0v7GwQu+2oEFPu4BPn6BgXe+lQFxPqgBav66wWT+jYGfPqABmb6yQZQ+hAHO/pYByf6nQcU+uMHA/onCPD5aQjh+aoI0fnqCML5KQm1+WgJqPmkCZ354AmR+RoKiPlSCn/5igp3+b8Kcfn0Cmv5Jwtm+VgLY/mIC2D5twte+eQLXfkQDF75Ogxg+WQMYfmKDGb5sAxq+dMMb/n1DHf5Fw1++TYNhvlUDZD5bw2b+YoNp/miDbP5ug3C+c8N0fnjDeH59Q3y+QYOA/oUDhX6Iw4p+i4OPvo4DlP6QA5q+kcOgPpNDpn6UQ6y+lMOy/pUDub6Uw4D+1AOH/tNDj37Rw5a+0AOePs4Dpn7Lg64+yMO2vsWDvr7CA4e/PgNP/znDWP81Q2I/MENrPysDdH8lg33/H4NHv1lDUT9TA1q/TENkv0TDbn99Qzi/dgMCv63DDP+lgxc/nQMhv5RDK/+LAzY/ggMA//gCy3/ugtY/5ELgf9oC6v/PQvW/xMLAADnCioAuwpVAI4KfgBfCqgAMQrTAAAK/ADQCSUBnwlOAW0JdwE8CaABCQnJAdYI8QGiCBgCbQhAAjkIZgIDCI4CzQe0ApgH2QJgB/0CKwciA/QGRwO7BmoDhAaOA00GsAMXBtED4AXyA6oFEwR0BTMEPgVSBAoFcATUBI4EoASrBGoEyAQzBOIE/AP9BMMDGAWJAzAFTgNKBREDYAXTAncFkwKOBVICowUQArcFzAHKBYgB3QVDAe4F/AD/BbUADgZtAB4GIwAsBtr/OQaP/0YGRP9RBvn+Wwas/mUGYP5tBhT+dgbG/X0GeP2CBiz9iAbe/IsGkPyPBkL8kgb2+5MGqPuTBlz7kwYP+5IGw/qRBnf6jgYs+okG4fmFBpf5gAZO+XoGBflzBr34agZ2+GIGMfhYBuz3Tgao90MGZfc3BiT3Kwbj9h0GpPYOBmf2AAYq9vEF7/XhBbX10AV99b4FRvWrBRL1mQXe9IUFrPRxBXz0XgVP9EgFIfQyBffzHAXO8wYFpvPuBILz1gRg874EPvOmBB/zjAQC83ME5vJZBM7yPgS38iQEovIJBJDy7gN/8tEDcfK1A2TymQNa8n0DUfJgA0zyQwNJ8iYDSPIJA0ny6wJM8s0CUfKvAlnykgJi8nQCbvJVAnzyNwKN8hoCn/L6AbPy3QHK8r8B4/KjAf7yhQEa82kBOfNMAVvzMAF98xUBpPP5AMrz3QDz88AAH/SkAEz0hgB79GkAq/RLAN70LAAS9Q0ASPXu/3/1zf+59a3/8/WM/zD2av9u9kj/rvYo/+/2BP8x9+L+dvfA/rz3nf4B+Hv+SfhY/pP4NP7e+BH+Kfnu/XX5yv3D+aj9EfqF/WD6Yf2x+j79Afsc/VP7+vyl+9f8+fu1/E78k/yh/HL89vxQ/Ev9MPyh/Q/89/3w+07+0fuk/rL7+v6T+1L/dfuo/1f7AAA6+1YAHvuuAAP7BAHm+lsBy/qxAbL6BwKZ+lwCgPqyAmj6BwNS+lsDO/quAyX6AgQR+lQE/fmmBOn59QTX+UQFxvmSBbX53gWl+SkGlvlxBoj5ugZ7+f0GbvlBB2P5gQdZ+b8HT/n7B0b5Mwg/+WkIOvmbCDT5ywgu+fgILPkhCSn5Rwkn+WoJJvmLCSf5pwkp+cIJKvnZCS757Qkz+f4JN/kMCj75FgpF+R4KTvkiClb5JQpg+SUKa/khCnj5GwqF+RMKk/kHCqH5+Qmx+eoJwvnXCdT5wgnm+aoJ+fmRCQz6dgki+lgJOPo4CU/6Fglm+vEIfvrMCJf6pAix+noIy/pQCOb6IggD+/QHH/vEBzv7kgda+18HePsrB5f79Qa4+74G1/uHBvn7TgYZ/BQGO/zaBV38nwWB/GIFpPwlBcf85wTs/KoEEf1qBDb9LARa/ewDgf2uA6f9bgPN/S8D8/3vAhv+rwJB/nACaf4wApD+8QG4/rIB3/50AQf/NgEv//gAVv+7AH7/fwCn/0QAzv8IAPb/zv8fAJb/RwBd/24AJv+WAO/+vgC7/uUAhv4NAVP+NAEi/lsB8v2CAcP9qAGU/c8Baf31AT79GgIV/T4C7fxjAsf8iAKj/KsCf/zNAl/87wI+/BEDIPwyAwT8UQPp+24D0fuMA7v7qAOl+8MDk/vdA4H79QNy+wsEZPshBFn7NgRP+0gER/tZBEH7aQQ9+3gEO/uFBDv7kAQ9+5oEQfujBEX7qwRO+7EEVvu1BGH7uQRu+7sEfvu8BI37vASg+7kEs/u3BMr7tATi+64E+vupBBX8oAQz/JgEUPyOBHH8hASS/HgEtfxsBNj8XgT+/E8EJv1ABE/9MAR4/R4EpP0NBND9+QP//ecDLf7RA13+vAON/qcDwP6QA/P+egMo/2IDXP9KA5L/MgPJ/xgDAAD/AjkA5QJxAMoCqgCvAuQAlQIeAXoCWAFdApIBQQLKASYCAwIKAjoC7gFwAtEBpgK0AdkClwEKA3sBOgNfAWcDQwGTAyYBvAMKAeID7gAHBNMAKwS2AEsEnABpBIEAhwRmAKEESwC7BDIA0gQYAOgE///8BOX/DgXN/x4Ftf8tBZ7/OgWI/0YFcf9OBVr/VQVH/1sFMf9eBR7/XwUL/18F9/5cBeb+WAXW/lEFxf5IBbX+PQWn/jIFmf4iBYv+EwV+/gAFcv7rBGf+1gRd/r4EVf6kBEz+iARE/moEPf5LBDf+KwQz/gkEL/7kAyz+vgMp/pcDKP5uAyb+RAMm/hgDKP7rAir+vAIt/owCMP5cAjT+KQI6/vYBQf7AAUj+jAFP/lUBWf4cAWL+5ABt/qsAeP5wAIP+NACS/vn/nv68/6z+f/+8/kH/zP4D/93+xf7u/oX+AP9F/hL/Bv4m/8b9Ov+F/U//Rf1k/wT9e//D/JD/g/yo/0L8v/8D/Nj/wvvw/4L7CgBC+yMAA/s9AMT6WACG+nMASPqNAAv6qgDO+cYAk/niAFf5/wAc+RsB4vg3Aan4VAFy+HABO/iLAQX4pgHQ98ABm/fbAWj39QE39w0CB/cjAtj2OgKp9k8CffZlAlL2eAIp9osCAPacAtn1rQKz9bwCkPXMAm712QJN9ecCLvXzAhH1/wL09AoD2fQUA8H0HgOr9CYDlfQtA4P0NANx9DoDYfQ+A1P0QwNI9EcDPPRIAzT0SgMt9EoDKfRKAyb0SAMk9EUDJvRDAyf0PQMr9DkDMvQyAzr0KwND9CIDUPQaA130EANs9AQDffT5ApH07AKl9OACvPTQAtT0wgLv9LECCfWhAif1jwJG9X0CZ/VqAon1VgKu9UEC0vUsAvr1FwIi9gACTPboAXj20AGl9rgB1PaeAQT3hQE192oBZ/dRAZv3NAHR9xoBB/j9AD/44QB4+MMAsvimAOz4iAAp+WoAZvlLAKT5LQDj+Q4AI/rv/2T60P+l+q//6PqQ/yz7cP9w+1H/s/sw//n7EP8//PD+hfzQ/s38r/4U/Y/+XP1w/qT9T/7s/TD+NP4P/n7+8P3H/tH9Ef+y/Vr/k/2k/3T97v9W/TcAOP2BABv9ygD9/BQB4fxdAcT8pgGo/O8BjPw3AnH8fwJW/MgCPfwOAyP8VgMK/J0D8PviA9r7KATC+20Eq/uxBJT79QR/+zcFavt6BVb7vAVE+/wFMPs9Bh/7ewYN+7oG/fr4Bu36Mwfe+m8H0PqqB8P64we2+hsIq/pSCKD6igiW+r4IjfryCIX6JQl8+lcJd/qHCXH6twlr+uQJaPoRCmT6PQpj+mgKYfqRCmH6uAph+t8KY/oDC2b6Jwto+kkLbfprC3H6igt4+qcLfvrEC4b64AuP+vkLl/oTDKL6Kgyu+j8MufpUDMb6ZgzU+ncM4vqIDPL6lgwB+6MMEvuwDCX7ugw3+8IMS/vLDF/70Ax0+9UMifvZDKD72gy2+9wMzvvaDOb72QwA/NYMGfzQDDT8ywxP/MQMa/y7DIj8sQyk/KYMwvyZDN/8jQz+/H0MHv1tDD39XAxc/UoMfP02DJ39Igy//QwM3/31CwH+3Qsl/sULR/6qC2n+jwuM/nMLr/5XC9P+OQv2/hoLG//5Cj7/2Qpj/7cKhv+VCqv/cgrQ/04K8/8pChgAAwo9AN0JYAC1CYUAjgmqAGUJzQA8CfAAEwkVAegIOQG8CFwBkQh/AWUIowE5CMUBDAjnAd4HCgKwBysCgQdMAlIHbgIkB48C9AavAsUGzwKVBu4CZgYNAzYGLAMHBkoD2QVnA6oFhQN9BaEDTgW+Ax8F2QPyBPMDwwQOBJYEKARnBEEEOQRZBAoEcQTbA4gEqwOfBHsDtQRKA8oEGAPeBOQC8gSvAgYFewIYBUQCKQULAjoF0wFLBZkBWQVdAWkFIgF3BeQAhAWmAJAFZwCcBSgApwXn/7EFpf+7BWT/wwUi/8wF3/7TBZz+2QVY/t4FFP7jBdD95wWL/esFR/3sBQH97wW9/O8FePzxBTT87wXv++4Fq/vsBWf76gUl++cF4frjBZ763QVc+tcFG/rSBdr5ygWa+cMFWvm7BRz5sgXf+KkFovidBWb4kwUs+IgF8vd7Bbn3bwWC92AFS/dUBRb3RAXi9jYFr/YlBX/2FQVP9gQFIPbzBPP14QTI9dAEnvW8BHb1qgRQ9ZYEKvWCBAj1bQTm9FgExvRDBKj0LQSM9BcEcvQABFn06gNC9NMDLvS8Axr0pAMJ9IwD+vN0A+3zWwPi80MD2fMpA9LzEQPN8/gCyPPeAsjzxQLI86oCy/OQAs/zdwLW810C3/NEAurzKwL28xECBfT5ARX04AEn9McBPPSuAVP0lgFr9H4BhPRkAaH0TAG+9DQB3/QcAQH1AwEk9esASfXRAHH1uACY9Z4Aw/WFAPD1agAd9k8ATfY0AH32GACw9vz/5fbf/xv3wv9S96X/iveI/8P3af/+90v/O/gs/3n4Df+5+O7++fjO/jr5r/58+Y/+wPlw/gX6T/5L+jD+kfoP/tr68P0i+9D9a/ux/bX7kP0A/HH9S/xS/Zf8M/3k/BT9MP31/H791/zM/bj8G/6a/Gn+fPy4/mD8B/9C/Fb/Jvyl/wv89v/v+0UA1PuVALv75ACg+zQBhvuEAW770wFW+yECPvtuAif7vAIR+wkD/PpUA+b6nwPT+ugDv/owBKv6dwSa+rwEiPoABXj6QQVn+oIFWfrBBUv6/QU9+jkGMPpzBiX6qgYb+uAGEfoTBwf6RAf++XMH9/mfB/L5yAfs+e8H5vkUCOP5Ngjh+VcI3vlzCN75jAje+aQI3vm4CN/5ywji+doI5vnlCOv57wjw+fgI9vn8CP35/ggF+v4IDvr7CBj69Qgj+u4ILvrkCDv61whI+skIVvq4CGb6pgh1+pEIhvp6CJn6Ygir+kcIvforCNH6DAjm+u0H/PrLBxH7pwcp+4IHP/tcB1f7NQdx+wwHivvgBqX7tAbA+4gG2/tZBvf7KwYU/PsFMfzJBU/8lgVu/GMFjPwwBaz8/ATM/MYE7PyQBA39WwQv/SUET/3uA3H9twOT/X8Dtv1HA9r9EAP8/dkCIP6gAkT+aQJn/jICjP75AbH+wgHU/owB+f5VAR7/HwFC/+kAaf+1AI3/gQCy/0wA1/8ZAP3/5/8iALX/RwCF/20AVf+SACb/tgD5/tsAzP4AAaD+IwF1/kgBTP5sASX+jwH9/bEB1/3TAbT99QGQ/RUCbv02Ak79VQIw/XMCEv2QAvb8rgLd/MoCw/zlAqz8AAOX/BoDg/wyA3H8SgNg/GADUPx2A0T8iwM3/J0DLfywAyX8wQMe/NADGfzeAxX87AMU/PgDFPwDBBX8CwQZ/BQEHvwbBCX8IQQt/CUEN/woBEL8KwRQ/CsEX/wrBHD8KQSB/CYElPwiBKr8HgTA/BgE2PwRBPL8CQQN/QAEKf32A0f97ANm/eADhv3UA6j9xgPM/bgD7/2qAxX+mQM7/okDY/54A4z+ZgO1/lQD4f5AAw3/LAM5/xgDZv8DA5T/7gLF/9cC8//CAiUAqgJVAJMChgB7ArgAYwLpAEsCGwEzAksBGgJ7AQECqgHoAdgBzwEEArUBMAKcAVsCggGCAmkBqgJPAdACNgHzAhsBFwMBATYD6ABVA9AAcQO2AIwDnQCkA4UAuwNsANADUwDiAzsA8gMlAAIEDQAOBPb/GgTf/yQEyv8sBLT/MgSe/zcEi/86BHX/PARi/zwET/86BD3/NwQq/zMEGf8sBAj/JQT5/hsE6f4RBNr+BATM/vYDvf7lA7H+1AOl/sIDmv6tA4/+lgOF/n8DfP5mA3T+SwNr/i8DZv4RA1/+8gJZ/tECVf6vAlL+jAJP/mcCTP5BAkv+GwJL/vIBS/7JAUz+ngFO/nMBUf5HAVP+GAFY/ukAXf67AGP+iwBp/lkAcP4mAHj+8/+B/sD/i/6M/5T+WP+g/iL/q/7s/rj+tf7F/n7+0/5H/uH+D/7w/tf9AP+g/RH/Z/0i/y/9M//2/EX/vfxZ/4X8a/9M/H//FPyU/9v7qP+i+7//avvU/zP76//6+gEAw/oYAI36MABW+kgAIPpgAOz5eAC2+ZIAg/mqAE/5wwAd+dsA6vjzALn4CwGJ+CMBWvg6ASz4UQH+92YB0fd7AaX3kAF796QBUve3ASr3yQEC99oB3PbrAbf2+gGU9goCcvYYAlL2JQIz9jACE/Y7Avf1RQLc9U4CwfVWAqn1XwKT9WYCffVsAmj1cQJW9XUCRfV4Ajf1fQIp9X4CHPV/AhL1gQII9YECAfWBAvv0fwL39H0C9vR6AvT0dwL09HMC9/RtAvv0ZwIB9WACCPVZAhL1UQIc9UcCKfU9Ajf1MwJF9SgCV/UcAmr1EAJ99QECk/XzAav15QHD9dYB3vXFAfr1tAEY9qMBNfaQAVb2fgF49moBm/ZWAcD2QwHl9i0BDPcYATX3AwFe9+wAivfWALb3vgDj96cAEviNAEL4dQB0+F0ApfhEANr4KgAO+RAAQvn2/3n52/+v+cD/6Pml/yD6i/9a+nD/lvpV/9H6Of8N+x7/SfsB/4b75v7E+8r+BPyu/kL8kv6C/Hf+w/xa/gP9Pv5E/SP+hv0H/sf97P0K/tH9TP62/Y/+m/3R/oH9FP9m/Vj/S/2a/zH93v8Y/SEA/vxjAOX8pwDN/OkAtfwsAZ38bgGF/LEBbvzzAVj8NgJB/HcCLPy4Ahb8+QID/DkD7ft6A9v7uAPH+/gDtfs2BKL7dASR+7EEgfvuBHH7KQVh+2UFU/ufBUX72QU3+xEGKvtKBh/7gQYU+7gGCvvuBgD7Igf2+lcH7fqIB+b6uwff+usH2vobCNT6SgjQ+nkIy/qkCMn60AjG+vsIxPolCcT6TQnE+nQJxPqbCcb6vwnJ+uMJzfoFCtD6JwrV+kcK2/plCuH6gwro+qAK8Pq7Cvn61QoD++0KDfsFCxj7Gwsj+y8LMPtDCz77VQtM+2YLWvt2C2r7hQt5+5ILivudC537qQuv+7MLwvu6C9X7wQvp+8YL/vvLCxT8zwsq/NALQfzQC1j80Atw/M8LiPzMC6H8yAu7/MIL1Py9C+/8tAsK/awLJf2iC0H9lgtd/YsLev1+C5f9bwu1/WEL0/1QC/D9PwsO/iwLLf4ZC0z+Awtr/u4KjP7XCqv+wQrM/qkK6/6PCgv/dgos/1sKTP8/Cm3/IgqP/wUKr//nCdD/yAnw/6cJEgCHCTMAZglTAEQJdQAhCZYA/wi2ANoI1wC1CPgAkQgYAWwIOQFGCFgBHgh4AfgHlwHPB7cBpwfWAX4H9QFVBxQCLAcyAgMHTwLZBm0CrgaLAoUGpwJbBsMCMgbgAgcG/ALeBRcDtQUyA4wFTQNiBWYDOQV/AxAFmQPlBLEDuwTJA5AE4ANmBPYDPAQNBBEEIgTnAzcEuwNNBJADYARlA3QEOgOHBA4DmQTiAqoEtQK7BIgCzARZAtsEKwLqBPwB+QTKAQYFmQETBWYBHwUzASsF/wA2BckAQAWSAEoFWwBUBSMAXAXr/2MFsf9qBXf/cAU9/3YFAf97Bcb+gAWJ/oIFTv6FBRH+iAXU/YkFlv2LBVn9iwUc/YsF3vyJBaH8iAVk/IUFJvyCBen7fgWu+3oFcft2BTb7cAX6+mkFv/pjBYP6WwVL+lQFEfpLBdj5QQWh+TcFavktBTT5JAX++BgFyvgMBZb4/wRk+PIEM/jlBAL41wTS98kEpfe5BHj3qgRN95oEI/eLBPr2egTS9mkErPZYBIf2RQRk9jMEQvYhBCL2DgQC9vsD5vXnA8r10wOw9b8Dl/WqA4D1lQNs9X8DWfVqA0b1VQM39T4DKfUpAxz1EwMS9fwCCPXlAgH1zwL99LgC+PShAvf0iwL39HUC+PRfAv30SAIC9TICCfUcAhP1BgId9e8BK/XaATr1wwFJ9a0BW/WWAW/1fwGG9WkBnfVSAbb1OwHR9SUB7fUOAQz2+AAr9uEATfbKAHH2sgCW9pwAvPaEAOP2bAAM91MAOPc7AGT3IgCT9wgAwffv//P31P8k+Ln/V/ie/4z4hP/D+Gn/+vhM/zH5MP9r+RT/pfn3/uL52/4f+r3+XPqh/pv6g/7b+mb+G/tJ/lz7LP6e+w/+4vvy/SX81P1q/Lj9r/ya/fX8fv06/WH9gf1F/cf9Kf0P/g39WP7y/KD+1fzo/rv8Mf+h/Hr/hvzD/238DQBT/FUAOvyeACL85wAK/C8B8vt3Adv7vwHE+wQCrvtLApn7jwKF+9MCcPsXA137WANJ+5cDN/vXAyb7FAQV+1EEBfuLBPb6xQTm+vwE2PoyBcv6ZwW/+poFs/rMBaj6/AWe+ikGlPpXBoz6gQaF+qoGfvrQBnj69QZy+hcHbvo3B2r6Vwdo+nEHZvqMB2b6owdk+rgHZvrLB2f62gdq+ugHbfr0B3H6/Ad1+gMIfPoHCIL6CQiK+gkIkfoGCJv6Agil+vsHsfryB7z65wfJ+toH1frLB+T6ugfy+qcHAfuSBxL7fQcj+2UHNPtKB0j7Lwda+xMHbvv0BoP71AaZ+7IGr/uRBsb7bQbc+0cG9fshBg38+wUm/NIFP/ypBVr8fgV1/FQFkPwmBaz8+wTJ/M0E5vyfBAP9cAQg/UEEQP0RBF394QN8/bEDm/1/A7z9TgPd/R4D/P3sAh7+uwI+/okCX/5YAoH+JgKj/vUBxf7FAeb+kwEI/2MBKv8zAU7/AwFw/9QAk/+mALX/dwDY/0oA+v8eAB4A8P9AAMb/YwCc/4UAcf+nAEj/yQAg/+kA+f4LAdT+LAGu/ksBi/5sAWf+iQFH/qgBJv7GAQf+4gHo/f8BzP0aArH9NAKW/U8Cfv1pAmb9gQJP/ZkCO/2vAif9xgIV/dsCBv3xAvb8BAPp/BcD3fwpA9P8OgPJ/EsDwvxZA7z8ZwO2/HQDs/x/A7L8iwOy/JMDs/ycA7b8owO8/KoDwvyuA8n8sgPT/LUD3fy3A+j8twP2/LcDBP20AxX9sgMm/a4DOv2qA079pANj/Z0Dev2WA5P9jgOs/YQDx/16A+L9bgMA/mMDH/5WAz7+SANf/joDgf4sA6P+HAPG/g0D6/78AhH/6wI3/9kCX//GAob/sgKv/6AC2P+MAgEAdwIsAGMCVQBOAn4AOQKnACICzwANAvYA9gEcAeABQQHJAWYBsQGIAZoBqgGEAcoBbAHpAVUBBwI9ASMCJQFAAg4BWQL2AHEC4ACJAscAnwKxALQCmgDGAoIA2QJsAOgCVgD2AkAAAwMpAA4DFAAXA///HwPp/yUD1P8oA8D/KwOt/ysDmf8rA4b/KAN0/yUDYv8fA0//GAM+/xEDL/8JAx7//QIO//ICAP/lAvL+1wLk/sgC1/63Asr+pgK9/pICtP5+Aqj+aQKe/lIClv46Ao3+IQKF/gYCfv7rAXj+zQFy/q8Bbf6QAWn+cQFm/k8BY/4tAWD+CwFf/ucAX/7CAF/+nABg/nUAYv5OAGT+JQBn/vz/a/7R/3D+p/90/nv/e/5P/4H+I/+J/vb+kP7J/pr+mv6j/mv+rP49/rj+Df7D/t790P6u/d3+fP3p/kz99/4c/Qb/6/wV/7v8Jf+J/DT/WfxF/yf8WP/3+2n/xvt7/5b7jf9m+6H/NPu1/wX7yf/V+t7/p/ry/3f6BwBJ+hwAG/oyAO35RwDA+VwAlPlwAGj5hQA9+ZkAEvmtAOn4vwDA+NEAl/jkAG/49QBJ+AYBI/gVAf73JQHb9zQBuPdDAZb3TwF191wBVvdpATf3dAEZ938B/faLAeH2lQHH9p0BrvamAZb2rQF/9rIBava4AVb2vgFD9sIBMfbFASL2xwES9skBBfbJAfn1ygHv9ckB5fXJAdz1xgHX9cUB0fXCAc31vgHL9bkByvW1Acv1rwHN9aoBz/WkAdX1nQHb9ZUB4vWMAez1hAH29XoBAvZwAQ/2ZgEf9lsBLvZPAT/2QwFT9jYBZ/YoAXz2GgGU9gsBrPb8AMb27ADh9t0A/fbMABv3uwA696oAWfeXAHv3hQCd93MAwfdgAOb3TAAL+DkAM/gjAFr4EACF+Pr/rvjl/9r40P8F+bv/M/mk/2H5j/+R+Xj/wPli//L5S/8j+jT/Vvoe/4n6Bv+9+u/+8/rX/if7wP5f+6j+lPuS/s37ev4E/GP+PfxL/nf8NP6v/Bz+6fwG/iX97/1f/df9mv3A/dX9qv0R/pP9TP5+/Yn+Z/3G/lL9A/87/T7/Jv17/xH9uP/9/PX/6PwyANT8bgDA/KsArPzoAJr8JQGI/GABdfydAWP82AFS/BQCQfxPAjD8iwIg/MUCD/wAAwH8OgPy+3MD5furA9f75APK+xwEvftUBLH7iwSl+8EEm/v2BJH7LAWI+2AFf/uTBXf7xgVu+/kFZ/srBmH7WwZa+4sGVvu6BlD76AZO+xYHSftDB0j7bwdF+5kHRPvCB0T76wdE+xMIRPs6CEX7YQhI+4UIS/upCE77zAhS++4IV/sPCVz7Lglj+00JaPtqCXH7hwl4+6IJgvu9CYr71gmU++4JoPsFCqv7Ggq2+y8Kw/tDCtH7VQre+2YK7ft2Cvz7hQoL/JQKHPygCi38rAo+/LcKUPy/CmP8yAp1/M8KifzVCp382gqy/N0KxvzgCt384Qry/OMKCP3hCh/94Ao3/d0KTv3ZCmb91Qp//c8Kl/3ICrH9vwrK/bcK5P2tCv/9ogoZ/pYKNP6KCk/+ewpq/mwKhf5cCqH+Swq9/joK2v4oCvb+FAoS/wAKL//rCUv/1glp/78Jhf+nCaP/jwm//3YJ3f9cCfn/QQkXACcJMwAKCVEA7ghtANAIiwCzCKcAlQjFAHYI4QBVCP0ANQgaARQINgHyB1IB0AduAa4HiQGLB6YBaAfAAUQH2wEhB/YB/AYRAtcGKwKyBkQCjgZdAmkGdwJEBpACHwaoAvsFwALWBdkCsQXxAowFBwNmBR4DQQUzAxsFSgP1BF8DzwRzA6kEiAOBBJwDWwSwAzMEwgMLBNQD5APnA7sD+AOTAwkEbAMYBEQDKQQcAzcE9QJHBM0CVQSkAmIEfQJwBFUCewQtAogEBgKTBN0BnQS0AakEiQGxBF8BuwQzAcMEBwHKBNoA0gSrANkEfADeBE4A5AQeAOoE7P/uBLv/8QSI//UEVf/2BCL/+QTu/vsEuf77BIX++wRP/vsEGf77BOT9+QSu/fYEeP3zBEL98QQL/e4E1fzqBKD85ARp/N4EM/zZBP370wTH+8wEk/vFBF/7vAQq+7QE9vqrBMP6owSQ+pkEXfqOBCz6hAT8+XgEy/ltBJv5YARt+VUEP/lIBBT5OgTo+C0EvPgfBJP4EARq+AIEQvjyAxz44gP399MD0vfDA7D3sgOP96MDbveSA0/3fwMx924DFfdcA/r2SgPh9jcDyPYlA7L2EwOd9gADifbsAnb22gJn9sYCV/a0Akv2oAI+9owCNPZ6Aiv2ZgIk9lQCH/ZAAhr2LQIZ9hoCGPYGAhn28wEc9uABIPbMASb2uAEu9qQBN/aPAUL2ewFP9mcBXfZSAW32PgF99ioBkfYVAaX2AQG89u4A1PbaAO32xgAI97IAJPeeAEL3iwBh93cAgvdjAKX3TwDJ9zoA7fcmABX4EQA8+Pz/Zvjn/5D40P+8+Ln/6fij/xj5jP9G+XX/ePld/6n5Rf/c+S3/EfoV/0X6/f58+uT+s/rM/uv6sv4j+5n+Xft//pn7Zv7U+07+D/w0/k78G/6K/AH+yfzo/Qj9zv1H/bX9iP2d/cf9g/0I/mv9Sf5T/Yz+O/3N/iP9EP8L/VL/9fyT/9381v/G/BgAsfxZAJr8mgCF/NoAcPwaAVr8WQFH/JcBM/zWAR/8EQIN/EwC+vuIAun7wALY+/kCx/swA7j7ZgOo+5oDmfvNA4r7AAR++zAEcftgBGT7jwRZ+7sETvvnBET7EQU6+zoFMftiBSr7iAUi+60FHPvQBRb78gUR+xEGDfswBgj7TQYF+2gGBPuBBgP7mAYB+60GAfvBBgP70gYE++EGB/vuBgr7+QYO+wIHEvsJBxj7DQcf+xAHJvsRBy37EAc2+w0HP/sHB0n7AAdV+/gGYPvuBmv74QZ5+9MGhvvDBpT7sQak+58Gs/uLBsT7dAbV+1wG5vtEBvn7KQYN/A4GIPzyBTT81AVJ/LUFX/yVBXT8cwWK/FEFofwvBbn8CgXR/OUE6/zBBAP9mgQc/XMEN/1LBFL9JARt/fsDiP3RA6P9qAO//X4D2/1VA/n9KwMV/gADM/7WAlH+qgJu/n8CjP5VAqv+KQLK/v8B6P7UAQf/qgEm/38BRf9WAWb/LAGF/wMBpP/bAMP/sgDi/4sAAQBjACEAPQBAABcAXQDy/3wAzf+aAKr/tgCG/9QAZP/wAET/CwEj/yYBA/9BAeX+XAHH/nUBq/6OAY/+pwF1/r4BXP7WAUT+7AEs/gECF/4XAgH+LALv/UAC3f1UAsz9ZgK7/XgCrP2JAqD9mgKT/aoCif25An/9yAJ4/dYCcf3iAmv97gJn/fkCZP0DA2P9DQNj/RQDZP0bA2f9IgNr/SgDcf0sA3f9LwN//TADiP0yA5P9MwOe/TIDq/0wA7n9LQPJ/SsD2v0mA+z9IQP//RsDFP4UAyn+DQNA/gQDWP78AnD+8gKJ/ucCpP7bAsD+0ALd/sMC+v61Ahn/qAI5/5kCWf+LAnr/ewKa/2wCvP9bAt3/SgL//zkCIQAoAkEAFQJiAAMCggDxAaEA3QHAAMoB3gC3AfoAowEVAY8BMAF7AUoBZwFiAVIBegE+AZABKQGkARUBuAEAAcwB7ADdAdcA7gHDAPwBrwAKApoAGAKGACMCcwAvAl8AOQJLAEMCNwBKAiUAUQIRAFUC//9ZAuz/XALb/10Cyf9cArj/WwKn/1gClv9SAob/TAJ1/0UCZ/87Alj/MgJK/yYCO/8aAi3/CwIg//0BFf/uAQj/3QH9/soB8/63Aej+owHe/o4B1v54Ac3+YgHG/koBv/4wAbj+FwGy/vwArP7hAKj+xQCk/qcAoP6JAJ3+agCc/ksAmv4qAJn+CACZ/uf/mf7D/5r+oP+c/nz/nv5Y/6H+Mf+l/g3/qv7l/q/+v/61/pf+u/5w/sL+R/7J/h7+0f71/dr+zP3k/qH97v54/ff+Tv0D/yP9Dv/5/Bv/zvwo/6T8NP94/EL/TvxR/yP8X//5+27/zvt+/6T7jf95+57/T/uv/yX7wP/8+tH/0/ri/6j68/+A+gYAV/oXADD6KAAI+jcA4vlIALz5WACW+WcAb/l3AEz5hQAn+ZMABPmgAOL4rgDA+LkAnvjGAH740QBe+NsAP/jnACL47wAF+PkA6fcBAc73CgGz9xEBmvcYAYL3HwFr9yUBVfcqAT/3MAEr9zQBGfc5AQf3OwH29j4B5vZAAdj2QQHL9kEBv/ZBAbP2QAGp9j4BofY7AZr2OQGU9jYBkPYyAYz2LAGJ9igBifYhAYn2GwGK9hQBjfYNAZD2BAGW9vwAnfbzAKT26wCs9uEAt/bWAMP2zADQ9sAA3va1AOz2qAD99p0AD/ePACL3ggA193QAS/dmAGH3WAB590gAkfc6AKv3KgDG9xkA4vcKAAD4+f8f+Oj/PvjW/174xf9/+LL/ovih/8b4jf/q+Hv/D/lp/zX5Vf9d+UL/hfkv/675G//Y+Qf/A/rz/i763/5a+sz+iPq4/rb6o/7l+o/+FPt7/kT7Zv50+1L+pfs+/tf7Kf4I/BX+O/wB/m787v2j/Nr91/zG/Qv9sv1A/Z79df2L/av9d/3h/WT9F/5S/U7+Pv2F/iz9u/4b/fL+CP0p//b8YP/l/Jf/1PzO/8P8BgCz/D4Ao/x1AJP8rQCF/OQAdfwaAWf8UQFZ/IgBS/y+AT789QEx/CsCJfxgAhj8lQIN/MoCAfz/Avf7MwPt+2cD5PuaA9v7zQPT+wAEyvsyBMP7YwS8+5UEtvvFBLH78wSr+yQFp/tSBaL7gAWe+60Fm/vZBZn7BAaX+y8GlvtZBpb7hAaW+6sGlvvUBpf7+waZ+yEHm/tHB577ageh+48HpfuxB6v70wev+/UHtfsUCLz7MwjD+1EIyvtvCNP7iwjb+6YI5fvBCO/72gj5+/IIBPwKCQ/8IQkc/DYJKfxKCTb8XglE/HAJUvyBCWD8kQlw/KAJf/yuCZD8vQmh/MgJsvzTCcP83QnV/OcJ6PzvCfz89wkO/fwJIv0CCjf9BgpL/QkKYP0KCnX9DAqL/QwKof0MCrj9CQrO/QYK5f0DCv39/gkU/vgJLP7yCUT+6glc/uEJdf7ZCY3+zwmn/sQJwP63Cdj+qgny/p0JDf+OCSb/gAlA/28JWf9eCXT/TQmN/zoJqP8nCcL/Ewnd//4I+P/oCBEA0ggsALsIRQCjCGAAiwh6AHMIlQBZCK4APwjHACQI4gAJCPwA7QcVAdAHLwG0B0gBlgdgAXkHegFbB5IBPAerAR0HwwH9BtsB3gbzAb4GCgKfBiICfgY5Al4GTwI9BmYCHQZ7AvwFkgLbBacCugW8ApkF0AJ3BeUCVAX5AjIFDQMOBR8D6wQzA8gERQOjBFYDfgRpA1kEegM1BIsDEASaA+oDqgPFA7kDnwPJA3gD1wNUA+UDLQPyAwcD/wPiAgsEvgIYBJcCJARzAi8ETgI5BCsCQwQGAk0E4gFVBL4BXgSaAWYEdQFtBFEBdAQsAXsEBwGBBOIAhwS8AIsElgCQBG4AkwRHAJgEHgCaBPX/nATM/58Eof+gBHX/oARL/6EEH/+gBPL+oATF/p8El/6dBGr+nAQ7/pkEDv6WBN/9kgSx/Y4Egv2JBFL9hQQj/X8E9fx6BMb8cwSW/G0EZ/xlBDr8XgQL/FUE3PtOBK/7RASC+zwEVfsyBCn7KAT9+h4E0foTBKf6BwR8+vwDU/rxAyr65AMD+tcD2/nKA7X5vgOP+bADavmjA0b5lQMk+YcDA/l3A+L4aQPB+FkDpPhKA4b4OgNq+CsDT/gbAzT4CwMc+PoCBPjrAu332gLZ98oCxve5ArP3qgKi95kCk/eIAoX3eAJ292cCa/dWAmH3RAJZ9zMCUvciAkz3EAJI9/0BRffrAUT32AFE98YBRfe0AUj3oQFM948BUvd7AVr3aQFj91UBbfdDAXn3MAGG9xwBlvcKAaX3+AC49+UAyvfTAN/3wAD0968ADPidACT4jAA/+HoAWvhpAHj4WACW+EUAtfg0ANf4IgD5+BAAHPn9/0H56/9m+dj/jfnF/7X5sv/e+Z7/CPqJ/zT6df9h+mL/j/pM/736N//s+iL/HvsN/0/79/6B++H+s/vM/uj7tf4e/KD+UvyJ/on8cv7A/F3+9/xH/jD9MP5p/Rv+of0E/tv97/0V/tj9T/7D/Yn+rv3F/pn9//6D/Tn/bv1z/1r9rf9F/ef/Mf0fAB79WAAK/ZAA9/zHAOX8/wDT/DQBwPxpAa/8nQGd/NABjfwDAnz8NAJt/GUCXfyVAk/8wwJB/PECM/wcAyb8SAMZ/HMDDvycAwP8wwP3++sD7fsRBOT7NgTb+1kE0/t9BMr7nQTD+74EvfveBLb7/ASy+xgFrvs1Bar7TgWn+2cFpPt+BaL7lQWh+6kFofu8BaH7zQWi+90FpPvrBaX79gWq+wAGrPsKBrH7EAa2+xUGvPsYBsP7GwbK+xsG0/sYBtv7FQbk+xAG7fsKBvn7AgYE/PgFD/zsBRz84AUp/NIFN/zCBUX8sQVV/J8FZPyLBXX8dgWF/GAFl/xIBaj8MAW8/BcFzvz8BOL84QT2/MUEC/2pBCD9iwQ2/WwETP1NBGP9LAR6/QsEkv3rA6j9yQPC/acD2v2EA/P9YAMN/j0DJv4aA0D+9gJa/tECdf6tApD+iQKr/mUCxv5AAuL+GwL//vgBGf/TATb/rgFS/4sBbv9nAYn/RAGl/yEBwv/9AN3/2wD4/7kAEgCXAC0AdwBIAFYAYgA2AHsAFwCVAPn/rQDa/8UAvv/dAKH/9QCF/wsBav8iAU//NwE3/0wBHv9iAQf/dQHw/okB2/6dAcb+rwGy/sIBoP7UAY3+5QF+/vYBbv4GAmD+FwJS/iUCR/40Ajv+QwIx/k8CKP5cAiD+aQIZ/nQCFP5/Ag/+iQIN/pMCC/6cAgr+pAIL/qsCDf6xAg/+twIS/rsCGP6/Ah7+wgIm/sMCL/7FAjf+xQJC/sUCTv7DAlz+wAJp/r4CeP67Aon+twKa/rECrP6rAr/+pALT/p0C6P6VAv/+jAIV/4QCLf96AkX/bgJd/2MCd/9YApL/TAKr/0ACxv8zAuH/JQL8/xcCFwAJAjAA+gFKAOsBYwDbAXwAzAGVALwBqwCrAcIAnAHXAIsB7AB6AQABaQESAVgBJQFFATYBNAFFASMBVAERAWIBAAFuAe4AegHdAIUBygCPAbkAlwGnAKABlgCnAYUArQF0ALIBYwC3AVIAuQFBALwBMAC/ASEAvwEQAL8BAAC/AfD/vAHh/7kB0/+1AcP/sQG1/6oBp/+jAZr/mgGM/5ABf/+FAXT/eAFn/2oBXP9cAVH/TAFH/zsBO/8qATP/GAEp/wQBIP/vABj/2gAR/8UACv+uAAP/lgD9/n4A9/5kAPL+SwDu/jAA6f4VAOb++f/k/t3/4v7A/+H+o//f/oT/3/5k/9/+Rf/f/iX/4f4E/+L+5P7l/sL+6P6g/uz+fv7w/lr+9f45/vr+FP4A//D9Bv/M/Q3/qP0U/4P9HP9f/SX/OP0t/xT9N//t/EH/yfxL/6P8Vv9+/GL/WPxt/zH8ev8N/Ib/5vuT/8L7of+b+67/d/u8/1L7yf8t+9f/CPvl/+X68v/A+gAAnfoNAHn6GQBX+iYANPozABL6PgDy+UoA0PlVAK/5XwCQ+WkAcflzAFL5ewA0+YQAFvmMAPr4kwDe+JoAwfihAKj4pwCN+K0AdfiyAF34tgBF+LsALvi/ABn4wgAE+MUA8PfHANz3ygDL98wAuffPAKn3zwCa99AAjPfQAH/30ABy99AAZ/fPAF33zABV98kATPfGAEX3wwA/978AO/e5ADf3tAA0964AM/enADP3oAAz95kANfeQADj3iAA8938AQfd3AEj3bQBP92MAV/dYAGH3TgBt90IAePc3AIX3LACT9x8AovcSALL3BgDE9/n/1/fs/+n33v/+99D/E/jC/yr4tP9C+KT/WviW/3T4hv+P+Hf/q/hn/8f4Vv/l+Ef/A/k2/yP5Jf9C+RX/ZPkE/4b58/6o+eH+zfnQ/vD5v/4W+q7+O/qc/mP6i/6K+nj+svpn/tv6Vf4E+0T+Lvsx/lr7H/6F+w7+sfv9/d776/0L/Nr9OPzH/Wb8tv2U/KX9w/yU/fP8g/0j/XL9U/1h/YP9Uv20/UH95f0x/Rf+Iv1I/hL9ev4D/av+9fze/uX8EP/X/EL/yfx0/7v8p/+s/Nr/oPwLAJP8PgCG/HEAefyjAG781gBj/AcBWPw6AU78bAFC/J0BOPzPATD8AAIm/DACHvxiAhb8kgIO/MICB/zyAgD8IQP6+08D9ft+A+/7rQPr+9oD5vsHBOL7NQTe+2AE2/uMBNr7twTY++EE1/sMBdX7NQXV+14F1fuFBdf7rQXY+9MF2vv5Bdz7Hwbf+0QG4vtoBub7iwbr+60G8PvPBvb77wb8+xAHA/wvBwr8TQcR/GoHGfyHByL8owcq/L4HNPzZBz788gdJ/AoIVfwiCGD8OQhr/E4IePxjCIX8dwiT/IoIofycCK/8rQi9/L4IzfzNCN383Ajt/OgI/fz1CA79Agkf/QwJMf0WCUT9HglV/ScJaf0uCXv9MwmP/TkJo/09Cbb9QQnK/UMJ3/1GCfX9RgkK/kYJH/5ECTT+QwlJ/kAJYP48CXf+OAmN/jIJpP4sCbv+JQnR/h4J6f4UCQD/DAkY/wIJL//2CEf/6ghf/94Id//QCI3/wgil/7QIvv+kCNb/kwju/4IIBgBxCB4AXwg2AE0ITgA5CGYAJAh+ABAIlgD5B60A5AfFAM0H3QC3B/MAnwcLAYcHIgFtBzkBVAdPAToHZgEhB30BBgeTAewGqgHQBr8BtQbUAZkG6QF+Bv8BYgYUAkYGKQIpBj0CDAZRAu8FZQLSBXgCtAWMApYFnwJ3BbECWAXDAjkF1AIaBecC+QT4AtkECQO4BBgDmAQpA3YEOQNUBEgDMgRWAxAEZQPsA3MDyQOBA6cDjgOEA5oDYAOnAz0DtAMaA78D9gLKA9MC1AOxAt4DjgLoA2wC8gNKAvsDKAIDBAYCCwTkARMEwwEaBKMBIQSBASYEYAEsBEABMgQhATYEAAE8BOAAPgS/AEMEnQBFBHwASARbAEoEOQBLBBcATQTz/04E0P9OBK3/TgSI/00EY/9NBD7/SwQY/0gE8v5HBMz+RASk/kEEfP49BFX+OQQt/jUEBv4wBN39KwS0/SUEjP0fBGP9GgQ6/RMEEf0LBOj8BAS//PwDl/zzA2786wNH/OIDHvzaA/b70APO+8YDqPu8A4L7sQNc+6cDNvucAxH7kAPs+oUDyfp4A6X6bQOD+mADYfpUAz/6RwMg+jkDAPosA+L5HwPE+REDp/kDA4z59gJx+egCVvnaAj75zAIm+b4CD/mvAvr4oQLl+JMC0fiEAr/4dQKu+GYCnvhWAo/4RwKC+DcCdfgmAmr4FwJg+AYCV/j1AVD45QFJ+NMBRfjCAUH4sQE/+KABPviOAT/4fQFB+GwBRPhZAUj4SAFN+DYBVfglAV34FAFn+AMBcvjwAH/44ACN+NAAm/i/AKz4rgC9+J4A0fiNAOX4fgD6+G4AEflfACn5TwBC+UAAXfkwAHj5IQCW+REAs/kBANL58P/z+eH/FPrQ/zf6v/9a+q7/f/qd/6T6i//L+nr/8/pn/xv7Vf9F+0L/cPsw/5r7HP/H+wr/8/v2/iL85P5Q/ND+f/y8/q/8qP7f/JT+D/2C/kH9bv5y/Vr+pf1H/tf9M/4K/h/+Pf4N/m7++f2h/uX91P7T/Qb/wP03/679af+b/Zr/if3K/3f9/P9m/SoAU/1bAEL9iAAz/bYAIv3kABL9EAED/TsB8/xmAeT8kAHV/LkBx/ziAbv8CgKu/DICofxYApT8fQKJ/KECfvzFAnT86AJp/AoDYPwrA1b8SwNO/GoDR/yJAz/8pwM4/MMDM/zgAy38+wMn/BUEI/wvBCD8RwQc/F4EG/x0BBj8iQQW/J0EFvywBBb8wgQW/NMEGPzhBBv87wQe/PwEIPwHBSX8EQUp/BoFLfwhBTP8JgU6/CsFQfwsBUj8LQVQ/C0FWvwsBWP8KQVt/CUFePwfBYP8GAWP/BAFm/wGBaj8+wS2/O4ExPzhBNT80wTi/MME8/yyBAP9oAQU/Y4EJf16BDf9ZgRJ/VEEXP06BHD9JASD/QsEl/3zA6z92gPC/cED1/2mA+79iwMD/nADGf5UAzH+NwNI/hsDYP7/Anj+4QKQ/sUCqP6nAsD+iQLY/mwC8v5MAgr/LwIj/xECO//zAVP/1gFr/7gBhP+aAZz/fQG0/18BzP9DAeL/JgH5/wkBEADuACYA0QA9ALYAUgCcAGcAgQB8AGcAkABOAKYANgC5AB4AzAAGAOAA7//yANj/BAHD/xUBrv8oAZr/OQGI/0gBdP9ZAWP/aQFS/3gBQv+GATP/lgEl/6QBF/+xAQr/vwH//swB9f7YAev+5AHi/vEB2v76AdP+BgLN/hACx/4aAsX+IgLA/isCv/4zAr3+OgK9/kECv/5HAsD+SwLF/lECx/5UAs3+WALT/lkC2v5bAuH+XALr/lwC9f5cAv/+WwIK/1kCF/9WAiP/VAIx/08CQf9LAlH/RQJg/0ACcf86AoL/MwKU/ywCp/8jArn/GwLM/xIC3v8JAvL//wEEAPUBFwDpASkA3gE7ANMBTADHAV0AuwFuAK8BfgCjAYwAlQGaAIgBqAB6AbUAbQHAAF8BzABRAdYAQwHeADQB5wAmAe8AGAH1AAkB+gD6AAAB7AAEAd0ABwHPAAoBwAANAbEADQGjAA4BlQAOAYYADQF4AAsBagAJAVwABgFOAAMBQAD/ADMA+gAmAPUAGADvAAsA6AAAAOEA8//aAOf/0QDb/8kA0P+/AMX/tAC7/6gAsf+dAKf/kACd/4IAk/90AIv/ZACC/1MAe/9CAHP/MABr/x4AZP8KAF//9v9Z/+H/U//K/0//tP9K/53/R/+F/0L/bf9A/1X/Pf87/zv/Iv86/wf/Of/s/jn/0f45/7b+Of+a/jn/fv46/2L+Pf9F/j7/KP5B/wr+Rf/s/Ur/zv1O/7H9Uv+S/Vj/cv1d/1X9Y/82/Wr/F/1x//b8eP/X/IH/uPyJ/5n8kv94/Jr/Wfyk/zr8rv8Z/Lj/+vvC/9v7zP+8+9b/nfvf/3776f9f+/P/Qfv9/yL7BgAE+xAA5voYAMn6IQCr+igAj/owAHL6NwBW+j4AOvpEAB/6SgAE+k8A6flVAND5WQC2+V0AnvliAIb5ZABu+WkAV/lqAEH5bQAq+W4AFvlxAAH5cQDt+HMA2/h0AMn4dAC2+HQApfhzAJb4cwCG+HEAePhxAGr4cABd+G4AUPhsAEb4agA7+GcAMfhmACn4YwAi+F8AG/hcABX4WAAP+FMAC/hOAAj4SgAF+EQABPg9AAT4NgAE+C8ABfgoAAj4HwAL+BgAEfgOABX4BgAc+Pz/I/jy/yr46P80+N7/PvjU/0n4yf9V+L7/Yfiy/2/4p/9++Jr/jfiP/574gv+v+HX/wfhp/9X4XP/p+E///vhC/xT5NP8q+Sj/QvkZ/1r5C/90+f/+jfnw/qj54v7E+dP+4fnF/v75tv4c+qj+OvqZ/lr6i/55+nz+mvpt/rz6X/7e+k/+AftB/iX7Mf5I+yP+bfsU/pH7Bv64+/f93vvo/QT82v0s/Mz9U/y9/Xv8r/2k/KH9zfyT/fb8hf0f/Xf9Sf1q/XT9XP2e/U/9yv1C/fX9Nv0g/in9TP4c/Xj+Ef2k/gT90P75/P3+7fwp/+L8Vv/Y/IL/zfyv/8P83f+5/AgAr/w2AKf8YwCd/I8AlPy8AIz86ACF/BUBfPxBAXX8bQFw/JoBafzFAWP88QFd/BwCWPxHAlP8cwJO/J0CS/zIAkf88QJE/BsDQfxEAz78bQM9/JUDO/y8Azr85AM6/AsEOPwyBDr8WAQ6/H4EO/yjBD38yAQ//OwEQfwQBUT8MgVI/FUFTPx3BVD8mAVV/LgFWvzZBWD8+AVm/BUGbfw1BnL8UQZ7/G0GgvyJBor8pAaT/L8GnfzZBqX88gax/AoHu/wiB8b8OQfQ/E4H3fxjB+j8eQf1/IwHAf2fBw79sQcc/cIHKv3TBzj94wdH/fIHVv0ACGT9DQh0/RoIhf0nCJT9MAil/ToItv1ECMf9TQjY/VUI6/1bCPz9YggO/mgIIP5sCDT+bwhH/nMIWf50CG3+dgiB/ncIlP52CKj+dgi8/nQI0P5xCOX+bQj5/moIDv9lCCP/Xwg3/1kITP9SCGL/Swh3/0MIjP86CKH/MAi2/yUIzP8aCOH/Dgj2/wIIDQD1ByIA5wc3ANkHTADLB2IAuwd3AKoHjACaB6EAiAe2AHcHygBlB+AAUQf1AD8HCQErBx4BFwcyAQIHRQHsBlsB1wZuAcEGggGqBpUBkwaoAX0GvAFlBs8BTQbhATUG8wEdBgYCAwYYAuoFKwLQBTsCtwVMApwFXQKCBW4CZgV/AksFjwIvBZ8CEwWuAvUEvgLZBM0CuQTbApwE6QJ9BPgCXgQEAz4EEwMeBB8D/wMsA94DOQO+A0QDnQNPA3sDWwNbA2YDOgNwAxgDegP4AoQD1wKMA7cClgOWAp8DdQKnA1UCrgM0ArUDFQK8A/YBwwPXAckDuAHPA5oB1AN7AdoDXQHeA0AB4gMjAeUDBgHqA+kA7APNAO8DsQDxA5UA8wN4APUDXQD1A0EA9gMlAPYDCAD2A+z/9gPO//UDsv/zA5T/8gN3//EDWf/uAzr/6wMb/+gD/P7lA93+4QO8/t0Dnf7ZA3z+0wNa/s8DOv7JAxj+wwP3/bwD1f23A7T9sAOS/agDcP2hA079mQMs/ZADCv2JA+j8gQPH/HcDpfxuA4P8ZQNj/FsDQvxRAyL8RwMB/D0D4fsyA8L7JgOi+xwDhfsRA2f7BgNJ+/oCLPvvAg/75AL0+tkC2vrMAr/6wAKl+rQCjfqnAnX6mgJf+o4CSPqBAjP6cwId+mUCCvpYAvf5SALl+ToC1PksAsT5HAK2+Q0CqPn9AZv57gGP+d4BhfnPAXv5vgFy+a4Ba/mdAWT5jgFg+X0BXPlsAVn5XAFW+UsBVvk6AVb5KgFX+RoBWvkKAV75+QBk+ekAavnaAHH5ygB7+bsAhfmrAI/5nQCb+Y8AqPl/ALb5cQDH+WMA1/lWAOn5SAD8+TsAEfotACb6IQA7+hIAU/oGAGv6+P+F+uv/oPrd/7r6zv/Y+sD/9vqy/xT7pP8z+5b/U/uG/3X7eP+X+2n/u/tZ/977Sv8D/Dr/J/wq/078Gf90/Ar/m/z5/sP86f7r/Nj+FP3H/j39uP5m/af+kP2W/rn9hf7k/XX+Dv5k/jf+U/5i/kL+jP4z/rX+Iv7f/hL+CP8B/jH/8v1a/+L9gv/T/av/w/3R/7T9+f+l/R8Al/1FAIj9bAB7/ZAAbf21AF/92ABS/fwARf0fATr9QQEt/WIBIv2EARf9owEL/cMBAf3iAff8AALv/B4C5fw7At38WALV/HQCzfyPAsb8qgLA/MMCufzdArP89QKv/A0Dq/wlA6f8PAOk/FEDofxmA578egOd/I4Dm/ygA5v8sgOb/MMDm/zUA5385AOe/PIDoPz/A6P8CwSn/BgEq/wiBK/8LASz/DUEufw8BMD8QQTH/EcEzvxKBNX8TQTe/E4E6PxOBPL8TgT8/E0EBv1IBBH9RQQc/UAEKf05BDb9MgRC/SkEUf0hBF/9FQRt/QoEfP3/A4z98gOd/eQDrP3UA739xQPQ/bUD4f2kA/P9kgMG/n8DGf5tAyz+WQNA/kUDU/4yA2f+HAN8/gcDkP7xAqX+2wK5/sUCzv6uAuT+lgL3/n8CDf9pAiL/UQI2/zkCS/8iAl//CgJz//IBiP/aAZz/wwGu/6sBwv+TAdb/fQHo/2YB+v9OAQ0ANwEfACIBMgALAUIA9gBTAOEAZADMAHUAtgCGAKMAlgCPAKYAewC1AGkAxQBWANQARQDiADQA8AAjAP8AFAANAQQAGgH1/yYB6P8zAdr/QAHN/0wBwv9YAbb/YwGr/24Bof96AZn/hAGQ/48Bif+ZAYL/oQF8/6sBeP+0AXT/vAFw/8UBbf/MAWv/0wFq/9oBav/gAWv/5QFt/+kBbv/uAXH/8gF1//UBev/4AX//+gGG//wBjP/8AZT//QGc//wBpf/8Aa7/+gG4//gBwv/2Ac3/8gHY/+8B5P/rAe//5wH6/+EBBwDbARIA1gEfANABKgDJATYAwgFCALkBTACxAVgAqAFiAKABbACXAXQAjgF8AIUBhAB7AYsAcAGQAGYBlgBcAZwAUQGeAEUBowA6AaQALwGnACMBpwAYAagADQGnAAEBpwD2AKQA6QCjAN4AoADTAJwAxgCXALsAkwCvAI0AowCIAJcAggCMAHsAgQB0AHUAbQBqAGQAYABcAFUAUwBKAEoAQABBADYANwAsACwAIgAiABgAFwAOAAsABgD///z/8//z/+f/7P/a/+T/zf/d/7//1P+x/83/o//H/5T/wP+F/7v/dP+1/2P/r/9S/6v/QP+l/y3/of8b/57/B/+a//L+l//e/pT/yf6T/7L+kv+d/pD/hv6P/3D+jf9Y/o3/Qf6N/yn+j/8R/pD/+f2S/9/9k//H/Zb/rv2Z/5T9nP97/Z7/Yf2j/0j9p/8v/av/Ff2x//r8tv/h/Lz/xvzC/6z8yf+S/M7/ePzW/1382/9E/OL/Kfzp/w/87//1+/b/2/v8/8L7AwCo+wgAj/sOAHX7EgBc+xgAQvscACr7IQAS+yUA+vooAOL6KgDK+i0As/owAJv6MgCF+jMAcPo0AFn6NgBE+jYALvo2ABv6NgAH+jYA8/k0AN/5NADN+TMAuvkyAKn5LwCY+S0AiPkqAHj5KABo+SUAWvkiAEz5HgA/+RsAM/kXACb5FAAb+RAAD/kLAAX5BwD9+AMA8/j//+z4+v/l+PX/3vjw/9j47P/S+Of/zvji/8v43f/J+Nf/x/jR/8b4yv/E+MX/xvi+/8f4tv/J+K7/y/in/874nv/S+Jb/2PiN/974hP/l+Hv/7Phx//T4Z//++F3/CPlT/xL5SP8d+T7/Kvkz/zf5Kf9F+R7/VfkS/2P5B/90+fz+hfnw/pb55f6o+dj+vPnN/tD5wv7l+bX++vmq/g/6nf4m+pD+PvqF/lb6eP5w+mv+ifpg/qL6U/69+kf+2Po6/vT6L/4R+yL+LvsV/kz7CP5q+/39ifvw/aj75P3J+9j96fvM/Qr8wP0q/LX9TPyo/W78nf2S/JL9tfyG/dj8e/38/HD9IP1k/UT9Wv1p/U/9j/1F/bT9O/3a/TD9AP4m/Sb+Hv1M/hT9cv4L/Zn+Af3A/vn86P7w/A7/6Pw2/+H8Xf/Y/IX/0fyt/8r81P/D/Pz/vfwjALb8SwCx/HMAq/yaAKX8wgCh/OkAnfwRAZn8NwGU/F8BkPyFAY38rQGK/NMBiPz5AYb8HwKD/EUCgvxsAoH8kAKB/LUCgfzaAoH8/wKB/CMDgfxHA4L8agOD/I4DhvywA4j80wOK/PUDjfwVBJL8NwSU/FgEmfx3BJ38mASj/LcEqPzUBK788wSz/BEFu/wtBcD8SgXH/GYF0PyCBdf8nQXf/LcF6PzQBfL86gX6/AIGBP0aBg79MgYZ/UgGI/1eBi/9cwY6/YgGR/2cBlL9sAZf/cIGa/3UBnj95QaF/fYGk/0GB6H9Fgev/SQHvf0yB8z9Pwfb/UsH6f1XB/n9YgcI/m0HGf52Byn+gAc6/ogHSf6PB1r+lgdr/pwHfP6iB43+pweg/qoHsf6uB8P+sQfU/rMH5v60B/n+tQcL/7UHHv+0BzD/swdC/7EHVf+uB2f/qgd7/6YHjf+iB6D/nAe0/5YHxv+PB9r/iAfs/4EHAAB5BxIAbwcmAGYHOQBbB0sAUQdfAEYHcQA5B4QALAeXAB8HqgATB7wABQfPAPYG4QDnBvMA1wYGAcgGGAG3BioBpgY7AZUGTgGEBl8BcQZwAV4GggFLBpMBNwakASQGtAEOBsUB+wXWAeUF5QHQBfUBugUEAqQFFAKOBSMCdgUyAl8FQQJHBU8CLwVdAhUFbAL8BHoC4gSGAsgEkwKtBKECkgStAnYEuQJZBMYCPQTRAiEE3QIDBOgC5QPyAsgD/QKqAwcDjAMRA20DGwNPAyMDMAMsAxMDNgPzAj0D1AJFA7cCTQOXAlQDegJbA1wCYgM9AmcDHwJtAwMCcwPlAXgDxwF9A6sBgQOPAYUDcwGJA1YBjAM7AZADHwGSAwQBlQPpAJcD0ACZA7UAmgOcAJoDggCcA2kAnANPAJwDNgCcAxwAmgMEAJoD6/+ZA9H/lwO4/5UDnv+TA4X/kANq/44DUf+JAzb/hwMb/4IDAP9+A+X+egPJ/nYDrP5wA5L+agN0/mUDWP5fAzv+WQMe/lIDAf5NA+T9RQPG/T4DqP02A4v9LwNu/SYDUf0eAzP9FQMV/Q0D9/wEA9v8/AK//PICofzpAoX84AJp/NcCTvzNAjH8wwIW/LkC/PuvAuL7pALH+5oCrvuPApb7hAJ++3gCZvtsAk/7YAI4+1QCI/tHAg77OgL5+iwC5vofAtP6EQLC+gMCr/r1AaD65wGQ+tgBgvrJAXT6uwFn+qsBWvqcAU/6jgFF+n4BPfpuATT6XwEt+k8BJ/pAASL6MAEd+iIBG/oSARj6AwEW+vUAFvrlABj61wAZ+scAHPq5ACD6qwAm+p0ALPqPADT6ggA9+nQARfpnAFD6WwBc+k4AaPpCAHX6NgCF+ioAlPoeAKT6EgC2+gcAyfr6/9z67//y+uT/B/vX/x77zP82+7//Tvu0/2f7p/+B+5r/m/uN/7j7gf/U+3P/8Ptm/w78WP8t/Ev/TPw9/2v8L/+M/CD/rvwS/878BP/w/Pb+Ev3o/jb92P5Y/cr+e/28/p79rP7C/Z7+5f2Q/gj+gf4s/nL+T/5k/nL+Vv6W/kj+uf46/t3+LP7//h7+IP8P/kL/Af5k//X9hv/o/af/2v3H/8396P/C/QcAtf0oAKj9RQCd/WQAkv2CAIb9oAB8/b4Acf3aAGf99gBf/RIBVf0vAUz9SgFE/WMBO/1+ATT9lwEt/bEBJv3JAR/94QEZ/fkBFP0QAg/9JgIL/T0CB/1SAgP9ZwIA/XsC/fyPAvz8owL6/LUC+fzIAvn82QL5/OkC+fz6Avr8CgP8/BoD/fwoAwD9NgMD/UMDB/1OAwv9WwMP/WUDFf1uAxv9eAMg/YEDJ/2IAy/9jwM3/ZUDPv2ZA0j9nQNR/aADWv2hA2T9owNw/aMDe/2hA4b9oAOS/Z0Dnv2aA6z9lQO5/ZADx/2JA9X9ggPk/XsD8/1zAwP+aQMS/l8DI/5VAzP+SgNE/j0DVf4wA2b+IwN3/hUDiP4HA5r++AKr/ugCvf7ZAs7+yALf/rgC8v6nAgP/lQIV/4QCJv9xAjf/XwJI/04CWf86Amr/KAJ7/xUCjP8DApz/7wGt/90BvP/KAcz/twHb/6QB6/+SAfr/fwEKAG0BGABbASYASAE0ADcBQgAlAVEAFAFfAAMBbADyAHoA4gCGANEAkwDCAKAAsgCtAKQAuACWAMMAiADQAHoA2wBtAOcAYgDwAFUA/ABKAAYBPgAQATQAGwEqACMBIgAtARkANwERAEABCgBIAQQAUQH9/1kB+f9iAfP/aQHw/3AB7P93Aen/fgHo/4QB5/+JAef/jwHl/5UB5/+ZAej/nQHp/6AB6/+jAe7/pgHw/6gB9f+qAfn/qwH9/6sBAQCrAQcAqwENAKsBEgCqARkApwEfAKYBJgCjAS0AoAEzAJ0BOgCZAUEAlQFHAJABTgCLAVMAhQFZAH8BXwB6AWMAcwFnAG0BbABmAW4AXwFxAFYBcwBPAXQARwF1AD4BdQA2AXUALQF0ACUBcwAcAXAAFAFtAAoBaQABAWQA+ABgAO4AWwDlAFUA2wBPANEASADJAEEAvwA5ALUAMACrACgAowAfAJkAFQCPAAsAhgABAHwA+P90AOz/bADh/2MA1v9ZAMr/UQC//0oAsv9BAKX/OQCa/zIAjP8pAH//IgBz/xsAZP8UAFj/DgBK/wcAO/8BAC3//P8f//b/Ef/w/wP/6//1/uf/5f7i/9b+3v/G/tr/tv7X/6f+1P+W/tH/hv7O/3T+zP9j/sr/Uf7J/z7+x/8s/sf/Gf7G/wb+xv/y/cb/3v3H/8r9x/+1/cn/oP3M/4z9zf93/dD/Yf3R/0z91v82/dj/IP3b/wv93//1/OT/3/zo/8r87P+z/PD/nvz1/4j8+P9y/Pz/XfwAAEf8BAAx/AcAHPwLAAX8DgDw+xEA2/sUAMb7FwCx+xgAnfsbAIj7HAB0+xwAX/seAEv7HgA3+x4AI/seAA/7HgD9+hwA6/obANj6GQDG+hgAs/oVAKL6FACR+hEAgPoOAHD6CgBg+gcAUPoDAEH6AAAz+vz/Jfr4/xb68v8I+u7//Pnp//D55P/j+d//2Pna/8751P/D+c7/ufnJ/7H5w/+o+b7/oPm4/5j5sv+R+a3/jPmn/4b5of+A+Zz/fPmW/3j5kP91+Yv/cvmF/3H5fv9v+Xj/b/lx/2/5a/9x+WT/cvld/3T5Vv93+U//e/lH/375QP+D+Tf/ifkv/4/5Jv+W+R7/nfkV/6X5C/+u+QP/uPn5/sL58P7N+eb+2Pnd/uX50/7y+cn+APq//g76tf4c+qr+LPqg/j36lv5M+oz+X/qB/nH6d/6D+m3+lvpi/qr6WP6/+kz+1PpC/un6Of4A+y3+Fvsj/i37GP5F+w7+X/sE/nf7+f2Q++/9q/vl/cT72/3f+9D9/PvG/Rb8vP0z/LL9UPyo/W38oP2K/Jb9qPyM/cf8g/3m/Hr9BP1x/SX9af1E/V/9ZP1W/YX9Tv2l/Uf9xv0+/eb9Nv0I/i/9Kv4n/Uz+IP1u/hn9kP4S/bL+C/3W/gb99/7+/Bv/+fw+//P8Yv/v/IT/6fyn/+X8yv/f/O7/2/wRANf8NADU/FgA0Px7AM38ngDK/MIAx/zkAMb8BwHD/CoBwvxMAcD8cAHA/JIBv/y1Ab/81wG//PkBv/wbAr/8OwLA/F0Cwvx+AsP8oALE/MACx/zhAsr8AAPN/CED0PxAA9P8XwPX/H0D2/ycA9/8uQPl/NcD6fz1A+/8EQT1/C0E/PxKBAH9ZQQI/YEED/2aBBf9tQQf/c8EJ/3oBC/9AgU4/RoFQf0wBUv9SAVT/V8FXf12BWf9iwVy/aAFfP20BYj9yQWT/dsFnv3vBav9Aga2/RMGw/0kBtD9NQbd/UQG6f1UBvb9YwYE/nEGEv5+BiD+jAYv/pgGPf6kBkv+sAZZ/roGaf7DBnj+zQaG/tYGlv7dBqX+5Qa1/usGxv7yBtb++Abl/vwG9v4ABwf/BQcX/wcHKP8KBzn/DAdK/w0HWf8OB2r/Dgd7/w0HjP8MB57/Cgev/wkHwP8FB9H/Agfi//0G8//5BgQA9AYXAO4GKADoBjkA4QZKANoGWwDSBmwAyQZ8AMEGjQC4Bp4ArgavAKMGwACZBtEAjAbiAIEG8gB0BgMBaAYSAVsGIwFNBjMBPQZDAS8GUgEfBmIBEAZxAf8FgQHuBZAB3QWgAcwFrgG6BbwBpwXMAZUF2gGBBegBbwX1AVkFAwJGBRECMAUeAhsFKwIEBTcC7gREAtcEUQLBBFwCqQRnAo8EdAJ3BH8CXgSJAkMElQIpBKACDgSqAvMDtALZA74CvAPGAqED0AKFA9kCaQPhAk0D6QIwA/ICEwP5AvYCAAPaAgcDvAIOA6ACFQOEAhsDZgIhA0oCJgMtAiwDEQIyA/YBNgPaAToDvwE+A6QBQwOIAUUDbgFIA1QBSwM6AU4DHwFRAwYBUgPuAFQD1ABVA7wAVgOkAFYDjABYA3QAWANdAFgDRwBWAzAAVgMZAFUDBABUA+//UgPa/08Dxf9OA6//SwOc/0gDhv9FA3P/QQNd/z4DSP86AzT/NgMf/zIDCv8tA/X+KAPf/iIDyv4eA7X+GAOg/hEDif4LA3T+BgNd/v8CR/74AjD+8gIZ/usCA/7iAuz92wLV/dQCv/3MAqf9xQKQ/bwCev20AmP9qwJM/aECNv2ZAh/9jwII/YUC8vx7At38cQLH/GYCsfxbApv8TwKI/EQCcvw5Al/8LAJL/B8CN/wSAiX8BgIS/PgBAPzrAe/73QHe+9ABzfvCAb37tAGv+6QBoPuWAZP7iAGF+3oBePtqAW37XAFh+0wBV/s+AU77MAFF+yEBPfsSATb7BAEu+/UAKfvnACX72AAg+8oAHvu8ABv7rwAZ+6EAGfuTABn7hgAb+3oAHPttAB/7YAAj+1UAJ/tIAC37PQA0+zIAO/smAET7GwBM+xEAVvsHAGH7/P9t+/L/efvo/4j73v+W+9b/pPvM/7P7wv/E+7j/1fuu/+j7pP/6+5r/DvyQ/yL8hv82/Hz/TPxx/2H8Z/94/Fz/j/xS/6f8R/+//Dv/2Pwx//D8Jv8K/Rv/Jf0Q/z79A/9Z/ff+cv3s/o394f6o/db+w/3J/t/9vf76/bL+Ff6n/jD+mv5L/o/+Zv6D/oH+eP6c/m3+tv5i/tD+Vv7r/kv+BP9A/h//NP45/yr+Uv8f/mv/Ff6E/wv+nf8B/rX/9/3N/+795f/l/f3/3f0UANP9LADM/UIAw/1ZALv9cAC0/YUArP2cAKX9sQCg/cYAmf3aAJP97wCP/QMBif0XAYX9KgGB/T4BfP1SAXr9ZAF3/XcBdP2IAXL9mgFw/asBcP28AW79zQFu/d0Bbv3sAW79/AFw/QsCcf0aAnL9KAJ1/TYCeP1EAnv9UQJ+/V0Cgv1pAoj9dAKM/X8Ckv2LApf9lQKe/Z0CpP2nAqz9rgK0/bcCvP2+AsX9wwLN/ckC1/3PAuH90wLr/dYC9f3ZAgD+2wIL/t0CF/7dAiP+3gIv/t0CO/7bAkj+2gJV/tcCYv7UAm7+0AJ8/swCif7GApf+wAKk/rsCsv60AsD+rQLN/qQC2/6dAuj+kwL2/osCA/+BAhH/dwIe/20CLP9iAjn/WAJF/0wCU/9BAmD/NgJt/ykCev8eAob/EQKT/wQCnv/4Aav/7AG4/+ABw//TAc7/xgHb/7kB5/+tAfL/oAH9/5MBCACGARQAewEeAG4BKQBjATMAVgE+AEsBSABAAVIANAFcACkBZgAfAXAAFAF6AAoBhAAAAYwA+ACWAO4AngDlAKgA3QCxANQAuQDNAMIAxgDKAL8A0wC5ANsAtADiAK4A6wCoAPIApAD5AKAAAQGcAAkBmQAOAZYAFQGTABwBkgAiAY8AKAGNAC0BjAAzAYwANwGLADsBiwBAAYsARAGLAEcBiwBKAYwATAGNAE8BjQBRAY8AUgGQAFQBkwBUAZUAVQGWAFUBlwBVAZoAVAGcAFIBnQBRAZ4ATwGeAE4BoABLAaAASAGgAEUBngBBAZ4APgGdADoBmgA2AZcAMgGVAC0BkAApAYwAIwGIAB4BggAaAXsAFAF1AA4BbQAHAWYAAQFdAPwAVQD2AEsA7wBBAOkANwDiACwA2wAhANYAFQDPAAoAxwD9/8IA8P+7AOT/tADW/64Ayf+nALv/oQCt/5oAnv+VAJD/jQCC/4gAc/+CAGT/ewBV/3UARf9wADf/agAo/2QAGP9gAAj/WwD5/lUA6f5RANr+TADK/kgAu/5EAKv+QACc/jsAjP45AHz+NABt/jIAXf4vAE7+LABA/ikAMP4oACD+JQAS/iMAA/4iAPX9IQDl/R8A1f0fAMf9HwC4/R8AqP0fAJn9HwCJ/R8AeP0hAGn9IgBY/SMASP0lADf9JgAm/SgAFf0qAAT9LADz/C0A4vwwANH8MgDA/DMArvw2AJ38NwCM/DkAefw5AGn8OgBY/DsAR/w7ADb8OwAl/DsAFPw6AAP8OgDy+zkA4fs3ANH7NgDA+zMAsfsyAKD7LwCQ+yoAgfsoAHH7IwBh+yEAU/scAET7FwA2+xIAJ/sNABn7CAAL+wMA/vr9//L6+P/k+vD/2Prr/8v65P+/+t3/s/rW/6j60P+e+sn/k/rA/4n6uf9/+rL/d/qr/236pP9k+pz/XfqU/1X6jf9O+oX/Rvp+/0H6d/87+m7/Nvpn/zD6YP8s+ln/J/pS/yX6S/8i+kT/H/o9/x36Nv8c+i//G/op/xv6Iv8b+hv/G/oV/xz6Dv8d+gf/IPoB/yP6+v4m+vP+Kvrs/i765f40+t7+OvrX/j/6zv5G+sf+TvrA/lX6uP5d+rH+Z/qo/nD6oP55+pf+hfqQ/pD6iP6b+n/+p/p3/rP6bv7C+mb+zvpd/tz6Vf7s+kz+/PpE/gv7O/4b+zP+LPsq/j77Iv5P+xn+YfsS/nT7Cv6I+wH+m/v5/a/78P3E++n92vvh/e/72P0E/NH9G/zJ/TH8wv1J/Lv9YPyy/Xj8q/2S/KT9qvyd/cP8lv3d/I/99vyI/RH9gf0q/Xv9Rf10/WD9bv18/Wf9l/1h/bT9XP3Q/Vb97P1R/Qj+S/0l/kf9Qv5B/WD+Pf18/jj9mv4z/bj+L/3X/iz99f4n/RL/Jf0x/yD9T/8e/W7/G/2M/xj9q/8V/cr/FP3o/xL9BwAP/SYADv1FAA39YwAN/YIAC/2hAAv9vwAL/d4AC/39AAv9GwEN/ToBDf1YAQ79dQEP/ZUBEf2yARL90AEV/e4BGP0KAhv9KAIe/UUCIP1iAiX9fgIn/ZoCLP23AjD90wI2/e4COv0KA0D9JQNF/UADS/1ZA1H9dANW/Y4DXf2nA2T9wQNq/dkDcv3xA3r9CQSB/SEEif05BJL9TwSa/WYEo/17BKz9kgS1/acEv/28BMn90ATT/eQE3f34BOb9CgXy/RwF/P0vBQf+QQUS/lIFHv5jBSn+cwU2/oIFQf6SBU7+oQVZ/rAFZv68BXL+ygV//tcFjP7jBZr+7gWn/vkFtf4EBsL+DgbQ/hgG3v4hBuv+KQb5/jIGB/85BhX/QAYl/0YGM/9LBkH/UQZP/1UGX/9ZBm3/XgZ8/2AGi/9jBpr/Zgao/2gGuP9oBsf/aQbW/2kG5f9oBvX/aAYDAGYGEgBjBiIAYAYwAF4GQABbBk4AVwZdAFIGbQBNBnsARwaLAEEGmQA6BqgAMwa2ACwGxQAkBtQAGwbiABEG8AAHBv8A/QUNAfIFGwHnBSkB2wU3Ac8FRAHCBVIBtQVgAacFbQGZBXoBiwWGAX0FlQFtBaEBXgWtAU0FuQE9BcYBKwXRARoF3gEHBekB9QT1AeIEAALPBAsCuwQXAqYEIQKQBCwCewQ2AmUEQAJOBEoCNwRUAh8EXQIJBGYC7wNuAtcDeAK+A4ECpAOIAosDkAJxA5kCWAOgAj0DpwIiA64CBwO1Au4CuwLTAsICuALIAp0CzQKCAtMCZwLZAkwC3QIyAuICGALnAv0B6wLkAe8CyQHyAq8B9QKWAfkCfgH8AmQB/wJMAQADMwEDAxsBBAMEAQYD7AAHA9YACQO+AAkDqAAJA5IACQN7AAkDZgAJA1EACQM9AAcDKAAGAxQABAMAAAMD7v8CA9r/AAPH//0Ctv/6AqT/+AKT//UCgv/xAnH/7gJg/+kCT//lAkD/4QIv/90CH//ZAg7/1AL9/s8C7v7KAt3+xQLN/r8CvP65Aqv+tAKa/q0Cif6nAnj+oAJn/pkCVv6SAkX+iQI0/oICIv56AhH+cQL//WkC7v1fAt39VQLK/UwCuf1BAqf9NwKW/SwChf0iAnT9FwJj/QoCUv3/AUH98gEw/ecBIP3aAQ/9zQEA/b8B8PyyAeH8pgHT/JcBw/yLAbX8fQGn/G4BmvxgAY38VAGB/EUBdPw3AWn8KQFd/BsBU/wNAUn8AAE//PIAN/zkAC/81wAm/MkAH/y8ABn8rgAS/KEADvyVAAr8iAAF/HsAA/xwAAD8YwD++1gA/ftMAP37QQD9+zYA/vssAAD8IgAD/BcABfwOAAr8BAAO/Pr/FPzy/xn86f8g/OH/J/zY/y/80P84/Mn/QfzA/0v8uf9W/LH/YPyq/238o/95/Jr/hvyT/5P8i/+h/IT/sfx7/8D8dP/Q/Gv/3/xj//D8Wv8B/VL/FP1K/yb9Qf84/Tn/S/0w/139KP9x/R//hf0V/5n9Df+s/QP/wP36/tT98P7o/ej+/f3e/hH+1v4m/sz+Ov7D/k7+uf5j/rH+d/6n/oz+nv6g/pT+tP6M/sf+g/7b/nv+7/5y/gP/av4X/2L+Kv9Z/j7/Uf5R/0n+ZP9B/nf/Ov6J/zP+nf8s/q//Jf7C/x7+1P8Y/uX/Ef74/wv+CAAG/hsAAf4sAPz9PQD3/U4A8/1fAO/9cADr/YEA6P2QAOX9oQDi/bEA3/3AAN790ADd/eAA2/3vANr9/QDa/Q0B2v0bAdr9KQHa/TcB2/1FAd39UgHe/WAB4f1tAeL9egHl/YYB6f2TAez9ngHw/asB9f23Afr9wgEA/swBBP7XAQv+4QER/usBGP71AR/+/wEm/gcCL/4QAjb+GAI+/h8CR/4mAk/+LQJZ/jQCYv46Amv+PgJ0/kQCfv5IAoj+SwKS/k8CnP5SAqX+VAKx/lYCu/5WAsX+WALO/lgC2P5YAuT+VgLu/lUC9/5UAgH/UgIN/08CF/9MAiD/SAIq/0UCNP9BAj7/PQJI/zcCUv8yAlz/LAJm/yYCcP8hAnr/GgKC/xQCjP8NApb/BgKe//8BqP/4AbH/7wG7/+gBw//hAcz/2AHU/9EB3v/JAef/wAHv/7kB+P+xAQAAqAEIAKEBEQCZARgAkgEhAIkBKQCCATAAewE5AHQBQQBtAUgAZgFPAF8BWABYAV8AUgFmAEsBbgBFAXUAQAF8ADoBhAA0AYsAMAGSACoBmQAmAaAAIQGnABwBrgAYAbQAFAG7ABABwgANAccACQHNAAQB0wABAdgA/QDeAPoA5AD4AOgA9QDuAPIA8gDvAPYA7AD6AOkA/wDoAAEB5QAEAeQABwHhAAoB3gANAd0ADgHaABAB1wARAdQAEgHRABQBzwAUAcwAFAHHABQBwwAUAb8AFAG5ABIBtQARAa4AEQGoAA4BoQANAZoACwGSAAkBiQAHAYEABAF4AAEBbgD/AGMA+gBZAPgATgD1AEEA8AA2AO4AKQDpABsA5QAOAOEAAADeAPL/2gDk/9YA1P/RAMb/zQC2/8cAp//DAJb/vwCG/7sAdf+2AGb/sgBV/64ARP+qADP/pgAi/6EAEv+dAAH/mQDw/pUA3/6QAM7+jQC9/okArP6FAJz+ggCL/n4Aev57AGn+eABY/nQAR/5xADf+bgAm/m0AFf5qAAb+ZwD2/WYA5v1jANf9YgDH/WAAuP1fAKr9XQCa/VwAjP1cAH/9WwBx/VsAZP1ZAFb9WQBJ/VkAPf1ZADD9WQAl/VsAGP1bAAv9WwAA/VsA8/xbAOj8WwDb/FsA0PxbAMP8WwC4/FkAq/xZAJ78WACT/FYAhvxVAHv8UwBu/FIAYfxPAFb8TABJ/EoAPvxHADH8QgAm/EAAGfw7AA78NwAD/DIA9/stAOz7KADh+yIA1fscAMr7FwC/+xAAtfsKAKr7AwCg+/z/lvv1/4z77P+C++X/ePvd/2771v9m+83/XPvF/1P7vP9L+7T/Qvur/zr7o/8z+5r/LPuQ/yP7iP8c+3//Fvt1/w/7bf8K+2T/BPta//76Uv/5+kr/8/pA/+/6N//r+i//5vom/+T6Hv/f+hX/3PoN/9r6Bv/Y+v3+1fr2/tT67v7U+ub+0/rf/tP62P7T+tH+0/rM/tP6xf7U+r/+1fq4/tj6sv7a+qz+3Pqn/uH6of7k+pr+6PqU/uz6j/7y+on+9vqD/vz6fv4D+3j+CPtx/g/7a/4W+2b+H/tg/if7Wf4w+1P+OPtO/kL7R/5M+0H+Vvs6/mH7NP5t+y/+ePso/oP7Iv6Q+xz+nfsV/qv7D/64+wr+xvsE/tT7/f3k+/f98/vy/QP87P0S/Ob9I/zh/TP82/1F/NX9VvzQ/Wn8yv15/Mb9jPzA/aD8u/2y/Lb9xvyx/dr8rP3v/Kf9A/2j/Rj9nv0t/Zr9Qv2U/Vj9kP1u/Y39g/2J/Zr9hf2x/YH9yf1+/d/9ev33/Xf9Dv50/Sb+cf0+/m79WP5r/XD+af2I/mb9of5j/bv+Yf3U/mD97P5d/Qb/XP0g/1r9Ov9Z/VP/Wf1t/1j9iP9W/aH/Vv28/1b91v9W/fD/Vv0KAFb9JQBW/T4AWP1ZAFj9dABZ/Y0AWv2oAFz9wwBd/d0AYP34AGH9EQFk/SwBZ/1FAWn9YAFt/XoBcP2TAXL9rQF3/cYBev3gAX79+QGC/RIChv0rAoz9RAKQ/VwClv10Apr9jgKg/aYCpf28Aqz91AKy/esCuP0DA7/9GgPG/TADzf1HA9T9XAPb/XMD4v2IA+v9nQPy/bID+v3GAwP+2gML/u4DFP4CBBz+FQQm/igEL/46BDn+TQRC/l8ETP5wBFb+gQRg/pIEav6jBHT+sgR//sIEif7SBJT+4ASe/u4Eqv78BLX+CQXA/hcFzP4iBdj+LwXk/joF7/5GBfz+UQUH/1sFFP9lBR//bwUs/3gFOf+BBUX/iQVR/5AFXf+YBWr/nwV3/6QFhP+rBZL/sAWe/7UFq/+6Bbj/vgXF/8IF0//FBd//yAXs/8kF+f/MBQcAzQUUAM0FIQDNBS8AzQU7AM0FSADMBVUAygVjAMkFcADGBXwAwwWJAL8FlgC7BaMAtwWxALIFvgCtBcoApgXXAKAF4gCZBe8AkAX8AIkFCQGBBRQBdwUhAW8FLQFlBTkBWQVEAU8FUQFEBVwBOQVnASwFcwEhBX4BFAWJAQYFkwH5BJ4B6wSqAdsEtAHNBL4BvgTJAa0E0wGdBN0BjATnAXoE7wFpBPkBVgQBAkMECwIwBBQCHAQcAgkEJQLzAy0C3gM2AskDPQK0A0QCnQNMAocDVAJwA1sCWQNiAkEDZwIrA24CEwN0AvoCegLiAn8CygKFArICiwKaApACggKVAmoCmQJSAp0COgKhAiECpgIJAqoC8gGtAtoBrwLCAbQCqgG1ApMBuAJ9AbsCZAG8Ak4BvwI3AcACIgHCAgsBwwL2AMMC4ADFAsoAxQK1AMUCoQDFAowAxQJ4AMUCZADDAlEAwgI+AMICLADAAhkAvgIHALwC9v+7AuT/uALU/7UCw/+0ArT/sQKk/60ClP+qAob/pwJ3/6MCaf+gAlr/nAJO/5cCQP+SAjP/jgIl/4kCGP+EAgv/fgL//ngC8P5xAuT+bALX/mUCyv5dAr3+VgKx/k8CpP5HApb+PgKJ/jYCfP4tAnD+IwJi/hoCVf4QAkj+BgI6/vwBLf7xAR/+5wES/tsBBv7QAff9wwHr/bgB3v2tAdD9oAHD/ZMBtv2IAar9ewGd/W4Bkv1iAYX9VQF6/UcBbf06AWH9LQFW/SEBS/0UAUH9BwE2/fkALP3sACL94AAY/dMAD/3GAAf9uQD+/K4A9/yhAO/8lQDo/IkA4vx+ANv8cQDV/GYA0fxcAMz8UQDJ/EUAxPw7AML8MgC//CgAvPweALv8FAC5/AsAufwDALn8+v+5/PL/u/zp/7z84v+9/Nv/wPzU/8P8zf/G/Mb/yvy//878uP/U/LL/2vyr/9/8pf/m/KD/7fyZ//X8k//9/Iz/Bv2G/w/9gf8Z/Xr/I/10/y39bf84/Wf/RP1g/0/9Wf9a/VP/Z/1M/3T9Rf+B/T7/jf03/5v9MP+o/Sn/tv0i/8X9G//T/RT/4f0N/+/9Bv/9/f3+C/72/hv+7/4p/uj+N/7h/kf+2P5V/tH+Y/7K/nL+w/6B/rz+kP61/p7+rv6u/qf+vP6g/sr+mf7a/pP+6P6M/vf+hv4G/3/+FP96/iP/dP4x/27+QP9p/k7/Y/5d/1/+a/9Z/nr/Vf6I/1H+lv9M/qT/SP6y/0T+wP9B/s7/Pf7d/zr+6/83/vn/Nv4HADP+FQAx/iIAMP4wAC/+PgAv/ksALf5ZAC3+ZgAt/nMALf6BAC/+jQAv/poAMP6nADP+tAA0/sAAN/7NADr+2AA9/uUAQP7wAET+/QBI/gkBTP4UAVH+HwFV/ioBWv42AV/+QQFk/kwBav5WAXD+YgF3/mwBfP51AYP+fwGJ/okBkP6SAZf+nAGe/qQBpP6tAav+tQGy/rwBuf7DAcD+ygHJ/tEB0P7XAdf+3QHe/uIB5f7oAez+7AH1/vEB/P71AQP/+AEK//oBEf/9ARn/AAIg/wECKP8EAi//BAI2/wYCPf8GAkT/BgJM/wYCU/8GAlr/BAJi/wQCaf8DAnD/AQJ3//8Bfv/9AYX/+gGM//gBk//2AZr/8gGh/+8BqP/sAa//6QG2/+UBvv/iAcX/3gHK/9oB0f/XAdj/0wHf/88B5//KAe7/xgH1/8MB/P+/AQMAuwEKALcBEACyARcArgEeAKoBJQCnASwAowEzAJ4BOgCaAUEAlgFHAJIBTgCOAVUAiQFcAIUBYwB/AWkAewFwAHcBdwBzAXwAbgGEAGoBiQBkAZAAYAGWAFwBnABYAaEAVAGnAE8BrQBKAbIARQG2AEEBvAA9AcAAOQHFADMByQAvAc0AKgHRACUB1AAhAdcAGwHbABUB3QAQAeAACgHiAAMB5AD8AOcA9QDoAO4A6QDlAOsA3QDrANQA7ADMAOwAwgDsALYA7ACtAOwAoQDsAJYA7ACJAOsAfADrAHAA6QBiAOgAUwDoAEUA5wA3AOUAKADiABgA4QAIAOAA+P/dAOf/2wDW/9oAxf/XALT/1ACj/9MAkP/QAH7/zQBr/8wAWf/JAEf/xgA0/8UAIv/CABD/vwD9/rwA6f67ANf+uADF/rUAsv60AKD+sQCN/q4Ae/6tAGn+qgBW/qgARP6mADH+pAAg/qMADv6hAP39ngDr/Z0A2v2cAMn9mgC4/ZkAp/2ZAJf9lwCG/ZYAd/2WAGf9lQBY/ZUASf2TADv9kwAt/ZMAH/2SABL9kgAG/ZAA+fyQAOz8jwDh/I8A1fyNAMr8jADA/IsAtfyIAKv8hgCj/IQAmfyCAI/8fwCG/HsAfvx4AHT8dABr/HEAY/xtAFz8ZwBT/GMAS/xdAEL8WAA7/FIAM/xMACr8RQAj/EAAHPw5ABT8MgAN/CkABfwiAP37GQD2+xEA7/sIAOn7AADi+/j/2/vv/9T75f/O+93/x/vT/8L7yf+8+7//tvu1/7H7q/+r+6H/pfuX/6H7jf+b+4L/l/t4/5P7bv+P+2T/ivtZ/4b7T/+C+0X/f/s7/3v7Mf94+yj/dfse/3L7FP9w+wr/bvsA/2v79v5q++7+aPvk/mf72/5m+9P+ZvvK/mT7wv5k+7n+ZPuy/mT7qv5m+6P+Zvuc/mf7lP5o+43+avuI/mv7gv5t+3v+cPt1/nL7cP51+2v+ePtm/nz7YP6B+1z+hftY/on7Uv6N+07+k/tJ/pf7RP6d+0D+ovs7/qr7N/6x+zP+tvsv/r37Kv7G+yb+zfsi/tX7Hv7e+xn+5vsV/vD7Ef75+w3+A/wI/g38BP4W/AD+Ivz8/S389/03/PX9RPzw/U/87P1c/On9Z/zl/XT84v2C/N79j/zb/Z381/2r/NT9ufzR/cf8zf3V/Mr95fzH/fX8xf0E/cL9FP2//SP9vP00/bn9Rf24/Vb9tf1n/bL9eP2x/Yv9rv2b/az9rv2q/cD9qP3T/af95f2l/fn9pP0L/qP9H/6h/TP+oP1H/p79Wv6e/W7+nf2D/pv9l/6b/az+m/3A/pv91v6a/ev+mv0A/5r9Ff+b/Sr/m/1B/5v9Vv+d/Wv/nf2C/579l/+e/a7/oP3F/6H92v+j/fD/pP0HAKf9HACo/TMAq/1KAKz9YACv/XcAsv2NALX9pAC4/bkAu/3QAL395wDA/f0Axf0UAcf9KQHM/UAB0P1WAdT9bAHY/YIB3f2ZAeH9rgHm/cMB6/3aAfD97wH2/QQC+v0aAgD+LwIG/kQCDf5ZAhL+bQIY/oICH/6WAiX+qgIs/r4CM/7RAjr+5QJB/vkCSP4LA0/+HwNW/jIDX/5EA2b+VgNu/mkDd/56A37+jAOG/p0Dj/6uA5f+vgOh/s8Dqv7eA7L+7wO8/v0Dxf4NBM7+HATX/isE4f45BOv+RwT1/lUE//5iBAj/bwQS/3sEHP+IBCb/kwQx/58EO/+qBEX/tQRR/78EWv/JBGb/0wRx/9sEe//lBIb/7gSS//YEnP/9BKf/BAWy/wwFvv8TBcn/GAXU/x8F3/8kBen/KQX1/y0FAAAyBQsANQUXADkFIgA8BS0APQU5AD4FRABABU8AQQVbAEEFZgBBBXEAQAV8AD4FiAA9BZMAPAWeADkFqgA2BbQAMgW/AC0FygApBdYAJAXgAB8F6wAYBfYAEwUAAQwFCgEEBRUB/QQfAfUEKgHsBDQB5AQ+AdoESAHQBFIBxgRcAbwEZgGxBHABpgR4AZkEggGMBIwBfwSVAXMEnQFlBKcBVQSvAUcEuAE3BMABKATJARcE0QEGBNgB9QPhAeID6AHQA/EBvgP4AasD/wGXAwYChAMNAnADFAJbAxoCRwMhAjIDJgIcAy0CBgMzAvECOQLaAj4CxQJDAq4CSAKXAkwCgQJSAmoCVgJVAlsCPgJfAigCYwIRAmcC+gFqAuQBbQLPAXECuAF0AqEBdwKMAXoCdwF7AmABfgJLAX8CNgGBAiIBggINAYQC+QCFAuQAhgLQAIYCvACIAqgAiAKWAIgCggCIAnAAiAJdAIYCSwCGAjoAhQIpAIQCGACEAgcAggL2/38C5/9+Atf/ewLJ/3oCuf93Aqv/dAKe/3ACkP9tAoT/aQJ4/2UCa/9gAmD/XAJV/1YCSv9RAkD/SwI2/0UCLP9AAiL/OQIY/zICEP8rAgb/IgL9/hoC9f4RAuz+CQLk/gAC2/72AdP+7gHK/uQBwv7aAbn+zwGx/sUBqP65AaD+rgGX/qMBj/6XAYb+jAF+/oEBdf50AW3+aQFk/lwBXP5RAVP+RAFL/jcBRP4sATv+HwEz/hIBKv4GASL++QAb/u4AEv7hAAr+1AAD/skA/P28APP9rwDs/aQA5f2ZAN79jADY/YEA0f11AMz9agDF/WAAv/1VALn9SgC0/UAAr/02AKr9LACl/SIAof0ZAJ39EACZ/QcAlv3//5L99v+P/e7/jP3n/4v93/+I/dj/hv3R/4X9zP+D/cX/g/2//4P9uf+D/bT/g/2v/4P9qv+F/aX/hv2g/4j9nP+L/Zf/jf2T/5D9j/+T/Yv/l/2G/5v9gv+g/X7/pP16/6r9df+v/XH/tf1t/7v9af/C/WT/yf1g/879XP/V/Vb/3v1S/+X9Tv/s/Ur/9f1E//39QP8E/jr/Df42/xX+Mf8e/iz/Jv4m/zD+Iv85/hz/Qf4Y/0v+Ev9T/g7/XP4I/2b+A/9w/v/+eP75/oL+9f6L/u/+lP7r/p7+5f6o/uH+sf7b/rv+1/7F/tP+zv7O/tj+yv7i/sX+6/7C/vX+vf7//rn+CP+1/hT/sv4e/67+KP+r/jH/qP47/6X+Rf+j/lH/oP5a/53+ZP+c/m7/mf56/5f+hP+W/o//lP6Z/5P+pP+T/q7/kv64/5L+w/+S/s3/kv7Y/5P+4v+T/u7/lP74/5b+AwCX/g4Amf4YAJr+IwCd/i0Anv43AKH+QgCk/kwAp/5YAKr+YgCs/m0Ar/53ALT+ggC2/owAu/6XAL3+oQDC/qsAxv62AMr+wADN/swA0f7WANb+4ADa/ukA3v71AOL+/wDm/gkB6/4SAe/+HAHz/iUB+f4vAf3+NwEB/0EBBv9KAQr/UgEO/1sBFP9jARj/agEc/3MBIP96ASX/gQEq/4gBL/+PATP/lQE3/5oBPf+hAUH/pgFF/6sBSv+xAU//tQFT/7kBWP++AV3/wgFi/8YBZv/JAWv/zAFw/88Bdf/RAXr/1AF//9YBhP/YAYn/2gGN/9sBk//dAZf/3gGd/+ABo//gAaf/4QGt/+EBsv/hAbb/4QG8/+EBwv/hAcf/4QHN/+AB0//gAdj/3gHe/90B5P/bAen/2gHv/9cB9f/WAfz/0wEBANABBwDPAQ0AzAEUAMcBGQDFAR8AwgEmAL4BLAC7ATMAtwE5ALIBPgCuAUUAqgFLAKYBUQChAVgAnQFdAJkBYwCTAWkAjwFuAIkBdACFAXoAfwF+AHoBhAB1AYgAcAGNAGkBkgBjAZYAXQGaAFYBngBPAaMASAGnAEEBqwA5Aa4AMgGxACkBtQAfAbgAFwG7AA0BvgADAb8A+ADCAOwAxQDhAMYA1ADHAMkAygC7AMwArgDNAKAAzQCSAM8AhADQAHQA0ABkANEAVQDRAEUA0wA0ANMAIwDTABIA0wABANMA7//TAN3/0wDK/9MAuP/TAKX/0QCT/9EAf//RAG3/0ABZ/9AAR//QADP/zwAf/88AC//NAPn+zQDl/swA0f7MAL/+ygCr/soAl/7JAIX+yQBx/scAX/7HAEv+xgA5/sYAJv7GABT+xQAB/sUA7/3FAN39wwDM/cMAuf3DAKj9wgCX/cIAhv3CAHX9wABm/cAAVf2/AEX9vwA2/b4AJ/28ABn9uwAL/bkA/fy4APD8tQDk/LIA1/yxAMr8rgC//KoAtfynAKr8owCg/J4Al/yaAI38lgCF/JIAfvyMAHX8hgBu/IEAZ/x7AGD8dABa/G0AU/xmAE78XwBI/FgARPxPAD78RwA4/EAANPw2ADD8LQAq/CUAJvwbACL8EQAe/AgAG/z//xb89f8S/On/D/zf/wv81v8I/Mr/BPzA/wH8tf/++6r//Pug//n7lP/2+4n/8/t+//D7c//v+2f/7Ptd/+v7Uv/p+0f/5vs7/+X7Mf/k+yb/5Psb/+L7Ef/h+wb/4fv8/t/78v7f++j+3/ve/t771P7e+8r+3/vC/t/7uP7f+6/+4fun/uH7nv7i+5b+5PuN/uX7hv7m+3/+6Pt4/uv7cf7s+2v+7/tk/vD7X/7z+1n+9vtT/vr7T/79+0v+APxF/gT8Qf4I/D3+Dfw6/hH8Nv4V/DH+Gfwv/h78Kv4j/Cj+Kfwl/i/8Iv40/B/+Ovwb/j/8GP5H/BX+TvwS/lX8Ef5c/A7+Y/wL/mr8CP5y/Ab+efwE/oL8Af6K/P/9k/z9/Z38+v2l/Pn9r/z2/bj89f3C/PL9zfzw/df87v3h/Oz97Pzr/ff86f0D/ej9Dv3l/Rn95P0l/eL9Mf3h/T793/1L/d/9WP3e/WT93f1x/dv9f/3a/Yz92v2a/dj9qP3Y/bb91/3G/df91P3V/eT91f3y/dX9Af7V/RH+1P0g/tT9MP7U/UH+1P1R/tT9Yv7V/XH+1f2C/tX9k/7V/aT+1/21/tf9xv7Y/dj+2P3p/tr9/P7b/Q3/3f0f/939Mf/e/UT/3/1W/+H9af/k/Xv/5f2N/+b9oP/p/bT/6/3G/+792P/v/ez/8v3///X9EgD2/SYA+f05APz9TAAA/mAAA/5zAAb+hgAI/poADf6tAA/+wAAU/tQAGP7oABv++gAf/g4BI/4iASj+NAEs/kgBMf5cATb+bgE6/oIBQP6VAUT+qAFJ/rsBT/7NAVX+4QFa/vMBYP4GAmb+GAJr/isCcf49Anf+TwJ+/mACg/5zAov+hAKS/pYCl/6nAp7+uAKl/skCrP7aArT+6wK7/voCw/4LA8r+GwPR/isD2v46A+H+SgPp/lkD8v5pA/n+dwMB/4UDCv+TAxL/oQMb/7ADI/+8Ayz/ygM0/9cDPf/kA0f/7wNP//wDWP8HBGL/EwRq/x4EdP8pBHz/NQSG/z4EkP9IBJr/UgSj/1sErf9lBLb/bQTA/3YEyv99BNT/hATd/4sE5/+SBPD/mQT6/58EBACkBA4AqQQYAK4EIgCyBC0AtQQ3ALkEQQC8BEsAvwRVAMEEXwDCBGkAwwRzAMUEfADFBIYAxQSQAMMEmgDDBKQAwgSuAL8EuAC+BMIAuwTMALgE1AC0BN4AsAToAKsE8gCnBPoAoQQEAZwEDgGWBBcBkAQhAYkEKQGCBDIBewQ7AXMERAFqBEwBYgRVAVkEXQFPBGYBRQRuAToEdwEwBH8BJQSIARgEjwENBJcBAASeAfIDpwHlA64B1wO1AckDvAG5A8MBqgPKAZoD0QGLA9cBegPeAWkD5QFYA+sBRwPxATQD9gEiA/wBEAMBAv0CBwLrAg0C1wISAsUCFwKxAhsCnQIhAokCJQJ1AikCYgItAk4CMgI6AjQCJgI5AhECOwL9AT4C6QFBAtYBRALCAUcCrgFKApoBTAKGAU4CcwFPAl8BUgJLAVQCOQFVAiUBVgISAVYCAAFYAuwAWALbAFkCyQBZArYAWQKmAFkCkwBYAoIAWAJxAFYCYgBVAlEAVAJBAFICMgBRAiIATgISAEwCBABKAvb/RwLo/0MC2v9AAs3/OwLA/zcCtP8zAqj/LwKd/ykCkv8jAoj/HgJ+/xgCdP8RAmr/CgJi/wMCWf/8AVH/9QFK/+wBQv/kATv/2wE0/9MBLf/KASj/wAEi/7gBHP+uARf/pAER/5oBDf+PAQf/hQED/3oB/f5wAfn+ZAH1/lkB7/5OAev+QwHm/jcB4v4sAd7+IQHa/hUB1v4KAdH+/QDN/vIAyf7nAMP+2wC//tAAu/7FALb+uACy/q0Arv6hAKr+lwCl/owAof6BAJ3+dQCZ/mwAlP5iAJD+VgCM/kwAiP5CAIP+OQB//jAAe/4mAHj+HgB0/hQAcP4LAGv+BABn/vz/ZP7z/2D+7P9d/uX/Wf7e/1b+2P9S/tH/T/7M/0z+xv9J/sD/R/67/0T+tv9C/rL/QP6u/z3+qv87/qX/Ov6h/zn+nv83/pz/Nv6X/zb+lP80/pL/NP6P/zT+jP80/on/NP6I/zb+hf82/oL/N/5//zn+fv86/nv/O/54/z3+d/8+/nT/QP5x/0L+bv9F/m3/R/5q/0n+Z/9M/mT/T/5i/1L+X/9V/lz/WP5Z/1r+Vv9f/lP/Yv5R/2b+Tv9p/kv/bf5I/3D+Rf90/kL/eP4+/3z+O/9//jn/g/42/4j+M/+N/jD/kv4s/5b+Kf+a/ib/nv4j/6T+IP+o/h7/rv4b/7L+GP+4/hX/vf4S/8P+EP/J/g3/zv4L/9T+CP/a/gb/4f4E/+b+Af/s/gD/8/7//vr+/f4A//z+B//6/g7/+f4V//f+HP/2/iX/9v4s//X+M//1/jv/9f5C//P+S//z/lL/8/5a//P+Y//z/mv/9f50//X+fP/1/oX/9v6N//b+l//3/qD/9/6o//n+sv/5/rz/+v7F//z+zv/9/tj//f7i///+6/8A//X/Af8AAAP/CgAE/xQABv8eAAf/KAAI/zMACv89AAv/SAAN/1IADv9dABD/aQAR/3MAEv9+ABT/iQAV/5UAF/+eABn/qgAb/7UAHP+/AB7/ygAf/9QAIv/gACP/6QAl//MAKP//ACn/CQEs/xIBLf8cATD/JQEx/y8BNP85ATf/QQE5/0oBO/9UAT7/XAFB/2MBRP9sAUf/dAFK/3sBTP+CAU//iwFS/5IBVf+XAVn/ngFc/6QBYP+rAWP/sQFn/7cBa/+7AW7/wAFz/8UBd//JAXv/zQF//9EBhP/UAYj/2AGN/9sBkv/dAZb/4AGc/+EBoP/iAaX/5AGr/+UBsf/lAbb/5wG7/+cBwv/nAcf/5QHN/+UB0//kAdj/4gHf/+EB5f/eAez/3QHy/9oB+f/XAf//1AEGANEBCwDPARIAzAEYAMcBHwDDASUAwAEsALwBMgC4ATcAtAE+AK4BRACqAUoApAFRAJ4BVgCZAVwAkwFiAI4BZgCGAWwAfwFxAHgBdwBwAXsAaQGBAGABhQBWAYkATgGNAEQBkwA6AZcALwGaACMBngAYAaMACwGnAAABqgDyAK0A5QCxANcAtADJALYAuwC5AKsAvACcAL8AjADCAHsAxQBsAMYAWwDJAEgAygA3AM0AJQDPABIA0AAAANEA7v/UANv/1gDH/9cAtf/YAKH/2gCN/9sAev/bAGb/3QBS/94APv/gACr/4AAX/+EAA//iAO7+4gDa/uQAxv7lALL+5QCe/ucAi/7nAHf+6ABj/ugAUf7oAD3+6QAp/ukAF/7pAAP+6QDw/ekA3v3pAMz96QC5/ekAqP3oAJb95wCF/ecAdP3lAGP94gBS/eEAQv3gADP93QAj/doAFP3XAAb90wD3/M8A6fzMAN38xgDQ/MIAw/y+ALj8uACr/LIAofyrAJf8pgCN/J4Ag/yXAHv8kABy/IkAa/yBAGT8eABd/HAAWPxnAFL8XwBM/FUASPxMAEL8QgA//DkAO/wtADj8IwA0/BkAMfwOADD8AwAt/Pn/LPzu/yn84v8n/Nf/JvzK/yX8v/8j/LT/I/yo/yL8nP8i/JD/IPyF/yD8eP8g/G3/IPxg/yD8Vf8g/Er/IPw9/yL8Mf8i/Cb/Ivwb/yP8EP8l/AT/Jfz5/ib87v4n/OT+KfzY/ir8zv4s/MX+Lfy7/jD8sf4x/Kf+NPyd/jb8lP44/Iz+OvyD/j38e/4//HL+Qvxr/kX8ZP5I/F3+TPxW/k/8T/5S/En+VvxE/ln8Pv5d/Dr+Yfw0/mT8MP5p/Cz+bfwo/nH8Jf53/CL+e/we/n/8G/6D/Bj+ifwV/o/8FP6T/BH+mfwP/p78Df6k/Av+qvwK/q/8CP61/Af+u/wE/sL8BP7H/AP+zvwB/tT8AP7b/P/94vz//en8/f3w/Pz99/z8/QD9+v0H/fr9Dv36/Rf9+f0f/fn9Jv35/S/99/03/ff9QP33/Un99/1S/ff9Wv33/WT99/1t/ff9d/33/YH99/2L/ff9lP35/Z79+f2q/fn9tP36/b/9+v3J/fr91P38/d/9/P3r/f399v3//QH+//0N/gD+Gf4B/iX+Af4x/gP+Pf4E/kn+Bv5W/gf+Y/4I/nD+Cv58/gv+i/4N/pf+Dv6l/g/+sv4R/sD+Ev7O/hX+3f4X/uv+GP75/hv+B/8c/hX/Hv4j/yD+M/8j/kH/Jf5R/yj+X/8q/m7/LP5+/y/+jf8x/p3/NP6r/zf+u/86/sz/Pf7b/0D+6/9C/vr/Rf4KAEj+GwBM/ioAT/47AFP+SwBW/lwAWv5sAF3+fABi/owAZP6dAGn+rQBt/r4Acf7PAHX+3gB6/u8Afv7/AIL+EAGG/iEBi/4wAZD+QQGU/lEBmf5iAZ7+cwGj/oIBqP6TAa7+owGy/rIBuP7DAb3+0wHD/uIByf7zAc7+AwLU/hIC2v4iAt/+MgLm/kEC7P5PAvL+XwL5/m4C//59Agb/jAIN/5oCEv+oAhn/twIg/8UCKP/TAi//4QI2/+8CPf/8AkT/CgNL/xcDUv8jA1n/MANg/z0Daf9KA3D/VQN3/2IDf/9tA4b/eAOP/4QDlv+OA57/mQOn/6MDrv+tA7b/twO//8EDx//JA9D/0QPX/9oD3//iA+j/6gPw//ID+f/5AwEA/wMKAAYEEgALBBsAEQQjABUELAAbBDQAHwQ9ACQERQAoBE8AKwRYAC0EYAAwBGkAMgRxADUEegA2BIIANgSLADcEkwA3BJwANwSkADcErQA2BLUANQS+ADMExgAyBM8AMATXAC0E4AArBOgAJgTwACQE+QAfBAEBGwQJARcEEQERBBoBCwQhAQYEKQEABDAB+QM5AfIDQAHqA0cB4gNPAdoDVgHRA10ByANkAb4DbAG0A3MBqgN6AZ8DgQGTA4gBiAOOAXsDlQFuA5wBYgOhAVUDpwFHA64BOQO0ASsDuQEcA78BDQPFAf0CygHuAtAB3gLUAc8C2gG+At4BrQLkAZ0C6AGMAuwBewLxAWkC9QFYAvkBRwL9ATQCAAIjAgQCEQIHAgACCgLuAQ4C3QERAsoBFAK5ARUCpwEYApYBGwKEARwCcwEfAmABIQJPASICPgEjAiwBIwIbASUCCgElAvkAJgLoACYC2AAmAscAJgK2ACUCpwAlApcAIwKIACICeAAfAmkAHgJbABsCSwAYAj0AFQIvABICIgAQAhQACwIHAAcC+v8DAu7//QHi//kB1v/zAcr/7gHA/+cBtf/hAav/2gGh/9MBmf/MAZD/xQGI/7wBf/+1AXj/rQFx/6QBav+cAWP/kgFd/4kBWP9/AVL/dwFO/20BSv9jAUX/WQFB/08BPf9EATn/OgE2/zABM/8lATD/GwEt/xABKv8GASj/+gAl/+8AI//lACD/2gAe/9AAHP/FABn/uQAY/68AFf+mABT/mgAS/5AAEP+FAA7/ewAL/3EACP9nAAf/XQAE/1MAA/9LAAD/QQD9/jkA+v4vAPf+JgD2/h4A8/4XAPD+DgDu/gYA6/7//+j++P/l/vD/4v7p/97+4v/b/t3/2P7X/9b+0f/T/sz/0P7G/83+wv/K/r7/xv65/8P+tf/A/rH/vf6u/7v+qv+4/qf/tv6k/7T+of+x/qD/rv6d/6z+nP+q/pn/qP6X/6f+lv+l/pT/o/6S/6H+kP+g/o//nv6N/57+jP+d/oz/nP6L/5z+if+a/oj/mv6G/5n+hf+Z/oT/mf6C/5n+gf+Z/n//l/5+/5f+fP+X/nv/mf56/5n+eP+Z/nf/mf51/5n+dP+a/nH/mv5w/5r+bv+c/mv/nP5q/53+af+e/mf/nv5k/6D+Y/+h/mD/o/5f/6T+Xf+l/lr/p/5Z/6j+Vv+q/lX/rP5T/67+Uf+x/k//sv5O/7X+S/+4/kr/uf5I/7z+R/+//kT/w/5C/8b+Qf/J/kD/zf4+/9D+Pf/U/j3/2P47/93+Ov/h/jn/5f45/+n+N//v/jb/8/42//n+NP/9/jT/A/8z/wj/M/8O/zH/FP8x/xv/Mf8g/zD/KP8w/y3/L/80/y//O/8v/0L/L/9K/y3/Uf8t/1j/Lf9f/yz/Z/8s/3D/LP93/yz/f/8q/4j/Kv+Q/yr/mf8q/6H/Kf+r/yn/tP8p/77/Kf/H/yj/0P8o/9r/KP/k/yj/7v8o//n/KP8DACj/DQAo/xgAKP8jACj/LQAo/zkAKP9EACj/TwAo/1sAKP9mACj/cQAp/3wAKf+IACn/kwAq/54AKv+qACz/tQAs/8AALf/MAC3/1wAv/+IAMP/uADH/+QAz/wMBNP8OATb/GAE3/yMBOv8tATv/NwE9/0EBQP9LAUH/VAFE/10BR/9mAUr/bgFM/3cBT/9/AVL/hgFV/44BWP+VAVz/nAFf/6EBY/+oAWf/rgFr/7IBcP+4AXT/vAF4/8ABfP/FAYH/xwGG/8oBi//NAZD/0AGU/9MBmv/UAaD/1gGl/9cBq//XAbH/2AG4/9gBvv/XAcP/1wHK/9cB0P/WAdf/1AHd/9MB5P/QAev/zwHw/8wB+P/JAf//xgEGAMMBCwDAARIAvAEZALgBHwC0ASYArwEtAKsBMwCmAToAoQFAAJwBRwCVAUwAjwFTAIgBWQCBAV8AegFkAHEBbABpAXEAYAF1AFYBewBOAYEARAGGADkBjAAtAZAAIgGWABcBmgALAZ4A/wCkAPAAqADkAK0A1gCxAMcAtQC5ALgAqgC8AJoAwACLAMMAewDHAGoAygBZAM0ASADRADcA1AAmANcAFADaAAEA3QDv/+AA3f/hAMr/5AC4/+cApP/oAJL/6wB+/+wAa//vAFj/8ABE//IAMf/1AB7/9gAK//gA9v75AOT++gDQ/voAvP78AKr+/QCW/v0Ag/79AHD+/wBd/v0ASf79ADf+/QAl/vwAEv78AAD++gDu/fkA3f32AMr99QC5/fIAp/3vAJb97ACG/ekAdf3lAGb94QBV/d0AR/3YADf90wAn/c0AGf3HAAv9wgD+/LwA8Py1AOT8rgDX/KcAzPygAMD8lwC1/JAAq/yIAKH8fwCX/HUAj/xtAIb8YwB+/FkAd/xPAHD8RQBq/DsAY/wwAF/8JgBa/BsAVvwQAFL8BABP/Pn/TPzu/0v84v9J/Nf/SPzK/0f8v/9H/LT/R/yn/0f8nP9H/I//SPyE/0n8d/9L/Gv/TPxf/0/8U/9Q/Ef/U/w7/1b8L/9Z/CP/XPwY/1/8C/9h/AD/Zvz1/mn86/5t/N/+cfzU/nT8yv54/L/+fPy1/oH8q/6F/KH+ifyX/o38jf6T/IX+l/x8/pv8dP6g/Gv+pfxj/qr8XP6v/FP+s/xM/rn8R/69/ED+w/w6/sn8NP7N/C/+0/wp/tj8Jf7e/CD+4vwc/uj8GP7t/BX+8/wS/vn8D/7+/A3+BP0L/gr9Cv4P/Qf+Ff0G/hv9Bv4g/QT+Jv0E/iz9A/4x/QP+N/0D/j39A/5C/QP+SP0D/k/9BP5V/QT+Wv0G/mD9Bv5n/Qf+bf0H/nL9CP56/Qr+f/0L/ob9Df6M/Q7+k/0P/pn9Ef6g/RL+pf0U/qz9Ff60/Rj+uf0Z/sD9G/7H/R7+zv0f/tX9IP7b/SP+4v0l/un9KP7y/Sn++f0s/gD+Lf4H/jD+Dv4x/hf+NP4e/jf+Jv45/i3+O/42/j3+Pv5A/kX+Qv5O/kT+Vv5H/l/+Sf5n/kv+cP5O/nj+Uf6B/lL+i/5V/pP+WP6d/lr+pf5c/q/+X/64/mL+wv5j/sz+Zv7W/mn+3/5r/un+bv7z/nD+//5y/gj/df4S/3j+Hv96/ij/fP4z/3/+Pv+C/kr/hf5V/4b+YP+J/mv/jP53/4/+gv+S/o3/lP6a/5f+pf+a/rL/nf6+/6D+yv+j/tf/pf7i/6j+7/+r/vz/rv4IALH+FQC0/iIAtv4vALn+PQC8/koAwP5WAMP+ZADG/nEAyv5+AM3+jADQ/pkA1P6nANf+tQDb/sIA3v7QAOL+3gDl/usA6f75AO7+BwHw/hUB9f4jAfn+MAH9/j4BAf9MAQb/WwEI/2kBDv91ARL/hAEX/5IBG/+gAR//rgEj/7sBKf/JAS3/1wEx/+QBN//yATv//wFB/w0CR/8aAkv/KAJR/zQCVv9BAlr/TgJg/1wCZv9pAmv/dAJx/4ECd/+OAnz/mgKC/6YCif+xAo//vgKU/8kCnP/UAqH/3gKn/+kCrv/zArT//wK7/wkDwv8TA8f/HAPO/yUD1v8vA9v/NwPi/0AD6f9IA/D/TwP4/1gD//9fAwYAZgMNAG0DFABzAxsAeAMiAH8DKQCFAzAAiQM3AI8DQACTA0cAlwNOAJwDVQCgA10AowNkAKYDbACoA3QAqwN7AK0DggCwA4kAsQOSALIDmQC0A6AAtAOoALQDrwC0A7YAtAO/ALQDxgCyA80AsQPWALAD3QCuA+QAqwPrAKgD8gCmA/oAowMBAZ8DCQGaAxABlgMXAZIDHgGMAyUBhwMsAYEDMwF6AzkBcwNAAWwDRwFlA04BXANUAVQDWwFLA2ABQQNnATkDbQEvA3MBIwN6ARoDfwEOA4UBAwOLAfgCkAHrApYB3gKcAdMCoQHFAqYBuAKrAasCrwGdArUBjwK5AYECvgFzAsIBZQLGAVUCygFHAs8BNwLTASkC1wEaAtoBCgLeAfoB4QHrAeQB3QHnAc0B6QG8AewBrQHuAZ0B8QGOAfIBfgHzAW4B9QFfAfYBTwH4AUAB+AEwAfgBIgH4ARIB+AEDAfgB8wD2AeUA9QHWAPMBxwDyAbkA8QGrAO4BnQDrAY8A6AGBAOUBcwDhAWYA3gFZANoBTADUAUAA0AEzAMoBKADGARsAwAEQALkBBgC0Afr/rgHw/6cB5f+gAd3/mQHT/5AByv+JAcL/gQG5/3oBsf9xAar/aQGj/2ABnf9YAZb/TgGQ/0UBi/87AYb/MwGC/ykBfv8fAXr/FQF1/wsBc/8BAXD/+QBt/+8Aa//lAGn/2wBn/9AAZv/GAGT/vABj/7IAYv+oAGL/oABg/5YAYP+MAF//ggBf/3gAX/9wAF//ZgBd/10AXf9TAF3/SwBd/0IAXP86AFz/MgBc/ykAWv8iAFr/GQBa/xIAWf8LAFn/BABY//3/Vv/2/1b/7/9V/+n/U//k/1L/3v9R/9j/T//T/07/zv9M/8r/S//F/0r/wv9I/77/Rf+5/0T/tv9C/7T/QP+x/z7/rv89/63/Ov+q/zn/qP82/6f/NP+l/zH/pP8w/6P/Lf+h/yz/of8p/6D/KP+g/yX/nv8j/57/IP+e/x//nv8c/57/G/+e/xj/nv8X/57/FP+d/xL/nf8Q/53/Dv+d/wv/nf8K/53/CP+d/wb/nf8E/53/Af+d/wD/nf/9/p3//P6d//r+nf/3/p3/9v6c//P+nP/y/pz/8P6c/+7+mv/s/pr/6/6a/+j+mf/m/pn/5f6X/+T+l//i/pb/4f6W/9/+lP/e/pT/3f6T/9v+kv/a/pL/2P6Q/9j+kP/X/o//1/6N/9b+jf/W/oz/1v6L/9T+i//U/on/1P6I/9T+iP/W/ob/1v6F/9b+hf/X/oT/2P6C/9j+gf/a/oH/2/5//93+fv/f/nz/4f57/+T+ev/l/nj/6P53/+v+df/u/nT/8P5z//P+cf/2/nD/+v5u//3+bf8B/2v/Bv9q/wr/Z/8O/2b/FP9k/xj/Y/8e/2D/Iv9f/yj/Xf8t/1z/M/9Z/zr/WP9A/1b/R/9T/0z/Uv9T/1H/Wv9O/2L/TP9q/0v/cf9I/3r/R/+B/0X/if9E/5L/Qf+a/0D/pP8+/63/Pf+2/zv/v/86/8n/Of/T/zf/3f82/+f/NP/y/zP//P8x/wcAMf8SADD/HAAw/ygAL/8zAC//PgAt/0oALf9VAC3/YAAt/2wALP93ACz/ggAt/40ALf+ZAC3/pAAt/68AL/+7ADD/xQAw/9AAMf/aADP/5QA0/+8ANv/5ADf/AwE5/wsBO/8VAT3/HgFA/yYBQv8vAUX/NwFI/0ABS/9HAU7/TgFR/1UBVf9cAVj/YgFc/2kBYP9uAWT/cwFp/3gBbf99AXH/ggF3/4YBe/+JAYH/jgGF/5ABi/+TAZD/lgGW/5kBnP+aAaH/nQGo/54Brv+gAbT/oAG7/6EBwP+hAcf/oQHN/6EB1P+hAdv/oAHi/6AB6P+eAe//nQH2/5wB/f+ZAQMAlwEKAJUBEQCQARgAjgEeAIkBJQCFASwAgQEzAHsBOQB1AUAAcAFFAGoBTABjAVMAXAFZAFUBXwBMAWYARAFsADsBcQAyAXcAKAF+AB4BhAASAYkACQGNAPwAkwDwAJkA5ACeANcAowDKAKgAvACuAK8AsgCgALYAkgC8AIQAwAB0AMUAZADJAFUAzQBEANEANADWACMA2gASAN0AAQDhAPD/5QDe/+gAzf/rALv/7wCq//IAl//1AIX/+ABz//kAYP/8AE///QA9//8AKv8BARj/AQEG/wMB8/4EAeH+BAHO/gQBvP4EAar+BAGX/gMBhf4BAXL+AAFi/v8AT/79AD7++gAs/vgAG/71AAr+8AD5/e4A6P3pANf95ADG/eAAtv3aAKf91gCX/c8AiP3JAHj9wgBq/bwAWv21AEz9rQBA/aYAMf2dACX9lQAY/YwADf2EAAD9ewD1/HEA6fxnAN/8XQDV/FMAzPxKAMP8QAC7/DQAsvwqAKv8HwCk/BQAnfwIAJf8/f+S/PL/jPzn/4j82v+F/M7/gfzD/378tv98/Kv/efye/3n8k/94/Ib/ePx7/3j8bv94/GP/efxW/3v8S/98/ED/f/wz/4L8KP+D/Bz/iPwR/4r8Bv+P/Pr+kvzv/pb85P6a/Nr+nvzO/qT8xf6o/Lv+rvyx/rL8p/64/J3+vfyU/sP8i/7J/IL+zvx6/tT8cf7a/Gr+3/xi/uX8Wv7s/FP+8vxM/vf8R/7+/EH+BP07/gv9Nv4R/TD+GP0s/h79KP4l/SP+Kv0g/jH9HP44/Rn+Pv0X/kX9Ff5L/RT+Uv0R/lj9Ef5f/Q/+Zv0O/mv9Dv5y/Q7+eP0O/n/9Dv6F/Q7+jP0P/pL9D/6Z/RH+nv0S/qX9FP6r/RX+sf0X/rj9Gf69/Rv+xf0c/sr9H/7Q/SD+1/0j/t39Jv7i/Sn+6P0q/u/9Lf71/TD++v0z/gH+Nv4H/jn+Df47/hL+Pv4Y/kH+H/5E/iX+SP4q/kv+MP5O/jf+Uf49/lP+Qv5Y/kj+Wv5P/l3+Vf5g/lr+Y/5g/mf+Z/5q/m3+bf50/nD+ev50/n/+d/6G/nr+jP58/pP+f/6Z/oP+oP6G/qX+if6s/oz+tP6P/rv+kv7A/pT+x/6Z/s7+nP7W/p7+3f6h/uT+pP7r/qf+8v6q/vn+rP4B/6/+CP+y/hD/tf4Y/7b+H/+5/ij/vP4v/7/+N//C/kD/xf5I/8f+Uf/J/ln/zP5i/87+av/R/nP/0/57/9b+hf/Y/o3/2/6W/93+oP/f/qr/4v6y/+X+vP/m/sb/6f7Q/+z+2v/u/uT/8P7u//P++P/2/gEA9/4NAPr+FwD9/iIAAP8sAAP/NwAE/0EAB/9MAAr/WAAN/2MAEP9uABL/eAAV/4QAGP+PABv/nAAe/6cAIP+yACP/vgAm/8kAKf/WACz/4QAv/+wAMf/5ADb/BAE5/xEBO/8cAUD/KQFC/zQBR/9BAUr/TAFO/1kBUf9kAVX/cAFY/30BXP+IAWD/lQFk/6ABaf+rAWv/uAFw/8MBdP/PAXj/2gF+/+UBgv/xAYb//AGL/wcCj/8SApT/HgKZ/ygCnv8zAqP/PQKo/0cCrf9SArL/XAK4/2YCvP9uAsL/eALH/4ICzf+LAtP/kwLY/50C3v+mAuT/rQLp/7UC7/++AvX/xQL8/8wCAQDTAgcA2gINAOECFADoAhkA7gIhAPMCJgD6Ai0AAAMzAAQDOgAKA0EADgNHABQDTgAYA1UAHANbACEDYgAjA2kAKANwACsDdQAtA3wAMAOEADMDiwA0A5IANwOZADkDngA6A6YAPAOtADwDtAA8A7sAPQPCADwDxwA8A88APAPWADoD3QA5A+QANwPpADQD8AAzA/gAMAP/ACwDBAEpAwsBJQMSASEDGAEcAx8BGAMlARMDLAENAzIBBwM3AQIDPgH6AkQB8wJKAewCTwHkAlUB3QJbAdQCYAHMAmYBwwJsAbkCcQGvAncBpgJ7AZwCgQGSAoUBiAKLAX0CjwFxApMBZgKXAVsCnAFPAqABQwKkATcCqAErAqsBHwKuARICsgEGArUB+QG4AewBuwHeAbwB0QG/AcUBwAG4AcIBqgHFAZ0BxQGPAcYBggHHAXQBxwFnAccBWQHHAUsBxwE+AcYBMAHFASMBxQEVAcIBCQHAAfwAvwHuALwB4QC5AdQAtwHHALQBuwCvAa4ArQGhAKgBlgCkAYkAoAF+AJoBcQCWAWYAkAFbAIsBTwCFAUUAfgE6AHgBMABxASYAbAEcAGQBEgBdAQgAVgEAAE4B+P9HAe//QAHn/zcB3/8vAdj/KAHR/x8Byv8XAcX/DgG+/wYBuf/9ALT/8wCu/+sAqv/iAKX/2gCj/9AAnv/HAJz/vwCZ/7UAlv+tAJT/pACS/5oAkP+SAI//iQCN/4EAjP94AIz/bgCL/2YAi/9dAIv/VgCL/04Ai/9FAIv/PQCL/zYAi/8vAIv/JgCM/x8AjP8YAIz/EQCN/woAjf8EAI3//f+P//j/j//y/4//7P+Q/+f/kP/h/5D/2/+Q/9f/kP/T/5L/zv+S/8r/kv/G/5L/wv+S/7//kv+8/5D/uf+Q/7b/kP+0/5D/sv+P/7H/j/+u/43/rf+N/6v/jP+r/4z/qv+L/6r/i/+o/4n/qP+I/6j/hv+o/4b/qP+F/6j/hP+o/4L/qP+B/6r/f/+q/37/qv98/6v/e/+t/3j/rf93/67/df+u/3P/r/9x/7H/cP+x/23/sv9q/7T/af+0/2b/tf9k/7b/Yv+2/1//uP9c/7n/Wf+5/1b/u/9V/7v/Uv+8/0//vP9M/77/Sv++/0X/v/9C/7//QP/A/z3/wP86/8D/N//A/zT/wv8x/8L/L//C/yz/wv8p/8L/Jv/D/yP/w/8g/8P/Hv/D/xv/w/8Y/8L/Ff/C/xT/wv8R/8L/Dv/A/w3/wP8K/8D/CP+//wf/v/8E/77/A/+8/wH/vP8A/7v///65///+uP/9/rb//P61//z+tP/6/rL/+v6x//r+r//6/q7/+v6r//r+qv/8/qf//P6l//z+o//9/qH///6e/wD/nP8B/5r/A/+X/wb/lP8H/5L/Cv+P/wv/jP8O/4n/Ef+G/xX/hP8Y/4H/HP9+/x//e/8j/3j/KP91/yz/c/8x/3D/Nv9t/zv/av9A/2f/Rf9k/0z/Yv9S/1//WP9c/1//Wf9m/1b/bf9T/3T/Uf97/07/gv9L/4v/Sv+T/0f/nP9E/6T/Qv+t/0D/tf8+/7//Pf/H/zr/0f85/9r/N//k/zb/7v80//j/M/8BADH/CwAx/xUAMP8fAC//KQAv/zMAL/89AC3/RwAt/1EALf9bAC3/ZAAv/24AL/94AC//ggAw/4sAMf+VADP/nQAz/6cANv+vADf/uAA5/8AAOv/JAD3/0ABA/9gAQv/gAET/5wBI/+4AS//1AE7//ABS/wMBVf8JAVn/DgFd/xUBYv8aAWb/HwFq/yUBbv8pAXT/LwF4/zMBfv83AYT/OgGI/z4Bjf9BAZP/RQGa/0gBoP9LAaX/TAGr/08Bsv9RAbj/VAG//1UBxf9WAcz/VgHR/1gB2P9YAd//WAHn/1gB7P9YAfP/VgH6/1YBAQBVAQcAUgEOAFEBFQBOARwASwEiAEcBKQBEATAAQAE3ADoBPQA2AUQAMAFKACoBUQAjAVYAHgFdABcBYwAOAWoABwFwAP8AdQD1AHwA7ACCAOIAiADYAI0AzwCTAMMAmQC4AJ4ArQCkAKEAqACVAK4AiAC0AHsAuABuAL4AYADCAFIAxgBEAMoANgDPACgA0wAZANcACgDbAPr/3gDs/+EA3f/lAM3/6AC8/+kArf/sAJ3/7gCM//AAfP/yAGv/8wBc//MAS//1ADr/9QAq//UAGf/zAAj/8wD5/vIA6P7wANf+7wDG/uwAtv7rAKX+6ACU/uUAhf7hAHT+3QBk/tgAU/7UAET+0AA0/soAJf7GABX+vwAG/rkA9v20AOj9rQDa/aYAyv2eALz9lwCu/Y8Aof2GAJP9fwCG/XcAev1tAG39ZABh/VsAVf1SAEn9SAA+/T4ANP00ACn9KgAf/R8AF/0VAA39CwAE/QAA/Pz1//X86//t/N//5vzU/+H8yf/a/L7/1fyy/9D8p//M/Jz/x/yQ/8T8hf/C/Hr/v/xu/738Y/+8/Fj/u/xM/7v8Qf+7/Db/vPwq/7z8H/+9/BX/v/wK/8L8AP/E/PX+x/zr/sr84f7N/Nf+0fzN/tX8w/7a/Lv+3vyx/uL8qP7o/KD+7PyX/vL8j/73/Ib+/fx//gP9eP4K/XH+D/1q/hX9Y/4c/V3+Iv1W/in9Uf4v/Uz+Nv1H/j39Qv5E/T7+Sf06/lH9Nv5Y/TP+X/0w/mb9Lf5t/Sz+cv0p/nr9KP6B/Sb+iP0l/o/9Jf6W/SP+m/0j/qP9I/6q/SX+sf0l/rj9Jv69/Sb+xf0o/sz9Kf7R/Sr+2P0t/t79L/7l/TH+6/0z/vL9Nv73/Tn+//07/gT+Pv4K/kH+Ef5E/hf+R/4c/kn+Iv5M/ij+Uf4t/lP+M/5Y/jn+Wv4+/l3+RP5i/kn+Zv5P/mn+Vf5t/lr+cP5f/nT+ZP53/mr+e/5u/n/+dP6C/nr+hv5+/ov+g/6N/oj+kv6N/pT+kv6Z/pf+nP6c/qD+of6k/qX+p/6q/qv+r/6u/rT+sv64/rX+vf64/sL+vP7H/r/+zP7C/tD+xv7W/sn+2v7M/t/+zv7k/tP+6f7W/u7+2P7z/tv+9/7e/v3+4f4B/+T+B//m/gv/6f4R/+z+F//u/hz/8P4g//P+Jv/2/iz/9/4x//r+N//9/j3///5C/wH/SP8D/0//Bv9V/wf/Wv8K/2L/C/9n/w7/bv8Q/3T/Ef97/xT/gv8V/4j/F/+P/xn/lv8b/53/HP+k/x7/q/8g/7T/Iv+7/yP/wv8l/8r/Jv/R/yn/2v8q/+L/LP/p/y3/8v8v//r/MP8DADP/CwA0/xQANv8cADf/JgA5/y8AO/83AD3/QQA+/0oAQP9TAEL/XQBE/2YARf9wAEj/egBK/4QATP+NAE7/lwBP/6EAUv+rAFX/tQBW/78AWf/JAFr/0wBd/90AYP/oAGP/8gBk//wAZ/8GAWr/EAFt/xoBcP8lAXP/LwF1/zkBev9DAXz/TAF//1YBgv9gAYb/agGJ/3QBjf9+AZD/iAGU/5ABl/+aAZz/pAGg/60Bo/+3Aaf/vwGr/8kBr//RAbT/2gG4/+IBvP/sAcL/8wHG//wByv8EAtD/DQLU/xUC2P8cAt7/JQLk/ywC6P8zAu7/OgLz/0EC+P9IAv3/TwIDAFYCCABcAg4AYwIUAGkCGQBwAh8AdQIlAHsCKgCBAjIAhgI3AIwCPQCQAkIAlgJKAJoCTwCfAlYAowJcAKcCYgCrAmkArgJuALICdQC1AnsAuAKCALsCiQC+Ao8AvwKWAMACnADCAqMAwwKqAMUCrwDGArYAxgK8AMYCwwDGAsoAxQLQAMUC1wDDAt0AwgLkAMAC6QC+AvAAvAL2ALkC/QC1AgMBsgIJAa4CEAGqAhUBpgIbAaECIgGdAigBlwItAZICMwGMAjkBhQI+AX8CRAF4AkgBcQJOAWoCVAFiAlgBWwJcAVICYgFKAmYBQQJqATkCbgEwAnEBJgJ1AR4CegEUAn0BCgJ/AQACggH2AYUB7AGIAeEBiQHXAYwBzQGOAcIBjwG3AZABrQGSAaEBkgGWAZMBiwGTAX8BkwF0AZIBaQGSAV0BkAFSAZABRwGPATsBjAEwAYsBJQGIARoBhgEOAYQBAwGBAfgAfQHsAHoB4QB1AdYAcwHKAG4BwABqAbUAZAGrAGABoABbAZYAVgGMAFEBggBLAXgARQFuAD4BZAA5AVwAMgFSACwBSgAlAUEAHgE5ABcBMAAQASkACQEhAAEBGQD6ABIA8wALAOsABgDkAP//2wD5/9QA8//MAO7/xQDo/7wA5P+1AN//rQDa/6YA1/+dANP/lQDQ/40AzP+FAMn/fgDG/3cAxf9uAML/ZwDA/2AAv/9YAL7/UQC8/0oAu/9CALn/OwC5/zQAuf8vALj/KAC4/yEAuP8bALj/FQC4/w4AuP8IALn/AwC5////uf/5/7v/8/+7/+//vP/r/7z/5/+8/+L/vv/e/77/2v+//9f/v//T/8D/0P/A/83/wv/K/8L/x//C/8b/w//D/8P/wv/D/8D/xf+//8X/vv/F/77/xf+8/8X/vP/F/7z/xf+7/8X/u//F/7v/xf+8/8X/vP/D/7z/w/++/8P/vv/C/7//wv+//8D/wP/A/8L/v//D/77/xf+8/8b/u//H/7n/yf+4/8r/tv/M/7X/zf+y/87/sf/Q/67/0f+t/9P/qv/U/6f/1v+l/9f/o//Y/6D/2v+d/9v/mv/d/5f/3v+T/9//kP/h/43/4v+J/+T/hv/l/4T/5/9//+f/e//o/3j/6f90/+n/cf/r/23/6/9p/+z/Zv/s/2L/7v9d/+7/Wv/u/1b/7v9S/+7/T//u/0v/7v9H/+7/RP/s/0D/7P89/+z/Of/r/zb/6/8z/+n/L//o/yz/5/8p/+X/Jv/k/yP/4v8g/+H/Hv/f/xv/3f8Z/9v/F//Y/xX/1/8S/9T/Ef/R/xD/zv8N/83/C//K/wr/x/8K/8X/CP/A/wf/vv8H/7v/B/+4/wf/tP8G/7H/B/+u/wf/qv8H/6f/CP+j/wj/nv8K/5z/C/+X/w3/lP8O/5D/Ef+M/xL/if8V/4X/GP+B/xv/fv8e/3r/Iv91/yX/c/8p/27/Lf9q/zH/Z/82/2P/O/9g/0D/XP9F/1n/S/9W/1H/Uv9W/0//XP9M/2L/Sv9p/0X/cP9C/3f/Qf98/z7/hf87/4z/Of+T/zf/mv80/6P/M/+q/zD/sv8v/7v/Lf/D/yz/yv8q/9P/Kf/b/yj/5P8o/+z/Jv/1/yb///8l/wcAJf8QACX/GAAl/yEAJf8pACb/MgAm/zoAKP9CACn/SwAq/1MALP9bAC3/YwAv/2wAMP9zADP/ewA2/4IAN/+JADr/kgA9/5kAQf+gAET/pwBH/64AS/+0AE//uwBT/8AAWP/HAFz/zQBg/9MAZv/YAGr/3gBw/+QAdP/pAHr/7gB///IAhf/4AIv//ACQ/wABl/8EAZ3/CQGj/wsBqv8OAbH/EgG2/xUBvv8YAcX/GgHK/xwB0f8eAdj/HwHf/yEB5/8iAe7/IgH1/yIB+v8iAQEAIgEIACIBEAAhARcAHwEeABwBJQAaASwAGAEzABQBOgARAUEADQFHAAkBTgADAVUA/wBcAPkAYgDzAGkA7ABwAOUAdQDeAHwA1wCCAM8AiQDGAI8AvgCVALQAmgCrAKAAoQCmAJcAqwCMALEAgQC1AHcAuwBsAL8AXwDDAFMAxwBHAMwAOgDQAC0A1AAhANcAFADaAAYA3QD5/+AA6//hAN3/5ADO/+UAwP/nALL/5wCk/+gAlP/oAIb/6AB3/+gAaf/nAFn/5QBL/+UAO//iACz/4QAe/94ADv/bAP/+2ADv/tYA4f7RANH+zQDC/skAtP7FAKT+wACW/rsAhv61AHj+rwBp/qoAWv6jAEz+nAA+/pYAMP6NACL+hgAU/n8AB/53APn9bgDs/WYA3/1dANP9VQDG/UwAu/1CAK79OgCj/TAAl/0mAIz9HACC/RIAd/0IAG39//9j/fP/Wv3p/1H93v9I/dT/QP3J/zj9v/8x/bT/Kv2o/yP9nv8c/ZP/F/2I/xH9fv8N/XP/CP1n/wT9Xf8A/VL//fxI//r8Pf/5/DP/9vwo//X8Hv/1/BT/9fwK//X8AP/1/Pb+9vzs/vf84v75/Nj++vzQ/v38x/4A/b3+A/21/gf9rP4L/aT+D/2d/hT9lP4Y/Y3+Hv2G/iP9f/4p/Xj+L/1y/jT9a/46/Wb+Qf1g/kj9Wv5O/Vb+Vf1R/lz9TP5j/Uj+av1F/nL9Qf56/T7+gf07/on9Of6Q/Tf+mf00/qD9M/6o/TH+sf0x/rj9MP7A/TD+yf0w/tD9MP7Y/TD+4f0x/uj9Mf7w/TP+9/00/gD+N/4I/jn+D/46/hj+Pf4f/kD+Jv5C/i/+Rf42/kj+Pf5L/kX+T/5M/lL+U/5W/lr+Wf5i/l3+af5i/nD+Zv51/mr+fP5t/oP+cv6L/nf+kP57/pf+f/6d/oP+o/6I/qr+jf6v/pL+tf6W/rv+mv7A/qD+xv6k/sz+qP7R/q7+1v6y/tv+tv7h/rz+5f7A/uv+xf7v/sn+9f7O/vn+0/79/tf+Af/b/gf/3/4L/+T+EP/o/hT/7P4Y//D+HP/1/h//+f4j//3+KP8B/yz/Bv8w/wj/M/8N/zf/EP87/xT/Pv8Y/0L/G/9F/x7/Sv8i/0z/Jf9R/yj/Vf8q/1j/L/9c/zH/X/80/2P/N/9m/zr/av87/23/Pv9x/0H/df9E/3j/Rf98/0j/f/9K/4T/TP+I/07/jP9R/4//Uv+T/1P/l/9W/5z/WP+g/1n/pP9a/6j/XP+t/13/sf9f/7X/YP+7/2L/v/9j/8P/ZP/J/2b/zf9n/9P/Z//X/2n/3f9q/+L/av/o/2v/7v9t//P/bv/5/27///9w/wQAcP8KAHH/EABz/xcAc/8cAHT/IgB0/ykAdf8wAHf/NgB3/z0AeP9EAHr/SgB6/1EAe/9YAHz/XwB8/2YAfv9tAH//dACB/3sAgv+CAIL/iwCE/5IAhf+ZAIb/oACI/6cAif+vAIv/tgCM/74Ajf/GAJD/zQCS/9QAk//dAJT/5ACX/+sAmf/zAJz/+gCd/wEBoP8KAaH/EQGk/xgBp/8hAaj/KAGr/y8Brv83AbH/PgG0/0UBtv9MAbn/VAG+/1wBwP9jAcP/agHH/3EByv94Ac7/fwHR/4YB1v+OAdr/lQHd/5wB4f+hAeX/qAHp/68B7v+3AfL/vAH2/8MB+v/KAf//0AEEANcBCADdAQ0A4gESAOkBFwDvARwA9QEhAPoBJgAAAiwABgIyAAoCNgAQAjsAFQJBABoCRwAeAkwAIwJSACgCWAAsAl0ALwJjADMCaQA3Am4AOgJ0AD0CegBAAn8AQwKGAEUCjABHApIASgKXAEsCngBMAqQATgKqAE4CrwBPArYATwK8AE8CwgBPAscATgLNAE4C1ABMAtoASwLgAEoC5QBHAusARQLwAEMC9gBAAvwAPQIAAToCBgE2AgsBMwIQAS8CFQErAhoBJQIeASECIgEbAiYBFwIqARECLwELAjMBBgI2Af8BOgH5AT0B8gFAAewBQwHlAUUB3gFIAdcBSgHPAUwBxwFOAcABTwG4AVEBrwFSAagBUgGgAVQBlwFUAY8BVAGGAVQBfgFUAXUBUgFsAVIBYwFRAVsBTwFSAU4BSAFMAUABSwE2AUgBLQFFASMBRAEbAUEBEQE9AQkBOgEAATcB9gAzAe4ALwHkACwB2wAoAdMAIwHKAB4BwgAaAbgAFQGvABABqAAKAaAABgGXAAABjwD6AIgA9QB/AO8AeADpAHAA4gBpAN0AYgDXAFsA0ABTAMoATgDDAEcAvgBBALYAOgCxADQAqgAvAKMAKQCdACUAlgAfAI8AGwCJABUAggARAHwADQB1AAoAbgAGAGkAAwBiAP//XAD8/1YA+f9PAPb/SgD1/0QA8v8+APD/OQDv/zMA7v8tAOz/KADr/yIA6f8cAOn/GADo/xIA6P8OAOj/CgDo/wYA5/8BAOj//f/o//n/6P/1/+j/8v/o/+7/6f/r/+n/6P/p/+X/6//i/+v/3//s/97/7P/b/+7/2v/v/9j/7//X//D/1v/w/9T/8v/U//L/0//z/9P/8//T//X/0f/1/9H/9v/T//b/0//4/9P/+P/T//j/1P/5/9b/+f/W//n/1//5/9j/+f/a//n/2//5/93/+f/e//n/3//4/+H/+P/i//b/5P/2/+f/9f/o//P/6f/y/+z/8P/u/+//7//u//L/7P/z/+n/9f/o//j/5f/5/+T//P/h//3/3v///9v/AADY/wMA1v8EANP/BgDQ/wcAzf8IAMn/CgDG/wsAw/8NAL//DgC7/xAAuP8QALT/EQCv/xIAq/8SAKf/FACk/xQAoP8UAJz/FACX/xQAk/8UAI//FACL/xQAhv8UAIL/EgB+/xIAev8RAHT/EQBw/xAAbf8OAGn/DQBk/wsAYP8KAFz/BwBY/wYAU/8EAFH/AQBM////SP/9/0X/+v9B//j/Pv/1/zv/8v83/+//NP/s/zH/6P8v/+X/LP/i/yn/3v8o/9r/Jf/X/yP/0/8g/87/H//M/x7/x/8c/8P/G/+//xn/u/8Y/7b/GP+y/xf/rv8X/6r/F/+l/xf/of8X/53/GP+Z/xj/lP8Z/5D/G/+M/xz/iP8e/4T/H/9//yD/e/8j/3f/Jf9z/yj/bv8q/2r/Lf9m/zD/Y/80/1//N/9a/zv/WP8+/1P/Qv9R/0f/TP9L/0r/Uf9H/1X/RP9Z/0D/X/89/2P/O/9p/zn/bv82/3T/M/96/zH/f/8v/4X/Lf+M/yz/kv8q/5n/Kf+e/yj/pf8m/6v/Jv+y/yX/uf8l/8D/Jf/H/yP/zv8j/9b/Jf/d/yX/5P8l/+v/Jv/y/yb/+f8o/wAAKf8HACr/DgAs/xUAL/8cADD/IwAz/yoANP8yADf/OQA6/0AAPf9HAEH/TABE/1MASP9bAEv/YgBP/2cAU/9uAFj/dABc/3sAYP+BAGb/hgBq/4wAcP+TAHT/mQB6/54Af/+kAIX/qACL/64AkP+0AJb/uACc/7wAo//AAKj/xQCv/8kAtf/NALz/0QDC/9QAyf/XAND/2gDW/90A3f/eAOT/4QDr/+IA8v/kAPn/5QD//+UABgDlAA0A5QAUAOUAGwDlACIA5AApAOIAMADhADYA3gA9AN0ARADaAEsA1gBRANMAWADPAF8AygBkAMYAbADCAHEAvAB3ALYAfACxAIIAqgCIAKMAjQCdAJMAlQCXAI0AnQCFAKEAfgCmAHUAqgBtAK4AYwCyAFsAtQBRALkARwC8AD0AvwAzAMAAKADDAB4AxQASAMYABwDHAPz/yQDw/8oA5f/KANr/ygDN/8oAwv/KALX/yQCq/8kAnf/HAJD/xQCE/8MAd//CAGr/vwBd/7wAUf+5AET/tQA3/7IAKv+uABz/qgAQ/6YAA/+gAPb+nADp/pYA3f6QAM7+iwDC/oUAtf5+AKj+eACc/nEAkP5qAIP+YwB3/lwAav5TAF/+TABT/kQAR/47ADv+NAAw/iwAJf4jABn+GwAP/hEABP4IAPr9AADw/fb/5v3u/9395P/T/dr/yv3R/8L9x/+5/b7/sf20/6j9q/+h/aH/mv2X/5P9jf+M/YT/hv16/3/9cf97/Wf/df1d/3D9U/9r/Uv/af1B/2T9Of9h/S//X/0m/1z9HP9Z/RT/WP0L/1b9A/9W/fr+Vf3y/lX96f5W/eL+Vv3a/lj90/5Z/cr+Wv3D/l39vP5g/bX+Y/2v/mb9qP5p/aP+bf2d/nH9l/51/ZL+ev2M/n79iP6D/YL+iP1+/o39ev6T/XX+mf1y/qD9bv6l/Wv+rP1p/rL9Z/65/WT+wP1j/sb9Yv7N/WD+1P1f/tv9Xf7i/V3+6f1d/vL9Xf75/V3+AP5d/gf+X/4P/mD+F/5i/h7+Y/4l/mT+Lf5m/jT+af47/mr+Qv5t/kv+cP5S/nL+Wf51/mD+eP5n/nv+bv5//nX+gv58/ob+g/6J/ov+jf6S/pL+mf6U/p7+mf6l/p3+rP6h/rL+pf65/qr+v/6u/sb+tP7M/rj+0f68/tf+wP7d/sX+5P7J/un+zv7u/tP+8/7X/vn+2/7//uH+A//l/gj/6f4N/+7+Ev/y/hf/9v4b//z+IP8A/yX/BP8p/wj/Lf8N/zH/Ef82/xT/Ov8Y/z7/HP9B/yD/Rf8l/0r/KP9M/yz/Uf8w/1P/M/9Y/zf/Wv86/13/Pf9i/0H/ZP9E/2f/R/9q/0r/bv9M/3H/T/90/1L/d/9V/3r/WP98/1r/f/9d/4L/YP+F/2L/iP9k/4v/Zv+N/2n/kP9q/5P/a/+W/27/mf9w/5z/cf+g/3P/o/90/6X/df+o/3f/q/94/67/ev+x/3v/tf98/7j/fv+7/37/vv9//8L/gf/F/4H/yf+C/8z/gv/O/4T/0/+E/9f/hf/a/4X/3v+G/+L/hv/l/4b/6f+I/+7/iP/y/4j/9v+J//r/if///4n/AwCJ/wcAi/8LAIv/EQCL/xUAjP8ZAIz/HgCM/yMAjP8oAI3/LQCN/zIAjf83AI//OwCP/0EAj/9HAJD/SwCQ/1EAkv9WAJL/WwCT/2AAk/9mAJT/bACU/3EAlv93AJf/fACX/4EAmf+GAJr/jACc/5IAnf+XAJ7/ngCg/6QAof+qAKP/rwCk/7UApf+7AKf/wACq/8YAq//NAK7/0wCv/9gAsv/eALT/5QC2/+sAuf/wALv/9gC+//0AwP8DAcP/CQHG/xAByf8VAcz/GwHQ/yIB0/8oAdb/LQHa/zQB3f86AeH/QAHk/0cB6P9MAev/UgHv/1kB8/9fAfj/ZAH8/2oBAABwAQQAdwEIAH0BDQCCAREAiAEXAI4BGwCTAR8AlwElAJ0BKQCjAS8ApwEzAK0BOQCxAT4AtQFCALsBSAC/AU4AwwFSAMcBWADKAV0AzwFjANEBaQDWAW4A2AF0ANsBeADeAX4A4QGEAOIBiQDlAY8A5wGVAOgBmgDpAaAA6wGmAOwBqwDsAa8A7AG1AOwBuwDsAb8A7AHFAOwBygDrAc8A6wHTAOkB2ADoAd0A5wHhAOQB5QDiAekA4AHuAN4B8gDbAfYA2AH5ANQB/QDRAQABzQEDAcoBBgHGAQkBwgELAb4BDgG5AREBtQESAa8BFAGrARcBpgEYAaABGAGaARoBlQEbAY8BGwGJARwBhAEcAX0BHAF3ARwBcAEcAWoBGwFjARsBXAEaAVYBGAFPARcBSAEVAUEBFAE6ARIBMwEQASwBDgElAQsBHAEJARUBBgEOAQMBBwEAAQAB/AD5APkA8AD1AOkA8gDiAO4A2wDpANQA5QDNAOEAxgDdAL8A2AC4ANQAsQDPAKoAygCjAMUAnADAAJYAuwCPALYAiACxAIIAqwB7AKcAdQChAHAAnABqAJYAZACQAF8AiwBZAIYAUwCBAE4AewBKAHUARABwAEAAagA7AGQANwBgADMAWwAvAFUAKgBPACYASwAjAEUAIQBBAB4AOwAbADcAGAAyABUALQASACkAEQAlABAAHwANABsACwAXAAoAFAAIABAACAALAAcACAAHAAQABgABAAYA/f8GAPr/BgD4/wYA9f8GAPL/BgDw/wYA7v8GAOz/BwDp/wcA6P8HAOf/CADl/woA5P8KAOL/CwDh/wsA4f8NAN//DgDf/xAA3/8QAN//EQDf/xIA3/8SAN//FADh/xUA4f8XAOL/FwDi/xgA5P8ZAOX/GQDl/xsA5/8bAOj/HADp/xwA6/8cAO7/HgDv/x4A8P8eAPL/HgD1/x4A9v8eAPn/HgD6/x4A/P8cAP//HAAAABsAAwAbAAQAGQAHABgACAAXAAsAFwANABQAEAASABEAEQAUABAAFQANABcACwAZAAgAGwAHABwABAAeAAEAIQD//yIA/P8jAPn/IwD2/yUA8/8mAO//KADs/ygA6f8pAOX/KgDi/yoA3v8qANr/KgDX/ywA0/8sAM7/LADK/yoAxv8qAML/KgC//ykAu/8pALb/KACy/ygArv8mAKr/JQCl/yMAof8iAJ3/IQCZ/x4AlP8cAJD/GwCM/xgAiP8VAIT/FAB//xEAe/8OAHf/CwB0/wgAcP8GAGv/AwBp/wAAZP/8/2L/+f9d//X/Wv/y/1b/7v9T/+v/Uf/n/07/4v9L/9//SP/b/0X/1/9C/9P/Qf/O/z7/yv89/8b/Ov/C/zn/vv83/7n/Nv+1/zT/sf8z/63/Mf+o/zD/pP8w/6D/L/+c/y//lv8v/5L/L/+N/y//if8v/4X/L/+C/y//fv8w/3r/MP91/zH/cf8x/23/M/9q/zT/Zv82/2L/N/9f/zr/XP87/1j/Pv9V/0D/Uv9C/07/Rf9L/0f/SP9K/0X/TP9E/1H/Qf9T/z7/Vv89/1r/Ov9d/zn/Yv83/2b/NP9q/zP/bv8x/3P/Mf93/zD/e/8v/3//L/+F/y3/if8t/4//Lf+T/y3/mf8t/57/Lf+j/y//qP8v/67/MP+0/zH/uf8z/7//NP/F/zb/yv83/9D/Of/W/zv/2/89/+H/QP/o/0L/7v9F//P/SP/5/0z///9P/wQAUv8LAFb/EQBa/xcAX/8cAGL/IgBm/ygAa/8vAHD/NAB0/zoAev8+AH7/RACE/0oAiP9PAI3/UwCT/1kAmf9dAJ7/YwCk/2cAqv9sAK//cAC1/3QAvP93AML/ewDH/34Azv+CANT/hQDa/4YA4f+JAOf/jADu/40A8/+PAPr/kAAAAJIABwCSAA0AkwAUAJMAGQCTACEAkgAmAJIALACQADMAjwA5AI0APgCLAEQAiQBKAIYATwCEAFUAgQBZAHwAXwB6AGMAdQBpAHEAbQBtAHEAZwB1AGMAegBdAHwAWACBAFIAhABLAIYARQCJAD4AjAA3AI8AMACSACkAkwAiAJUAGQCWABIAlwAKAJkAAQCZAPn/mQDw/5kA6P+ZAN7/mQDW/5kAzP+XAMP/lgC5/5UAr/+TAKX/kgCc/48Akv+MAIj/iQB+/4YAc/+EAGn/gQBf/3wAU/94AEr/dQA+/3AANP9sACn/ZwAf/2IAFP9dAAr/WAD//lIA9f5MAOn+RwDf/kAA1P46AMr+MwC//i0Atf4mAKv+HwCh/hgAl/4RAI3+CgCD/gMAev76/3D+8/9m/uz/Xf7k/1X+3f9L/tT/Qv7M/zr+xf8x/rz/Kf60/yL+q/8Z/qT/Ev6c/wv+k/8E/ov//f2E//f9e//w/XP/6/1q/+X9Y//f/Vr/2/1S/9X9S//R/UL/zf07/8n9NP/G/Sz/w/0l/8D9Hv+9/Rf/u/0Q/7n9CP+4/QH/tv36/rX99f61/e7+tf3o/rX94f61/dv+tv3W/rj90P65/cz+u/3G/rz9wv6//bz+wP24/sP9tP7H/a/+yv2r/s39qP7R/aT+1f2h/tr9nv7e/Zz+4v2a/uj9l/7s/Zb+8v2T/vb9kv78/ZL+Af6Q/gf+j/4N/o/+Ev6P/hj+j/4f/o/+Jf6P/iz+kP4x/pD+N/6S/j7+k/5E/pT+S/6W/lL+l/5Y/pr+X/6c/mb+nv5r/qH+cv6j/nj+pf5//qj+hv6r/oz+r/6T/rL+mf61/qD+uP6l/rz+rP6//rL+w/65/sf+v/7K/sX+zv7M/tP+0f7W/tf+2v7d/t7+4v7i/uj+5v7u/uv+8/7v/vn+8/7//vb+A//6/gj///4O/wP/Ev8H/xj/C/8c/xD/IP8U/yb/GP8q/xv/L/8f/zP/I/83/yj/O/8q/0D/L/9E/zP/SP82/0z/Ov9P/z3/U/9B/1j/RP9a/0j/X/9L/2L/Tv9k/1H/af9V/2v/WP9u/1r/cf9d/3X/YP94/2P/e/9m/37/af+B/2r/hP9t/4b/cP+I/3H/i/90/43/df+Q/3j/k/96/5T/fP+X/37/mv9//53/gf+e/4L/of+E/6T/hf+l/4b/qP+I/6v/if+t/4v/r/+M/7L/jP+0/43/tv+P/7n/j/+7/5D/vv+Q/8D/kv/D/5L/xf+T/8f/k//K/5P/zf+U/9D/lP/R/5T/1P+U/9f/lP/a/5b/3f+W/9//lv/i/5b/5f+W/+j/lv/r/5b/7v+W//D/lv/z/5b/9v+W//n/lv/9/5b/AACX/wMAl/8GAJf/CACX/w0Al/8QAJf/EgCX/xcAl/8ZAJf/HgCX/yEAmf8lAJn/KACZ/ywAmf8vAJn/MwCa/zYAmv86AJr/PgCc/0IAnP9FAJ3/SgCd/04Anv9SAKD/VgCg/1sAof9fAKP/YwCj/2cApP9sAKX/cACn/3QAqP94AKr/fACr/4EArf+GAK//iwCx/48Asv+VALX/mQC2/54Auf+jALv/qAC+/60AwP+yAML/tgDF/7wAx//CAMr/xgDN/8wA0P/RANP/1wDW/9sA2P/hAN3/5wDf/+wA5P/yAOf/+ADr//wA7v8BAfL/BwH2/w0B+f8SAf3/FwEBABwBBgAiAQoAJgEOACwBEgAyARcANgEbADsBHwBAASUARAEpAEgBLQBOATMAUgE3AFYBOwBbAUEAXQFFAGIBSwBmAU8AaQFVAGwBWQBwAV8AcwFjAHUBaQB4AW0AewFzAH0BdwB/AXsAgQGBAIIBhQCFAYkAhgGPAIYBkwCIAZcAiQGcAIkBoACLAaQAiwGoAIsBrQCLAa8AiQG0AIkBuACJAbsAiAG+AIYBwgCFAcUAhAHHAIIBygCBAc0AfwHQAH0B0QB6AdQAeAHWAHUB1wBzAdoAcAHbAG0B3QBpAd4AZgHeAGMB4ABfAeAAWwHhAFgB4QBUAeEATwHhAEsB4QBHAeEAQwHhAD0B4AA5Ad4ANAHeAC8B3QAqAdsAJQHaACEB2AAbAdcAFQHUABEB0wALAdAABgHPAAABzAD8AMkA9gDGAPAAwwDrAMAA5QC+AOAAuwDbALYA1gC0ANAArwDKAK0AxQCoAL8ApAC5AKEAtQCdAK8AmQCqAJUApACQAKAAjACaAIgAlgCEAJAAfwCMAHsAhgB3AIIAcwB8AG4AeABqAHQAZgBwAGIAbABdAGcAWABjAFMAXwBPAFsASwBWAEcAUwBCAE8APgBMADoASAA2AEUAMwBCAC8AQAAqAD0AJgA6ACMANwAfADQAGwAzABgAMAAUAC8AEQAtAA4ALAALACoABwApAAQAKAABACYA//8mAP3/JQD6/yUA+P8lAPb/IwDz/yMA8v8jAPD/IwDu/yUA7P8lAOv/JQDp/yYA6f8mAOj/KADn/ygA5/8pAOX/KgDl/yoA5f8sAOX/LQDl/y8A5f8wAOX/MgDl/zMA5/80AOf/NgDo/zcA6f86AOn/OwDr/z0A7P8+AO7/QADv/0EA8P9CAPL/RAD1/0UA9v9HAPj/SAD6/0oA/P9LAP//TAAAAE4AAwBPAAQATwAHAFEACgBSAA0AUgAOAFIAEQBTABQAUwAXAFMAGABTABsAUwAeAFMAIQBTACIAUwAlAFMAKABSACkAUgAsAFEALwBPADAATwAzAE4ANABMADcASwA5AEoAOgBHADsARQA+AEQAQABBAEEAPgBCAD0ARAA6AEQANwBFADQARwAyAEcALwBIACwASAApAEoAJgBKACIASgAfAEoAGwBKABgASgAUAEgAEQBIAA0ASAAIAEcABgBFAAEARQD9/0QA+f9CAPX/QQDw/0AA7P8+AOj/OwDl/zoA4f85AN3/NgDY/zMA1P8yAND/LwDM/ywAx/8pAMP/JgC//yMAu/8hALb/HACy/xkArv8XAKv/EgCn/xAAo/8LAJ7/CACc/wQAl/8AAJT//P+Q//n/jf/1/4n/8P+G/+z/gv/o/3//5P98/9//ev/b/3f/1/90/9P/cf/O/27/yv9r/8b/af/C/2f/vv9k/7n/Y/+1/2D/sf9f/63/Xf+o/1r/pP9Z/6D/WP+c/1b/l/9V/5P/U/+P/1P/jP9S/4j/Uv+E/1H/gf9R/3z/T/96/0//df9P/3P/T/9w/0//a/9P/2n/Uf9m/1H/Y/9S/2D/Uv9d/1P/XP9V/1n/Vv9W/1j/Vf9Z/1P/Wv9R/1z/T/9f/07/YP9M/2P/S/9m/0v/Z/9K/2r/SP9t/0j/cP9I/3T/R/93/0f/ev9H/37/SP+B/0j/hf9I/4j/Sv+M/0r/kP9L/5T/TP+Z/07/nf9P/6H/Uf+l/1P/qv9V/6//WP+0/1n/uP9c/77/X//C/2L/x/9k/8z/Z//R/2v/1v9u/9v/c//f/3X/5f96/+n/fv/v/4L/8/+F//n/i//9/4//AQCT/wYAl/8LAJz/EACh/xQApf8YAKv/HACv/x8Atf8jALv/KAC//yoAxf8tAMr/MgDQ/zQA1P83ANr/OQDf/zsA5f8+AOv/QADw/0EA9f9CAPr/RAAAAEUABABHAAoARwAQAEcAFABHABkARwAeAEcAIgBHACgARQAsAEQAMABEADQAQQA5AEAAPQA+AEAAOwBEADkARwA3AEsANABOADAAUQAtAFMAKQBWACYAWAAiAFsAHgBcABkAXwAVAGAAEABiAAsAYwAGAGMAAABkAPz/ZAD2/2QA7/9mAOn/ZADk/2QA3f9kANf/YwDQ/2MAyf9iAMP/YAC8/18Atf9dAK7/WwCl/1kAnv9WAJf/UwCP/1EAiP9OAH//SwB4/0gAcP9EAGf/QQBg/z0AWP85AE//NABH/zAAPv8sADf/KAAv/yIAJv8eAB7/GAAV/xQADf8OAAT/CAD9/gMA9f79/+z++P/k/vL/3f7s/9T+5f/M/t//xf7a/7z+0/+1/s3/rv7G/6X+wP+e/rn/l/6y/5D+rf+J/qX/gv6g/3z+mf91/pL/cP6M/2n+hf9j/n7/Xf54/1j+cf9S/mv/TP5k/0j+Xf9C/lj/Pv5S/zr+S/82/kX/M/5A/y/+Of8s/jP/KP4t/yX+KP8i/iL/IP4c/x7+GP8c/hL/G/4N/xn+CP8Y/gP/GP7//hf++v4X/vb+F/7y/hj+7v4Y/un+Gf7m/hn+4v4b/t/+HP7b/h/+2P4g/tb+I/7T/ib+0f4p/s7+LP7N/i/+yv4x/sn+Nv7H/jn+xv49/sb+Qf7F/kX+xf5J/sP+Tv7D/lL+w/5W/sP+XP7D/mD+xf5m/sX+av7G/nD+x/50/sf+ev7J/n/+yv6F/s3+i/7O/o/+0P6U/tP+mv7U/qD+1/6l/tr+q/7d/rH+3v62/uH+vP7k/sL+5v7H/uv+zf7u/tP+8P7Y/vP+3v73/uT++v7o/v3+7v4B//P+BP/5/gj///4L/wP/EP8I/xT/Df8X/xL/G/8Y/x7/HP8i/yD/Jf8m/yn/Kv8t/y//MP80/zT/Of83/z3/O/9B/z7/Rf9C/0r/Rf9O/0r/Uf9M/1X/Uf9Z/1P/Xf9W/2D/Wf9k/13/Z/9g/2v/Y/9u/2b/cf9p/3X/a/94/27/e/9x/37/dP+B/3f/hP96/4b/e/+J/37/jP+B/4//gv+S/4X/k/+G/5b/if+Z/4v/mv+N/53/j/+g/5D/of+S/6T/k/+l/5T/p/+W/6r/l/+r/5n/rv+a/6//nP+x/53/tP+d/7X/nv+2/6D/uf+g/7v/of+8/6H/vv+j/7//o//C/6P/w/+k/8X/pP/G/6T/x/+k/8r/pf/M/6X/zf+l/87/pf/Q/6X/0f+l/9P/pf/W/6X/1/+l/9j/pf/a/6X/2/+k/93/pP/e/6T/4f+k/+L/pP/k/6T/5f+j/+f/o//p/6P/6/+j/+z/o//u/6H/8P+h//L/of/z/6H/9v+h//j/of/5/6D//P+g//3/oP8AAKD/AQCg/wQAoP8GAKD/CACg/woAoP8NAKD/EACg/xEAoP8UAKD/FwCh/xkAof8cAKH/HgCh/yEAo/8jAKP/JgCk/ykApP8tAKX/MACl/zMAp/82AKj/OQCo/z0Aqv9AAKv/RACt/0cArv9LAK//TgCx/1IAsv9WALT/WQC1/10Atv9iALn/ZgC7/2oAvv9uAL//cwDC/3cAw/97AMb/fwDJ/4QAzP+JAM7/jQDQ/5IA0/+XANb/nADa/6AA3f+mAN//qgDi/64A5/+0AOn/uADs/7wA8P/CAPP/xgD4/8oA/P/QAP//1AADANgABwDdAAsA4gAQAOcAEgDrABcA7wAbAPMAHwD2ACMA+gAoAP8ALAADATAABgE0AAoBOQANAT0AEAFBABQBRQAXAUoAGgFOABwBUgAfAVYAIgFbACMBXQAmAWIAKAFmACoBaQAsAW0ALQFxAC8BdAAwAXgAMgF7ADMBfgAzAYIANAGFADQBiAA2AYsANgGNADYBkAA2AZMANgGWADYBlwA0AZoANAGcADQBngAzAaAAMgGhADIBowAwAaQALwGmAC0BpwAsAagAKQGoACgBqgAmAaoAIwGrACIBqwAfAasAHAGrABsBqwAYAasAFQGrABIBqgAQAaoADQGoAAkBqAAGAacAAwGmAAABpgD8AKQA+QCjAPUAoQDyAJ4A7gCdAOsAnADnAJkA4gCXAN4AlQDbAJMA1wCQANMAjQDPAIwAygCJAMYAhgDDAIQAvwCBALsAfgC2AHsAsgB4AK4AdACqAHEApgBuAKEAbACdAGcAmQBkAJYAYgCSAF0AjQBbAIkAWACFAFMAgQBRAH4ATAB6AEoAdQBFAHMAQgBuAEAAbAA7AGcAOQBkADYAYAAyAF0ALwBbACwAWAAoAFMAJQBRACIATgAfAEsAHABKABkARwAXAEQAFABCABEAQAAOAD4ACwA7AAgAOgAGADkABAA3AAEANgAAADQA/f8zAPz/MgD6/zIA+P8wAPb/MAD1/y8A8/8vAPL/LwDw/y8A7/8vAO//LwDu/y8A7P8vAOz/LwDs/zAA6/8wAOv/MADr/zIA6/8zAOv/MwDr/zQA6/82AOz/NwDs/zkA7v86AO7/OwDv/z0A7/8+APD/QADy/0EA8/9CAPX/RAD2/0UA+P9HAPn/SAD6/0oA/f9LAP//TAAAAE8AAwBRAAQAUgAHAFMACABVAAsAVQANAFYAEABYABEAWQAUAFsAFwBbABgAXAAbAF0AHgBdAB8AXwAiAF8AJQBfACYAYAApAGAAKgBgAC0AYAAvAGAAMgBgADMAXwA2AF8ANwBfADoAXQA7AF0APQBcAD4AXABAAFsAQQBZAEIAWABEAFYARQBVAEcAUwBIAFIASABPAEoATgBKAEsASwBKAEsARwBMAEUATABCAEwAQABMAD0ATAA6AEwANwBLADQASwAyAEsALwBKACwASgApAEgAJgBHACIARwAfAEUAHABEABgAQgAVAEAAEQA+AA4APQAKADsABwA5AAMANwD//zQA/P8yAPj/MADz/y0A8P8qAOz/KADo/yUA5f8iAOH/HwDd/xwA2v8YANb/FQDT/xIAzv8OAMr/CwDH/wcAw/8EAL//AAC8//3/uP/5/7X/9v+x//L/rv/u/6r/6/+n/+f/pP/i/6D/3v+d/9v/mv/X/5b/0/+T/87/kP/K/43/x/+L/8P/iP+//4X/vP+C/7j/f/+0/3z/sf96/63/eP+o/3X/pf9z/6H/cf+e/27/mv9t/5f/a/+T/2n/kP9n/43/Zv+L/2T/iP9j/4T/Yv+B/2L/f/9g/3z/X/96/1//d/9d/3T/Xf9z/13/cP9d/27/Xf9r/13/av9d/2n/Xf9n/1//Zv9f/2T/YP9j/2D/Yv9i/2L/Y/9g/2T/YP9m/1//Z/9f/2n/X/9q/1//bf9f/27/X/9x/1//dP9f/3f/YP94/2L/e/9i/3//Y/+C/2T/hf9m/4j/Z/+L/2n/j/9q/5L/bf+W/27/mv9x/53/c/+h/3X/pf94/6j/e/+t/37/sf+B/7X/hP+4/4b/vP+L/8D/jf/F/5L/x/+U/8z/mf/Q/53/1P+g/9f/pP/b/6j/3v+t/+L/sf/l/7X/6f+5/+z/vv/v/8L/8v/G//X/yv/4/87/+v/T//3/1/8AANv/AQDf/wQA5P8GAOj/BwDs/wgA8P8KAPX/CwD5/w0A/f8NAAEADgAEAA4ACAAQAAsAEAAQABAAEgAQABcADgAZAA4AHAANAB8ADQAiAAsAJQAKACgACAApAAcALAAGAC0AAwAwAAEAMgD//zMA/P80APr/NgD4/zcA8/85APD/OQDu/zoA6/86AOf/OgDi/zoA3/86ANv/OgDX/zoA0/86AM7/OQDJ/zkAxf83AMD/NgC7/zQAtv8zALH/MgCr/y8Apf8tAKH/LACc/ykAlv8mAJD/IwCL/yEAhP8eAH7/GwB4/xgAc/8VAGv/EQBm/w4AX/8KAFn/BgBS/wMATP///0X/+v9A//b/Of/y/zP/7v8s/+n/Jv/k/x//3/8Z/9v/Ev/W/w3/0f8G/8z/AP/H//n+wv/z/r7/7v64/+b+sv/h/q7/2/6o/9b+o//Q/p7/yf6Z/8X+k/+//o3/uf6J/7T+hP+u/n7/qv56/6T+dP+g/m7/nP5q/5f+ZP+T/mD/j/5a/4v+Vv+G/lH/g/5M/3/+R/98/kL/eP4+/3X+Ov9y/jb/cf4w/27+Lf9r/in/av4l/2n+IP9n/hz/Zv4Z/2T+Ff9j/hL/Y/4Q/2P+C/9i/gj/Yv4G/2P+A/9j/gD/Y/7//mT+/P5m/vn+Z/73/mn+9v5q/vX+a/7y/m3+8v5w/vD+cv7v/nT+7v53/u7+ev7u/nz+7P6B/uz+g/7s/ob+7P6L/uz+jf7u/pL+7v6W/u/+mv7v/p3+8P6h/vL+pf7z/qr+9f6v/vb+tP73/rj++f68/vr+wP79/sb+//7K/gH/zv4E/9T+Bv/Y/gj/3v4L/+L+Dv/m/hH/7P4U//D+F//2/hn/+v4c/wD/H/8E/yL/CP8l/w7/KP8S/yz/F/8v/xz/Mf8g/zT/Jf85/yn/O/8v/z7/M/9B/zf/Rf87/0j/QP9L/0T/T/9I/1L/TP9V/1H/WP9T/1z/WP9f/1z/Yv9g/2T/Y/9n/2f/av9q/23/bv9x/3H/dP91/3f/eP94/3v/e/9+/37/gv+B/4X/hP+I/4b/i/+I/43/i/+Q/43/k/+P/5T/kv+X/5P/mv+W/53/l/+e/5n/of+c/6T/nf+l/57/qP+g/6r/of+r/6P/rv+k/6//pf+x/6f/tP+o/7X/qv+2/6v/uP+r/7n/rf+7/67/vv+u/7//r//A/6//wv+x/8L/sf/D/7H/xf+y/8b/sv/H/7L/yf+y/8r/tP/K/7T/zP+0/83/tP/O/7T/zv+0/9D/tP/R/7T/0f+y/9P/sv/T/7L/1P+y/9b/sv/W/7H/1/+x/9f/sf/Y/7H/2P+v/9r/r//b/6//2/+u/93/rv/d/67/3v+t/97/rf/f/63/4f+r/+H/q//i/6v/4v+q/+T/qv/l/6r/5f+o/+f/qP/o/6j/6f+n/+n/p//r/6f/7P+n/+7/p//v/6X/8P+l//L/pf/z/6X/9f+l//b/pf/4/6X/+f+l//r/pf/8/6X///+l/wAAp/8BAKf/BACn/wYAp/8IAKj/CgCo/w0Aqv8QAKr/EQCr/xQAq/8XAK3/GQCu/xwArv8fAK//IgCx/yUAsv8oALT/LAC1/y8Atv8yALj/NgC5/zkAvP89AL7/QAC//0QAwv9HAMP/SwDG/08Ax/9SAMr/VgDN/1sAzv9fANH/YwDU/2YA1/9qANr/bgDd/3MA3/93AOL/ewDl/38A6P+EAOv/hgDv/4sA8v+PAPX/kwD5/5cA/P+aAP//ngADAKMABgCmAAoAqgANAK4AEACxABQAtQAXALgAGwC8AB4AvwAiAMIAJQDFACgAyQAsAMwALwDPADIA0QA2ANQAOQDXADsA2ABAANsAQgDeAEUA4ABIAOIASwDkAE4A5wBRAOgAUwDpAFYA6wBZAOwAXADuAF0A7wBgAPAAYwDyAGQA8gBnAPMAaQDzAGoA9QBtAPUAbgD2AHAA9gBxAPYAcwD2AHQA9gB1APYAdwD2AHgA9QB4APUAegD1AHoA8wB7APMAewDyAHwA8gB8APAAfADvAHwA7gB8AOwAfADrAHwA6QB8AOgAewDnAHsA5QB7AOQAegDhAHoA4AB4AN4AeADbAHcA2gB1ANcAdADUAHMA0wBzANAAcQDNAG4AygBtAMkAbADGAGoAwwBpAMAAZwC+AGQAuwBjALgAYgC1AF8AsgBdAK8AWwCtAFkAqgBWAKcAVQCjAFIAoABPAJ0ATgCaAEsAlwBIAJUARwCSAEQAjQBBAIsAQACIAD0AhQA6AIIAOQB/ADYAfAAzAHoAMAB3AC8AdAAsAHEAKQBuACgAbAAlAGkAIwBmACEAZAAfAGIAHABfABsAXQAYAFsAFwBZABQAVgASAFUAEQBSAA4AUQANAE8ACwBOAAoATAAIAEoABwBKAAYASAAEAEcAAwBFAAEARAAAAEQAAABCAP//QgD9/0EA/f9BAPz/QQD8/0AA/P9AAPr/QAD6/0AA+v9AAPr/QAD6/0EA+v9BAPr/QQD6/0EA+v9CAPz/QgD8/0QA/P9EAP3/RQD9/0UA//9HAAAASAAAAEgAAQBKAAMASwAEAEwABgBMAAcATgAIAE8ACgBRAAsAUQANAFIADgBTABAAVQARAFYAFABWABUAWAAXAFkAGABZABsAWwAcAFwAHgBcAB8AXQAiAF0AIwBfACUAXwAoAGAAKQBgACoAYAAtAGIALwBiADAAYgAyAGIANABiADYAYgA3AGIAOQBiADoAYgA9AGAAPgBgAEAAYABBAF8AQgBfAEQAXQBFAF0ARwBcAEcAWwBIAFkASgBYAEsAWABLAFYATABVAEwAUgBOAFEATgBPAE4ATgBPAEsATwBKAE8ASABPAEUATwBEAE8AQQBPAD4ATwA9AE8AOgBPADcATgA0AE4AMwBOADAATAAtAEwAKgBLACgASgAlAEoAIgBIAB8ARwAcAEUAGABEABUAQgASAEEAEABAAA0APgAIAD0ABgA7AAMAOQAAADcA/P82APn/MwD2/zIA8v8vAO//LQDs/yoA6P8oAOX/JgDh/yMA3v8hANv/HwDX/xwA1P8ZANH/FwDN/xQAyv8SAMf/EADD/w0AwP8KAL7/BwC5/wQAtv8BALT///+x//3/rf/6/6r/+P+n//X/pP/y/6H/7/+e/+z/nP/p/5n/5/+W/+X/k//i/5L/3/+P/93/jP/b/4n/2P+I/9b/hf/U/4T/0f+C/87/f//N/37/yv98/8n/e//H/3r/xf94/8P/d//C/3X/v/90/77/c/+8/3P/u/9x/7n/cf+4/3H/tv9x/7b/cP+1/3D/tP9w/7L/cf+y/3H/sf9x/7H/c/+x/3P/r/90/6//df+v/3X/r/93/6//eP+v/3r/r/98/7H/fv+x/3//sf+C/7L/hP+y/4b/tP+J/7X/i/+1/43/tv+Q/7j/k/+5/5b/u/+Z/7z/nP+//57/wP+h/8L/pf/F/6j/xv+r/8n/rv/K/7L/zf+1/9D/uP/R/7z/1P+//9f/wv/a/8X/3f/J/9//zP/i/87/5f/R/+j/1P/r/9j/7v/b//D/3v/z/+H/9v/i//n/5f/8/+j////r/wEA7P8EAO//BwDw/woA8/8LAPX/DgD2/xEA+f8UAPr/FwD8/xgA/f8bAP3/HgD//x8AAAAiAAAAIwABACYAAQAoAAEAKQABACoAAQAtAAEALwABADAAAQAyAAAAMgAAADMA//80AP//NAD9/zYA/P82APr/NwD5/zcA+P83APb/NwDz/zcA8v83AO//NwDu/zcA6/82AOj/NgDl/zYA4v80AN//MwDd/zMA2v8yANf/MADT/y8A0P8tAMz/KgDJ/ykAxf8oAML/JQC+/yMAuf8hALX/HwCx/xwArf8ZAKj/GACk/xUAoP8SAJz/EACW/w0Akv8IAI3/BgCI/wMAhP8AAH///P96//n/df/1/3D/8v9r/+7/Zv/r/2L/5/9c/+T/Vv/f/1L/2/9M/9f/SP/U/0L/0P8+/8z/Of/H/zT/xf8v/8D/Kv+8/yb/uP8g/7T/HP+v/xj/rf8S/6j/Dv+k/wr/oP8G/5z/Af+Z//3+lP/5/pD/9f6M//D+if/s/oX/6f6C/+X+fv/i/nv/3v53/9v+dP/Y/nD/1v5t/9P+av/Q/mb/zf5j/8r+YP/H/l3/xv5a/8P+WP/C/lX/wP5S/7/+Uf+9/k7/vP5L/7v+Sv+5/kf/uf5F/7j+RP+4/kL/uP5A/7j+Pv+4/j3/uP49/7n+O/+5/jr/u/46/7v+Of+8/jn/vf43/7/+N//A/jf/w/43/8X+N//G/jf/yf43/8z+Of/N/jn/0P46/9P+Ov/W/jv/2P49/9v+Pf/e/j7/4v5A/+X+Qf/o/kT/7P5F/+/+R//z/kj/9/5L//r+TP///k//A/9R/wb/U/8K/1X/Dv9Y/xL/Wv8X/13/G/9g/x7/Yv8i/2T/Jv9n/yr/av8v/23/M/9w/zf/c/87/3X/QP94/0T/e/9I/37/TP+B/0//hP9T/4j/WP+L/1z/jf9g/5D/ZP+T/2f/lv9r/5n/cP+c/3P/nv93/6H/e/+k/37/p/+C/6r/hf+t/4n/rv+M/7H/j/+0/5P/tv+W/7n/mf+7/5z/vv+g/8D/o//C/6X/xf+o/8b/q//J/67/yv+x/83/sv/O/7X/0P+4/9P/u//U/7z/1v+//9f/wv/Y/8P/2v/G/9v/x//d/8r/3v/M/9//zf/f/9D/4f/R/+L/0//k/9T/5P/W/+X/1//l/9j/5//a/+f/2//n/93/6P/e/+j/3//o/+H/6P/i/+n/4v/p/+T/6f/l/+n/5f/p/+f/6f/n/+n/6P/p/+j/6P/p/+j/6f/o/+v/6P/r/+f/6//n/+z/5//s/+X/7P/l/+z/5f/u/+T/7v/k/+7/4v/u/+L/7v/h/+//4f/v/9//7//f/+//3v/v/97/7//d/+//3f/v/9v/7//a/+//2v/w/9j/8P/Y//D/1//w/9f/8P/W//D/1v/w/9T/8P/T//L/0//y/9P/8v/R//L/0f/y/9D/8//Q//P/zv/z/87/9f/O//X/zf/2/83/9v/N//j/zf/4/83/+f/M//n/zP/6/8z//P/M//z/zP/9/8z////M/wAAzP8BAM3/AwDN/wQAzf8GAM3/BwDO/wgAzv8LAND/DQDQ/w4A0f8RANH/EgDT/xUA1P8XANT/GQDW/xwA1/8eANj/IQDa/yMA2/8mAN3/KQDe/ywA3/8vAOL/MgDk/zQA5f83AOf/OgDp/z0A6/9AAO7/QgDv/0UA8v9KAPX/TAD2/08A+f9SAPz/VgD9/1kAAABcAAMAXwAGAGIACABmAAoAaQANAGwAEABuABIAcQAVAHQAGAB4ABsAewAeAH4AIQCBACMAhAAlAIYAKACJACoAjAAtAI8AMACQADMAkwA2AJYAOQCZADoAmgA9AJ0AQACgAEIAoQBEAKQARwCmAEoAqABLAKoATgCrAE8ArgBSAK8AUwCxAFYAsgBYALQAWwC1AFwAtgBdALgAXwC5AGIAuwBjALwAZAC8AGYAvgBnAL8AaQC/AGoAwABqAMAAbADCAG0AwgBuAMIAbgDDAHAAwwBwAMMAcQDDAHEAwwBxAMMAcwDDAHMAwwBzAMMAcwDDAHMAwgB0AMIAdADCAHMAwABzAMAAcwC/AHMAvwBzAL4AcQC+AHEAvABxALsAcAC7AHAAuQBuALgAbgC2AG0AtQBtALQAbACyAGoAsQBqAK8AaQCuAGcArQBmAKsAZACqAGMAqABjAKcAYgCkAGAAowBfAKEAXQCgAFwAngBbAJwAWQCaAFgAmQBVAJYAUwCVAFIAkwBRAJAATwCPAE4AjQBMAIsASwCJAEoAiABIAIUARwCEAEQAggBCAH8AQQB+AEAAfAA+AHsAPQB6ADsAdwA6AHUAOQB0ADcAcwA2AHEANABwADMAbgAzAG0AMgBsADAAagAvAGkALQBnAC0AZgAsAGYAKgBkACoAYwApAGMAKQBiACgAYgAoAGAAJgBgACYAXwAmAF8AJQBfACUAXwAlAF0AJQBdACUAXQAlAF0AJQBdACUAXQAlAF8AJQBfACUAXwAlAF8AJgBgACYAYAAoAGAAKABiACgAYgApAGMAKgBjACoAZAAsAGQALQBmAC0AZwAvAGcAMABpADIAagAzAGoAMwBsADQAbQA2AG0ANwBuADkAcAA6AHAAOwBxAD0AcwA+AHMAQAB0AEEAdABEAHUARQB3AEcAdwBIAHgASgB4AEsAegBMAHoATgB6AE8AewBRAHsAUgB7AFMAfABVAHwAVgB8AFgAfABZAHwAWwB8AFsAfABcAHwAXQB8AF8AfABfAHwAYAB8AGIAewBiAHsAYwB7AGMAegBkAHoAZAB4AGQAeABmAHcAZgB1AGYAdABmAHQAZgBzAGYAcQBmAHAAZgBuAGYAbQBmAGwAZgBqAGQAaQBkAGYAZABkAGMAYwBjAGAAYgBfAGAAXQBgAFsAXwBZAF0AVgBcAFUAWwBSAFsATwBZAE4AVgBLAFUASABTAEUAUgBCAFEAQQBPAD4ATAA7AEsAOQBIADYARwAzAEQAMABCAC0AQAAqAD4AKAA7ACMAOQAhADcAHgA0ABsAMgAYAC8AFQAtABEAKgAOACgACwAlAAgAIgAEAB8AAQAcAP//GwD8/xgA+P8VAPX/EgDy/xAA7/8NAOz/CgDo/wcA5f8EAOL/AQDf////3f/8/9j/+f/W//b/0//z/9D/8v/N/+//yv/s/8f/6f/F/+f/wv/k/7//4v++/9//u//d/7j/2/+1/9j/tP/X/7H/1P+u/9P/rf/Q/6r/zv+o/8z/p//K/6T/yf+j/8f/of/F/6D/w/+e/8L/nf/A/5z/v/+a/77/mf++/5n/vP+X/7v/l/+5/5b/uf+W/7j/lP+4/5T/tv+U/7b/lP+2/5T/tv+U/7b/lP+2/5T/tv+W/7b/lv+2/5f/tv+X/7b/mf+4/5n/uP+a/7n/nP+5/53/u/+e/7v/oP+8/6H/vv+j/7//pP/A/6X/wv+n/8P/qv/F/6v/xv+t/8f/r//K/7H/zP+y/83/tf/Q/7b/0f+4/9T/u//W/7z/2P+//9r/wP/d/8P/3v/F/+H/xv/k/8n/5f/K/+j/zP/r/87/7P/Q/+//0f/w/9P/8//U//b/1//4/9j/+v/a//3/2////93/AQDd/wMA3v8GAN//BwDh/woA4f8LAOL/DQDk/xAA5P8RAOT/EgDl/xQA5f8VAOX/GADl/xkA5/8bAOf/GwDn/xwA5f8eAOX/HwDl/yEA5f8hAOT/IgDk/yIA4v8jAOL/IwDh/yMA3/8lAN//JQDe/yUA3f8lANv/JQDa/yUA2P8lANf/JQDU/yMA0/8jANH/IwDO/yIAzf8hAMr/IQDJ/x8Axv8eAMX/HgDC/xwAv/8bALz/GQC5/xgAtv8XALT/FACx/xIArv8RAKv/DgCo/w0Apf8LAKP/CACe/wcAnP8EAJn/AQCU/wAAkv/9/4//+v+L//j/iP/1/4T/8v+B/+//fP/u/3r/6f91/+f/c//k/27/4f9r/97/Z//b/2T/2P9g/9b/Xf/T/1n/zv9W/8z/Uv/J/0//xv9L/8P/SP+//0T/vP9B/7n/Pf+2/zr/sv83/6//M/+t/zD/qv8t/6f/Kv+k/yj/oP8l/53/Iv+a/x//l/8c/5T/Gf+S/xf/j/8U/4z/Ev+J/xD/hv8N/4T/C/+C/wj/f/8H/3z/Bv97/wT/eP8B/3X/AP90///+cf///nD//f5u//z+a//6/mr/+v5p//n+Z//5/mb/+f5k//f+Y//3/mL/9/5g//f+X//5/l//+f5d//n+XP/6/lz/+v5c//z+Wv/9/lr//f5a///+Wv8A/1r/Af9a/wT/Wv8G/1r/B/9a/wj/XP8L/1z/Df9d/xD/Xf8S/1//FP9g/xf/YP8Z/2L/HP9j/x//ZP8i/2b/Jf9n/yj/af8q/2r/Lf9r/zD/bf8z/3D/Nv9x/zr/c/89/3X/QP93/0T/eP9H/3v/Sv98/07/f/9R/4L/Vf+E/1j/hv9a/4j/X/+L/2L/jf9m/4//af+S/2v/lP9w/5b/c/+Z/3f/nP96/57/fP+g/4H/o/+E/6X/hv+n/4n/qv+N/63/kP+u/5P/sf+W/7T/mf+1/53/uP+g/7n/o/+8/6X/v/+o/8D/q//D/67/xf+v/8b/sv/J/7X/yv+4/83/u//O/7z/0P+//9P/wv/U/8P/1v/G/9f/x//Y/8r/2v/M/9v/zv/d/9D/3v/R/9//0//h/9b/4v/X/+T/2P/l/9r/5f/b/+f/3f/o/97/6P/f/+n/4f/r/+L/6//i/+z/5P/s/+X/7P/l/+7/5//u/+j/7v/o/+//6f/v/+n/7//p/+//6//v/+v/7//r//D/7P/w/+z/8P/s/+//7P/v/+z/7//s/+//7P/v/+z/7//s/+//7P/u/+z/7v/s/+7/7P/u/+z/7P/s/+z/7P/s/+v/6//r/+v/6//p/+v/6f/p/+n/6f/o/+n/6P/p/+f/6P/n/+j/5f/o/+X/5//k/+f/5P/n/+L/5f/i/+X/4v/l/+H/5f/h/+T/3//k/9//5P/e/+T/3v/k/97/4v/d/+L/3f/i/9v/4v/b/+L/2//i/9r/4v/a/+L/2v/i/9r/4v/Y/+L/2P/i/9j/4v/Y/+T/2P/k/9j/5P/Y/+X/2P/l/9j/5//Y/+f/2P/o/9j/6P/Y/+n/2P/r/9j/6//a/+z/2v/u/9r/7//b//D/2//y/9v/8//d//X/3f/2/97/+P/f//n/3//6/+H//f/i////4v8AAOT/AwDl/wQA5/8GAOj/CADp/woA6/8NAOz/DgDs/xEA7/8SAPD/FQDy/xcA8/8ZAPX/HAD2/x4A+P8hAPn/IgD6/yUA/f8oAP//KQAAACwAAQAtAAMAMAAGADIABwA0AAgANwAKADkACwA7AA4APQAQAEAAEQBBABIARAAUAEUAFQBIABgASgAZAEsAGwBOABwATwAeAFIAHwBTACEAVQAiAFYAIwBZACUAWwAmAFwAKABdACkAXwAqAF8ALABiAC0AYwAvAGUAMABmADAAZgAyAGgAMwBpADQAawA0AGwANgBtADYAbwA3AG8AOQBwADkAcgA6AHIAOgBzADoAcwA7AHQAOwB2ADsAdgA9AHYAPQB3AD0AdwA9AHkAPgB5AD4AeQA+AHkAPgB6AD4AegA+AHoAPgB6AD4AegA+AHoAPgB6AD4AegA9AHoAPQB6AD0AegA9AHoAPQB6ADsAegA7AHoAOwB5ADoAeQA6AHkAOgB3ADkAdwA5AHcANwB2ADcAdgA2AHYANgB0ADQAdAA0AHMAMwBzADMAcgAyAHIAMgBwADAAcAAwAG8ALwBtAC8AbQAtAGwALABsACwAawAqAGkAKgBpACkAaAApAGgAKABmACgAZQAmAGUAJQBjACUAYgAjAGIAIwBhACIAYQAiAF8AIgBfACEAXgAhAFwAHwBcAB8AWwAfAFsAHgBaAB4AWgAeAFoAHABYABwAWAAcAFcAHABXABwAVwAbAFUAGwBVABsAVQAbAFUAGwBVABsAVQAbAFQAGwBUABsAVAAbAFQAHABUABwAVQAcAFUAHABVAB4AVQAeAFUAHgBXAB8AVwAfAFcAIQBYACEAWAAiAFgAIgBaACMAWgAjAFsAJQBbACYAXAAnAFwAJwBeACgAXwApAF8AKwBhACwAYgAuAGIALgBjAC8AYwAxAGUAMgBmADMAaAA1AGgANgBpADgAagA5AGoAOgBrADwAbAA9AGwAPwBuAEAAbgBBAG8AQwBxAEQAcQBGAHIARwByAEkAcwBKAHMASwB1AE0AdQBOAHUAUAB2AFEAdgBSAHYAUgB4AFQAeABVAHgAVwB4AFgAeABYAHgAWgB4AFoAeABbAHgAXAB4AFwAeABdAHgAXQB4AF0AdgBeAHYAXgB2AGAAdQBgAHUAYQBzAGEAcwBiAHIAZAByAGUAcQBlAG8AZwBvAGgAbgBrAGwAbABrAG4AagBxAGoAcgBoAHUAZwB4AGUAegBiAH0AYQCAAGAAhABeAIcAXQCKAFoAjwBZAJMAVwCZAFQAnQBTAKMAUQCoAFAArgBOALMASwC7AEkAwQBHAMgARADPAEEA1gBAAN4APQDlADoA7QA4APcANgD/ADMACQExABMBLgAcASsAJgEoADEBJQA7ASIARgEgAFEBHQBdARoAaQEZAHUBFQCBARIAjgEQAJsBDQCoAQoAtgEHAMMBBADRAQEA3wH//+4B/P/8Afn/DAL2/xoC8/8oAvD/OQLu/0kC6/9YAun/aALm/3gC5f+IAuL/mQLf/6kC3P+6Atn/ygLX/9wC1f/tAtL//QLP/xADzf8gA8v/MgPI/0IDx/9UA8T/ZQPD/3cDwP+JA7//mQO+/6wDu/+7A7r/zgO4/94Dt//vA7b/AQS0/xEEs/8iBLH/MgSw/0MEr/9TBK//ZASt/3MErP+EBKz/kgSs/6IEqv+xBKr/wASq/88Eqv/dBKr/6wSs//gErP8GBa3/FAWt/yAFr/8tBbD/OAWx/0UFs/9QBbb/XAW3/2YFuv9xBb3/egW+/4QFwf+OBcT/lgXH/54Fyv+mBc7/rQXS/7QF1f+7Bdn/wAXe/8UF4//JBej/zwXt/9IF8P/WBfb/2AX8/9kFAQDbBQcA3AUNANwFEwDcBRgA2wUgANkFJQDYBSwA1QUzANEFOQDOBUAAyAVIAMQFUAC9BVcAtwVdALAFZgCoBW4AnwV1AJcFfgCNBYUAgwWOAHcFlgBsBZ8AXwWmAFIFrwBHBbcAOQXAACoFxwAcBdEACwXaAPgE4gDkBOsAzwTzALgE/AChBAYBhgQNAWsEFgFQBCABMAQoAREEMAHxAzoBzwNCAasDSgGHA1IBYQNcAToDZAESA2wB6QJ0Ab4CfQGUAoUBaAKNAToClQEMAp4B3QGlAawBrAF9AbMBSwG8ARoBwwHoAMkBtADSAYEA2QFNAOABGADmAeX/6wGv//IBef/4AUT//gEO/wQC2f4KAqT+DwJs/hUCN/4aAgL+HgLM/SMClv0oAmH9LAIs/TAC9/wzAsL8NgKO/DoCW/w9Ain8QAL2+0MCw/tGApL7RgJj+0kCMvtKAgP7TALU+k0Cp/pPAnn6TwJO+lACI/pQAvn5UALQ+U8CqflPAoL5TQJc+U0CN/lMAhX5SgLx+EgC0fhGArL4QwKU+EECdfg+Alr4OQI/+DcCJvgyAg/4LgL49yoC5PcmAtD3IgK99x0CrfcXAp/3EQKR9wwChfcGAnr3AQJx9/oBaPfzAWT37AFe9+UBW/ffAVr31wFa99ABXPfHAV/3vwFl97cBavevAXL3pgF8950Bh/eTAZT3iAGh934BsPdyAcH3ZgHT91gB5/dMAfz3PQET+C8BK/ggAUX4EAFf+AABfPjvAJr43wC4+M0A2fi7APr4qAAc+ZUAQvmBAGb5bwCM+VoAs/lFANz5MQAF+h0AMfoIAFz68v+J+tz/t/rH/+X6sf8U+5r/RfuE/3b7bf+n+1f/2vtA/w78KP9C/BH/d/z8/qz85f7h/M7+GP22/lD9n/6G/Yj+vv1y/vb9W/4w/kX+af4u/qH+Gf7b/gP+FP/s/U7/1/2J/8H9wf+t/fz/mf03AIT9cABw/aoAW/3jAEj9HgE1/VcBI/2QARH9yQH9/AEC7fw5Atz8cALL/KcCu/zcAqv8EQOc/EQDjfx0A4D8pANy/NEDZPz8A1n8JgRM/E8EQvx1BDb8mQQs/LsEIvzcBBr8+wQS/BgFCvwzBQT8TQX9+2UF9/t7BfL7jwXt+6AF6vuyBeb7wAXj+88F4vvZBeH75AXh++wF4fvzBeH79wXi+/oF5fv9Bej7/QXr+/wF7/v5BfX79QX5++8F//vmBQb83gUP/NUFFvzIBR/8vQUo/K4FMvygBT38jQVI/HwFVPxrBWD8VQVu/EAFevwqBYn8EwWY/PsEp/ziBLb8yATH/K0E2PySBOn8dQT8/FgEDf07BCD9HAQz/fwDSP3eA1v9vQNw/ZwDhf18A5r9WQOw/TgDxf0WA9398wL0/dECC/6tAiL+igI6/mcCUf5DAmr+IQKC/v0BnP7aAbT+tgHO/pQB6P5wAQL/TgEb/ysBNf8JAU//5wBq/8YAhP+kAJ7/gwC4/2IA0/9CAO3/IwAIAAQAIwDl/z4AyP9YAKv/cwCN/44Acv+nAFf/wwA8/90AIv/3AAr/EQHy/isB2v5DAcT+XQGu/nQBmf6LAYb+owFz/rgBYP7OAU/+4gE//vYBL/4IAiL+GgIU/isCCP49Av79SwLz/VoC6/1nAuP9dQLa/YEC1v2MAtD9lwLM/aECyf2pAsj9swLH/bkCyP3AAsr9xgLL/cwCz/3QAtP91QLY/dYC4P3ZAuf92wLv/dwC+f3cAgT+3AIP/tsCG/7ZAij+1gI2/tQCRv7PAlX+ywJm/sYCeP7BAov+uwKe/rQCsv6tAsb+pgLc/p0C8/6UAgn/igIg/4ECOf92AlP/bQJs/2AChf9WAqH/SQK7/z4C2P8xAvT/JAIQABcCLQAIAkoA+wFoAO4BhgDfAaUA0QHDAMMB4AC0Af4ApQEbAZUBOAGGAVIBdwFsAWcBhgFXAZ0BSAG1ATgBygEpAeABGQH2AQkBCgL6AB4C6gAxAtsAQgLLAFQCvABkAq0AcgKeAIECjgCOAn8AmwJyAKUCZACvAlQAuAJHAL8COgDGAi0AzAIfANECEwDTAgYA1gL5/9YC7f/WAuP/1QLW/9MCzP/PAsH/ywK4/8UCrf+/AqP/twKb/64Ckv+kAor/mgKC/40Ce/+AAnP/cwJs/2MCZ/9TAmL/QwJc/zACV/8fAlT/CwJP//YBTP/hAUj/ywFH/7QBRP+dAUT/hAFC/2sBQv9RAUL/NwFC/xoBRP8AAUX/4gBF/8YASP+pAEv/igBO/2sAUv9NAFb/LABa/wwAX//s/2X/zP9r/6r/cf+J/3b/aP9+/0b/hf8k/43/Af+V/9/+n/+9/qb/mv6w/3f+uv9U/sP/Mv7P/w/+2f/s/eT/yf3w/6b9+v+F/QcAYv0TAEH9IAAe/SwA/fw6ANv8RwC7/FQAmvxhAHr8cABc/H4APPyNAB38mgD++6gA4Pu1AMP7xACm+9IAi/veAG776gBU+/UAOfsCAR/7DAEG+xcB7voiAdf6KwHA+jUBq/o/AZX6SAGB+lIBbvpZAVr6YgFI+mkBN/pwASf6dwEY+n4BCvqEAfv5iQHv+Y4B5PmSAdn5lQHQ+ZkBx/mcAb/5nwG4+aABs/mhAa75ogGq+aIBqPmhAaX5oQGl+Z8BpfmeAab5nAGo+ZkBqvmVAa/5kQG0+Y0Bu/mJAcH5hAHK+X0B1Pl4Ad35cQHo+WgB9PlhAQH6WAEO+lEBHvpHAS76PgE++jUBT/oqAWL6IAF1+hUBifoJAZ36/gCz+vIAyvrkAOD62QD6+ssAEvu+ACv7sABG+6MAYfuUAH37hQCa+3YAtvtmANX7VwD0+0cAEvw3ADL8JwBS/BcAcvwIAJP89/+2/Of/1/zW//n8xv8d/bT/QP2j/2T9kv+J/YD/rf1v/9L9Xv/3/U3/Hf48/0P+LP9p/hr/j/4J/7b+9/7c/uf+BP/W/ir/xP5R/7T+ef+j/p//k/7H/4P+7f9y/hYAY/48AFP+YwBE/ooANP6yACb+2QAW/v8AB/4lAfj9TAHr/XIB3f2ZAdD9vQHC/eIBtf0IAqj9LAKb/VICkP11AoT9mQJ4/b0Cbv3fAmP9AgNY/SQDT/1GA0f9aAM9/YgDNP2oAyz9yAMk/egDHv0GBBf9JAQR/UEECf1eBAX9ewT//JcE+fyzBPb8zQTy/OYE7/wABe38GQXq/DAF6fxIBej8XgXm/HUF5vyJBeb8nwXm/LIF6PzFBen81wXs/OgF7/z6BfL8Cgb0/BkG+fwnBv38NgYD/UMGCf1QBg39WgYU/WYGG/1vBiH9eQYq/YIGMf2JBjr9kQZE/ZgGTf2dBlj9ogZh/aUGbf2oBnf9qwaE/a4GkP2uBpz9rgap/a4Gtv2tBsP9qwbS/akG3/2mBu/9ogb9/Z4GDP6ZBhz+kwYs/owGPf6EBk3+fAZe/nQGb/5rBoD+YgaS/lcGo/5MBrX+QAbI/jUG2/4oBuz+Gwb//gwGEv//BSX/7wU4/+AFS//QBV7/vwVy/68Fhf+fBZr/jAWr/3kFwP9mBdP/VQXn/0AF+v8sBQ8AGQUiAAMFNgDvBEoA2QRdAMMEcACsBIMAlgSYAIAEqQBpBLwAUQTQADoE4gAhBPUACgQHAfEDGgHaAyoBwAM9AacDTgGOA18BdQNwAVsDgQFCA5IBKAOiAQ4DsgHzAsIB2wLRAcAC4QGnAu8BjgL+AXYCDAJeAhoCRAIoAisCNQISAkIC+gFOAt8BWgLFAWYCqwFxAo8BfAJzAYcCVgGQAjkBmwIcAaQC/ACtAt4AtgK+AL4CngDGAnwAzgJcANQCOwDbAhkA4QL3/+cC1P/rArH/8QKP//YCbP/6Akj//gIl/wADAP8DA93+BgO6/ggDlf4JA3L+CgNO/gwDKf4MAwb+DAPj/QwDwP0KA5z9CQN5/QcDVf0FAzP9AgMR/QAD8Pz9As78+QKt/PUCjPzxAmz87AJK/OYCK/zhAg383ALu+9UC0PvPArP7yAKW+8ECevu5Al77sQJE+6oCKvuiAhL7mQL5+pAC4PqGAsr6fQKz+nQCnvpqAoj6XgJ1+lQCYvpKAk/6PwI/+jQCLfopAiD6HQIQ+hECA/oFAvb5+AHq+ewB3/nfAdX50wHO+cYBxvm5Ab/5rAG5+aABtPmTAbD5hgGu+XcBq/lqAav5XQGr+U4BrflBAa75MgGz+SUBt/kYAbv5CQHD+fwAyvntANP53wDb+dIA5vnFAPH5twD9+aoAC/qdABj6kAAo+oIAN/p1AEn6agBb+lwAbfpOAIH6QQCW+jUAq/omAMH6FwDY+gkA8fr6/wr77f8j+93/PfvO/1j7v/91+6//kfuf/677kP/M+4D/6vtw/wn8Yf8q/FD/SfxB/2v8Mf+L/CD/r/wR/9H8//71/PD+GP3g/jz9z/5g/cD+hf2w/qv9oP7R/ZD+9v2A/hz+cf5D/mH+av5T/pD+Q/65/jX+3/4m/gb/F/4u/wn+Vv/7/X7/7v2m/9/9zf/S/fb/xf0eALn9RgCs/W0AoP2WAJP9vACH/eUAff0LAXH9MwFn/VkBXP2BAVL9pwFJ/c0BQP3zATf9GAIu/T4CJv1iAh/9hQIX/agCEP3LAgr97QIE/Q4D/vwtA/n8SwP0/GkD8fyGA+v8oQPo/L0D5fzUA+L87APh/AIE3/wXBN38KgTd/D0E3PxNBNz8XATd/GkE3fx2BOD8gQTi/IkE5PyRBOf8mATp/J4E7fyhBPL8pAT2/KYE/PymBAH9pAQG/aEEDf2dBBP9mAQb/ZMEI/2LBCv9gwQy/XoEPP1wBEX9ZARO/VcEWP1KBGP9OwRt/SwEd/0bBIP9CgSP/fcDmv3mA6j90gO1/b4Dwv2oA8/9kgPd/XwD6v1kA/j9TQMG/jQDFv4bAyT+AwMz/ukCQ/7NAlL+tAJi/pgCc/58AoT+YQKT/kQCpP4oArX+CwLG/u8B2P7TAen+tQH7/pgBDP98AR7/XgEw/0EBQf8kAVP/CAFl/+oAd//NAIn/sQCc/5UArf94AMH/XQDS/0EA5f8lAPf/CgAJAPD/GwDV/y4AvP8/AKP/UwCK/2MAcv92AFr/iABC/5kALP+rABb/vQAB/84A6/7fANj+8gDD/gIBsf4SAZ7+JAGN/jMBfP5DAWv+UwFc/mEBTf5xAUD+fwEz/o0BJ/6aARz+pwES/rMBB/6/Af79ywH2/dUB7/3fAen96AHj/fEB3v35Adr9AALY/QcC1/0NAtX9EgLU/RcC1f0bAtf9HwLa/SIC3P0kAuD9JQLl/SYC6v0mAvH9JgL5/SYCAf4lAgn+JAIT/iECHv4fAin+GwI1/hYCQv4TAlD+DgJe/gkCbv4DAn3+/QGO/vYBn/7wAa/+6QHD/uAB1P7ZAen+0AH8/sgBEf++ASf/tQE9/6sBU/+iAWj/lwGA/4wBmP+BAa//dgHI/2oB4f9eAfr/UgETAEcBLQA7AUcALwFgACIBewAWAZUACgGwAP0AyQDwAOMA4wD7ANYAFQHJAC0BvQBFAbAAWgGjAHABlgCGAYkAmQF8AKwBbwC+AWMAzwFWAN8BSQDuAT4A+wExAAoCJQAVAhkAIAIOACwCAwA2Avf/PwLr/0gC4f9QAtX/VgLM/10Cwv9hArn/ZgKu/2kCpv9sApz/bQKT/24Civ9uAoL/bQJ7/2wCc/9pAmz/ZQJl/2ACX/9aAln/VAJT/00CTv9EAkn/OwJE/zECQP8nAj3/HAI4/w8CNf8CAjL/9AEv/+YBLv/XAS7/xgEs/7UBK/+jASv/kQEr/34BK/9rASz/VgEu/0EBL/8sAS//FgEy//8ANf/oADn/0QA9/7kAQf+gAET/hwBK/24ATf9TAFT/OgBZ/x8AX/8EAGb/6f9s/83/c/+x/3v/lf+D/3n/i/9d/5T/P/+b/yP/pP8G/67/6f63/83+wv+w/sz/kv7W/3T+4P9Y/uv/PP72/x7+AQAB/g0A5f0YAMj9JQCs/TEAkP09AHT9SQBY/VYAPf1iACL9bwAH/XsA7fyIANL8lQC5/KIAn/yvAIj8uwBv/McAV/zSAD/83QAp/OkAEvz1APz7/wDn+wgB0vsRAb/7GgGq+yIBl/sqAYX7MgF0+zkBY/s/AVP7RQFC+0wBNftSASf7VwEZ+10BDfthAQH7ZgH2+mkB7PptAeL6bwHZ+nIB0fp0Acr6dwHE+ngBvvp5Abn6eQG1+nsBsvp5AbD6eQGv+ngBrfp2Aa36dQGv+nMBsPpwAbP6bAG3+mkBuvplAcD6YQHG+lwBzfpXAdX6UQHd+ksB5vpFAfH6PgH7+jcBB/svARP7KAEg+yABLvsXATz7DgFL+wUBXPv7AG378gB9++gAkfveAKL70wC2+8kAyfu9AN/7sQD0+6YACvyZACH8jgA4/IEAUPx0AGj8aACB/FsAmvxNALX8QADO/DMA6vwlAAT9GAAg/QoAPP38/1r97v92/d//lP3R/7H9w//P/bb/7v2n/wz+mP8q/or/S/57/2r+bf+J/l//qv5Q/8n+Qv/q/jT/Cf8l/yr/GP9L/wn/bP/8/o3/7v6u/9/+z//T/vD/xv4QALn+MQCr/lIAnv5zAJL+lACF/rQAeP7VAGv+9QBh/hYBVf42AUr+VQE+/nQBM/6UASj+tAEe/tMBE/7xAQr+DwIB/i4C9/1MAu79agLl/YgC3P2kAtX9wgLN/d0Cxv35Ar79FAO4/S8Dsv1KA6z9ZAOm/X0DoP2WA5z9rwOX/ccDlP3fA5D99wON/Q0Eiv0kBIb9OgSF/U8Egv1jBIH9dwSA/YoEgP2eBH/9sASA/cAEgP3SBIL94wSD/fMEhP0CBYb9EQWJ/R8FjP0sBY/9OQWU/UUFl/1RBZv9XAWg/WYFpf1wBav9eAWy/YEFuP2KBb/9kAXG/ZgFzv2cBdX9owXd/agF5v2rBe79rwX5/bIFAv60BQz+tQUV/rYFIP62BSv+tgU2/rYFQv61BU7+sgVa/q8FZf6sBXL+qQV//qMFjP6fBZj+mQWn/pQFtf6NBcL+hgXQ/n4F3/53Be3+bgX8/mUFC/9bBRr/UAUp/0cFOP87BUf/MAVX/yMFZ/8YBXb/CgWG//0Elv/vBKb/4gS2/9MExv/EBNb/tQTn/6UE9v+WBAYAhgQWAHQEJwBjBDcAUgRIAEAEVwAuBGcAHAR3AAoEhgD3A5cA4wOmANADtgC9A8UAqQPUAJUD4wCBA/IAbQMBAVcDEAFEAx4BLgMtARgDOgEFA0gB7wJWAdoCZAHFAnEBsAJ9AZsCiwGHApgBcQKkAV4CsQFKArwBNQLIASAC1AEMAt8B+AHpAeMB9AHOAf4BuQEIAqQBEgKPARsCeQElAmMBLgJMATYCNgE9Ah4BRQIGAUwC7gBUAtQAWwK7AGECoQBoAocAbgJsAHMCUAB5AjQAfQIZAIIC/P+HAt//iwLD/44Cpf+RAoj/kwJq/5cCTP+YAi7/mgIQ/5wC8v6dAtT+ngK1/p4Cl/6eAnn+ngJa/p4CPP6cAh7+nAIB/poC4/2ZAsb9lgKp/ZMCi/2RAm79jwJS/YoCNf2HAhn9gwL+/IAC4/x6Asj8dQKu/HEClPxrAnr8ZgJh/GACSPxaAjD8UwIY/E0CA/xGAu37PgLW+zgCwfsxAq37KAKZ+yAChfsXAnP7EAJh+wcCUPv+AUD79QEw++wBIvvjARP72QEF+88B+frFAe/6uwHj+rEB2vqnAc/6nQHH+pIBwPqIAbr6fQG0+nEBrvpmAan6XAGm+lEBo/pGAaP6OwGh+i8Bo/ojAaP6FwGm+g0BqPoBAaz69gCw+uoAtvrhALz61QDC+ssAy/q/ANT6tgDd+qoA6PqfAPP6lQAA+4oADfuAABr7dQAp+2kAOPtfAEn7UwBa+0gAa/s9AH77MgCR+ycApPsaALr7DgDP+wEA5vv1//z76P8T/Nv/K/zO/0T8wf9e/LX/d/yn/5L8mf+s/Iv/yfx9/+T8cP8B/WH/Hv1T/zz9Rv9a/Tj/eP0p/5f9HP+2/Q7/1/0B//b98v4X/uT+N/7W/lj+yf56/rv+nP6u/r3+ov7e/pT+Af+H/iP/ev5F/23+aP9g/ov/VP6t/0f+0P89/vL/Mf4VACX+OAAZ/lwADv5+AAT+oQD5/cQA7/3lAOT9BwHb/SkB0v1LAcf9bAG+/Y0Btv2tAa79zAGm/ewBn/0JApf9JwKQ/UUCiv1hAoP9fQJ9/ZgCd/2xAnP9ygJu/eMCav36AmX9EANi/SYDX/07A1z9TgNZ/WADWP1yA1b9gwNU/ZEDU/2eA1P9rANT/bgDU/3CA1T9ywNU/dMDV/3ZA1n93wNb/eQDXf3oA2H96gNj/eoDaP3qA2z96gNy/egDd/3lA3v94AOB/dsDh/3VA479zwOU/cYDnP29A6P9tAOr/aoDs/2dA7z9kAPG/YQDzv13A9j9aAPj/VkD7P1JA/j9NwMB/icDDf4VAxn+AwMk/vACMP7dAj3+yAJJ/rQCVf6fAmH+igJv/nMCfP5dAor+RwKY/jECpv4ZArT+AgLD/uoB0v7UAeD+ugHv/qMB/v6LAQ3/cwEc/1sBK/9CATz/KwFK/xIBWv/5AGr/4gB6/8kAiv+yAJr/mgCq/4IAuv9rAMr/VQDa/z4A6v8nAPv/EQALAPv/GwDl/ysA0P87ALv/SwCn/1sAk/9rAH//egBt/4sAWf+aAEj/qQA2/7gAJf/HABT/1QAF/+MA9v7yAOf+/wDY/g0By/4ZAb7+JwGy/jMBpv4/AZv+SgGS/lQBiP5gAX/+aQF3/nQBb/59AWn+hwFj/o4BX/6XAVn+ngFW/qYBUv6sAVD+sgFO/rYBTf67AU7+vwFO/sMBUP7GAVH+yQFU/ssBV/7MAVz+zQFh/s0BZv7NAWz+zQF0/swBe/7JAYT+yQGM/sYBlv7DAaD+wAGr/rsBt/63AcT+tAHQ/q4B3f6oAev+owH5/p0BCP+XARj/kAEo/4gBOP+BAUr/eQFb/3IBbf9qAX//YQGS/1gBpf9PAbn/RgHN/zwB4v8yAfX/KQELAB8BIAAVATUACgFKAAABXwD1AHQA6wCKAOAAnwDWALMAywDHAL8A2gC0AOwAqgD/AJ8AEQGTACMBiAAyAXwAQgFyAFABZwBfAV0AbQFSAHkBRwCFATsAjwExAJkBJwCiARwAqgESALIBCQC4Af//vgH1/8IB6//IAeL/ywHZ/80Bz//QAcf/0QG//9MBtv/TAa7/0gGm/9EBn//PAZf/zAGQ/8oBiv/FAYL/wQF8/7sBdv+2AXH/rwFt/6cBZ/+eAWT/lgFe/44BW/+DAVf/eQFT/2wBUP9gAU3/VAFL/0cBSv86AUf/KwFG/xwBRf8NAUX//QBE/+sARP/bAEX/yABF/7YAR/+kAEf/kABK/30AS/9qAE3/VQBR/0AAU/8sAFf/FQBb/wAAX//r/2T/1P9o/73/bf+m/3L/j/94/3j/ff9h/4P/SP+L/zD/kf8Z/5f/Af+f/+n+pv/Q/q7/uf62/6H+v/+I/sf/cP7P/1j+2P9A/uL/J/7r/w/+9P/3/f3/4P0JAMj9EgCx/RwAmv0nAIP9MgBs/TsAVf1GAD/9UQAo/VsAEv1mAP78bwDo/HoA1PyEAL/8jgCs/JcAl/ygAIX8qQBy/LEAYPy5AE78wQA9/MkALPzQABz82AAL/N0A/fvjAO/76QDg++8A0/vzAMb7+AC6+/sArvv/AKP7AwGY+wUBjfsHAYX7CgF9+wwBdPsNAW37EAFm+xABYPsRAVv7EQFW+xIBU/sRAU/7EQFN+w8BS/sPAUr7DQFK+wwBSvsJAUr7BwFN+wUBTvsBAVH7/QBW+/oAWvv3AF/78QBl++wAa/voAHP74gB6+90AgvvXAIz70QCW+8kAofvDAKz7vAC3+7UAxPusAND7pQDe+50A7fuUAPz7jAAM/IMAG/x6ACz8cAA9/GYAT/xdAGH8UwBz/EkAh/w/AJv8NQCv/CsAxPwfANn8FADv/AkABv3//xz99P8z/ej/Sv3d/2L90f97/cX/k/26/639rv/E/aL/3/2X//j9i/8T/oD/Lf5z/0j+Z/9i/lv/ff5Q/5j+RP+0/jj/0P4s/+z+IP8H/xX/JP8K/0D///5b//P+eP/o/pX/3f6x/9L+zv/H/uv/vP4GALH+IwCn/kAAnP5dAJP+eACI/pUAf/6xAHX+zQBr/ukAY/4FAVn+IQFR/jwBSP5YAUD+cwE4/o0BMP6nASj+wgEi/t0BGv73ARP+DwIN/isCBv5DAgD+XAL6/XQC9f2NAvH9pALs/bwC5/3TAuL96gLe/QED2/0WA9j9LAPV/UED0v1VA8/9aQPO/X4DzP2RA8r9pAPK/bcDyv3JA8j92wPI/esDyv38A8r9DATL/RwEzP0qBM39OgTQ/UcE0v1VBNX9YwTY/W8E2/18BN79hgTk/ZIE5/2cBOz9pwTw/bAE9v24BPv9wQQB/skEB/7QBA/+1wQV/t0EHP7jBCP+5wQr/uwEM/7vBDv+8gRE/vcETf75BFX++wRf/vwEaf79BHL+/QR8/v0Eh/79BJL+/ASc/vkEp/74BLL+9AS+/vEEyf7uBNT+6QTg/uUE7P7fBPj+2wQF/9UEEf/OBB//xwQr/78EN/+4BEX/sARR/6cEX/+eBG3/lQR7/4sEh/+BBJb/dgSj/2sEsv9fBL7/UwTN/0cE2v88BOj/LgT3/yIEAwAUBBIABwQgAPkDLQDqAzwA3ANKAM0DVwC9A2UArgNyAJ8DfwCPA40AgAObAG8DpwBeA7UATQPCAD0DzwAsA9wAGgPpAAkD9QD4AgIB5QIOAdMCGwHCAicBsQIzAZ8CPgGNAkoBfAJVAWsCYAFaAmoBSAJ1ATYCgAEmAosBEwKUAQECnwHwAagB3gGxAcwBugG6AcQBqAHLAZUB1AGDAdwBcQHkAWAB7AFMAfQBOwH7AScBAQIVAQgCAgEOAu4AFALaABoCxQAgArEAJQKbACsChgAvAnAAMwJbADcCRAA6AiwAPgIUAEIC/f9EAuT/SALN/0oCtP9LApv/TQKC/04Caf9QAlH/UAI3/1ICHv9SAgT/UgLr/lIC0f5SArf+UAKd/lAChP5PAmr+TQJR/kwCN/5JAh7+RwIF/kQC7P1CAtP9PgK6/TwCov04Aor9MwJy/TACW/0rAkX9JwIu/SMCF/0eAgH9GALs/BMC1vwNAsL8BwKu/AECmvz8AYb89gF0/O4BYvznAVD84AE//NoBLvzRAR38ywEP/MMBAPy7AfL7swHk+6wB1/ujAcr7mwHA+5MBtPuJAan7gQGg+3kBmPtvAZD7ZgGH+14BgvtUAXv7SwF2+0EBcfs3AW77LgFr+yUBaPscAWb7EgFm+wgBZvv/AGb79wBo++0AavvkAGz72gBx+9AAdfvHAHv7vgCB+7QAh/urAI/7ogCX+5gAoPuPAKn7hQC0+3wAv/tyAMv7aQDY+2AA5ftWAPP7TQAB/EMAEfw5ACD8LwAx/CUAQvwbAFT8EQBm/AYAefz7/4388f+h/Ob/t/zb/8v80P/g/MT/9/y4/w39rf8m/aD/Pf2V/1b9if9u/X3/h/1w/6H9Zf+7/Vn/1v1N//D9QP8L/jT/J/4p/0L+HP9f/hD/e/4E/5j++f60/u3+0v7g/vD+1v4N/8r+K/++/kj/sv5m/6j+hP+c/qL/kv7B/4f+3/98/v7/cv4cAGj+OQBe/lgAVP53AEr+lABB/rIAOP7PAC/+7AAm/gkBHv4mARb+QAEO/lwBBv52AQD+kQH4/asB8f3EAer93AHk/fQB3/0LAtn9IQLU/TgC0P1MAsv9YgLH/XYCw/2IAr/9mwK8/a4Cuf2+Arb9zgK0/d4Csv3tArH9+QKv/QYDrv0SA679HAOu/ScDrv0vA6/9NwOv/T4Dsf1EA7P9SQO1/U0Dt/1PA7r9UgO9/VIDwP1SA8T9UQPJ/VEDzP1OA9H9SwPX/UYD3P1BA+L9OgPo/TQD7v0sA/T9IwP7/RoDBP4QAwr+BQMT/voCG/7uAiP+4wIs/tUCNf7HAj7+ugJJ/qoCUv6cAl3+jAJm/nwCcP5rAnz+WwKH/kkCkv43Ap7+JQKq/hICtv4AAsH+7QHO/toB2v7GAef+sgH0/p4BAP+KAQ7/dgEa/2MBKP9OATX/OgFD/yUBUf8RAV///ABs/+gAev/UAIj/vwCW/6sApf+YALP/hADB/3AAz/9cAN3/SQDs/zYA+v8jAAgAEAAXAP//JQDs/zMA2/9BAMr/TwC5/10Aqf9qAJj/eACI/4QAef+SAGr/ngBc/6sATv+4AED/xAAz/88AJv/bABv/5QAP//EABP/8APv+BQHx/g8B6P4YAd/+IQHW/isBz/4zAcj+OwHB/kMBvf5KAbf+UwGy/lgBr/5fAaz+ZQGp/mkBp/5vAaX+cgGl/ncBpf57AaX+fgGm/oABqP6DAar+gwGt/oUBsP6GAbX+hgG5/oYBwP6FAcb+hQHM/oIB1P6CAdr+fwHj/n0B7P55AfX+dQH+/nIBCf9uARP/aQEf/2QBK/9gATf/WgFE/1MBUv9OAV//SAFu/0EBfP86AYv/MwGa/ywBqv8lAbr/HQHL/xUB2/8NAez/BAH9//wADgDzAB4A6wAvAOIAQADZAFAAzwBgAMYAcAC9AIAAswCOAKoAnAChAKsAlwC4AI4AxACEANEAewDdAHAA6ABnAPMAXgD9AFQABgFLAA8BQQAYATgAIAEvACgBJQAvARwANQEUADkBCwA+AQEAQwH5/0YB8f9IAef/SQHf/0sB1/9MAdH/SwHI/0sBwv9JAbr/RwGy/0UBrP9BAab/PgGf/zoBmf81AZP/MAGO/yoBiP8kAYP/HQF9/xYBef8OAXX/BgFx//4Abf/1AGr/6gBn/+EAY//WAGH/ywBf/8AAXP+zAFr/pgBZ/5kAV/+NAFf/fwBX/3AAV/9iAFf/UwBX/0MAV/80AFf/JABZ/xQAWv8CAFz/8f9f/9//Yf/O/2T/vf9n/6v/af+Z/23/hv9y/3P/df9g/3n/Tv9+/zr/g/8n/4j/E/+N/wD/k//r/pn/2P6f/8T+pf+w/qz/nf6z/4n+uv90/sH/Yf7I/03+0P86/tf/Jv7f/xP+6P///fD/7P34/9j9AQDF/QkAsv0TAKD9GwCO/SIAe/0sAGn9NABX/TwARv1DADX9SwAj/VMAFP1bAAL9YQDy/GkA4/xvANP8dQDE/HsAtvyCAKj8hwCa/IwAjfyQAID8lgB0/JsAZ/yeAFv8owBQ/KYARvypADv8rQAy/K8AKPyxACD8tAAX/LYAEfy3AAn8uQAC/LkA/Pu6APb7uQDy+7kA7vu5AOn7uQDm+7cA4/u2AOH7tQDg+7QA3/uxAN77rwDe+60A3/urAOH7qADi+6UA5fuhAOf7ngDr+5sA8PuWAPX7kgD5+40AAPyIAAb8hAAN/H4AFfx5AB38dAAl/G4AL/xnADj8YQBD/FsATvxVAFn8TgBk/EUAcfw/AH78OACL/DAAmfwoAKj8IQC2/BkAxvwRANb8CADm/AAA9vz4/wj97/8Z/eX/K/3e/z391P9Q/cz/Y/3D/3b9uf+K/bD/nf2n/7L9nv/G/ZX/3P2K//H9gf8G/nn/HP5v/zL+Zf9J/lz/YP5T/3f+SP+N/j//pf43/7v+Lf/T/iT/6/4b/wP/Ev8b/wn/M/8A/0v/9v5j/+3+ev/l/pT/3P6r/9T+xP/M/t3/xP72/7z+DgC0/icArP4/AKT+WACb/nAAlf6HAI7+oACG/rgAf/7QAHj+6ABz/gABbP4XAWf+LgFh/kYBW/5dAVb+dAFP/osBS/6hAUb+uAFB/s0BPP7jATn++QE1/g4CMf4kAi7+OAIr/k0CKP5hAiX+dAIj/okCIf6cAiD+rgId/sECHP7TAhv+5gIa/vcCGv4JAxn+GAMZ/ioDGv45Axv+SQMb/lgDHP5nAx7+dQMf/oQDIf6SAyT+ngMm/qsDKP64Ayz+wwMv/s4DMv7ZAzb+5AM5/u8DPv74A0L+AQRH/goETf4TBFH+GgRX/iIEXf4oBGP+LwRp/jUEb/47BHb+QAR8/kQEhP5IBIz+TQSU/lAEm/5SBKP+VQSr/lcEs/5ZBLz+WgTG/lsEzv5bBNf+WwTh/loE6v5ZBPT+VwT9/lUEB/9SBBL/UAQb/0wEJv9JBDD/RgQ6/0EERv89BE//NwRb/zIEZ/8rBHL/JQR7/x8Eh/8XBJP/EQSe/wkEqf8BBLb/+APB//ADzP/mA9f/3QPi/9MD7//JA/r/vwMGALQDEgCpAx4AnwMpAJMDNACHA0EAfANMAG8DVwBiA2IAVgNtAEoDeAA8A4QALgOQACEDmwATA6UABQOwAPcCuwDpAsYA2wLPAMwC2gC9AuUArgLvAKAC+QCRAgMBggIMAXQCFgFlAiABVgIpAUgCMwE5AjsBKgJEARwCTAEMAlYB/QFdAe4BZgHeAW4BzgF2Ab8BfAGvAYQBnwGLAY8BkgF/AZgBcAGfAWABpgFQAawBQQGyATEBuAEhAbwBEgHCAQIByAHyAMwB4gDQAdEA1QHBANgBsADdAaEA4AGQAOMBfgDnAW0A6gFbAO0BSQDuATYA8AEkAPMBEQDzAf3/9gHq//cB1f/4AcH/+gGt//oBmf/6AYP/+gFw//oBWv/5AUX/+QEv//gBGv/3AQX/9QHv/vUB2v7zAcT+8QGu/u8Bmf7sAYP+6gFv/ugBWf7kAUT+4QEv/t4BGv7aAQb+1wHx/dQB3f3PAcr9ywG2/ccBo/3BAZD9vQF9/bgBav2zAVj9rgFG/agBNf2jAST9nQEU/ZgBA/2SAfT8iwHl/IUB1vx/Acf8eAG5/HEBrPxqAZ/8ZAGT/F0BiPxWAX38TwFy/EcBZ/xAAV38OQFV/DEBS/wpAUT8IwE9/BsBN/wTATD8CwEr/AMBJvz9ACL89QAe/O0AHfzlABn83wAY/NcAF/zPABf8xwAX/L8AGPy3ABn8rwAc/KcAH/yfACP8mAAm/JAALPyJADH8fwA3/HcAPvxvAEb8aABN/GAAV/xYAGD8UABq/EkAdPxBAH/8OQCK/DEAlvwpAKT8IQCx/BgAv/wRAM78CQDd/AAA7fz4//387/8N/eb/H/3d/zD91f9D/cz/Vf3D/2n9uP98/bD/kP2l/6T9nf+5/ZP/z/2J/+T9f//6/XX/Ef5q/yj+Yf8//lj/Vv5O/23+RP+G/jr/nv4w/7b+Jv/P/hz/6P4S/wH/CP8a///+NP/1/k3/6/5n/+L+gf/Z/pv/z/61/8b+z/++/uj/tP4CAKz+HQCk/jYAm/5PAJT+aACM/oEAhP6ZAHz+sQB0/soAbv7hAGf++QBg/g8BWv4lAVP+OgFM/lEBR/5kAUL+eQE8/owBOP6gATP+swEu/sUBKf7XASX+6AEi/vkBH/4IAhv+GAIY/icCFv41AhT+RAIR/lECD/5dAg7+agIN/nUCDP5/Agv+igIL/pQCC/6bAgv+ogIM/qkCDf6wAg/+tgIQ/roCEv69AhT+wQIX/sMCGf7EAhz+xAIf/sQCI/7DAif+wAIr/r4CL/67AjX+twI5/rECP/6tAkX+pgJK/qACUP6ZAlb+kQJd/ogCZf6AAmv+dQJz/msCe/5gAoP+VQKK/koCkv4+Apv+MgKk/iQCrf4XArb+CgLA/vsByf7tAdP+3wHd/tAB6P7AAfH+sQH7/qIBBv+SARH/ggEd/3IBKP9iATP/UAE+/0ABSf8wAVX/HwFg/w8BbP/+AHj/7QCF/90AkP/LAJv/ugCo/6oAtP+aAMD/igDN/3oA2f9oAOb/WgDy/0oA/v86AAoAKwAWABsAIQANAC0A/v86APD/RQDi/08A1P9aAMb/ZQC5/3AArf96AKH/hQCV/48Aif+YAH7/ogBz/6wAaf+1AF//vQBW/8YATP/OAET/1QA8/94ANP/mACz/7AAm//QAH//7ABr/AQEU/wgBEf8OAQz/EwEH/xkBBf8eAQL/IgEA/yYB/v4rAfz+LgH9/jEB/f41Af3+NwH+/jkB//47AQH/PAEE/z4BB/8+AQr/PgEN/z0BEv89ARf/PAEd/zsBIv85ASn/OAEv/zYBN/8yAT//MAFH/y0BT/8pAVn/JQFi/yABbP8dAXf/GAGC/xMBjP8OAZj/CQGk/wQBsP/9ALz/+ADI//EA1f/sAOP/5QDw/94A/f/XAAkA0AAWAMkAIwDCAC8AugA7ALQARwCsAFQApABeAJwAaQCVAHMAjQB9AIQAhwB9AI8AdQCYAG0AoQBmAKkAXQCwAFUAtwBNAL0ARgDDAD0AyAA1AM4ALgDTACcA2AAfANsAFwDeABAA4QAJAOUAAQDmAPv/6ADz/+kA7f/qAOb/6gDg/+gA2f/oANL/5gDN/+UAxv/hAMH/3gC7/9oAtv/WALD/0ACr/8sApv/GAKL/wACe/7kAmf+zAJX/qwCS/6QAjf+cAIr/kwCI/4sAhf+CAIL/eAB//24Aff9kAHz/WQB6/08Aef9EAHj/NwB3/ywAd/8gAHX/EwB1/wYAdf/6/3X/7f93/97/eP/R/3n/w/96/7X/fP+m/33/l/9//4j/gv95/4X/av+H/1v/iv9K/43/O/+S/yv/lf8b/5r/C/+d//r+ov/q/qf/2v6r/8r+sf+6/rb/qf68/5j+wf+I/sb/d/7N/2f+0/9X/tn/R/7g/zb+5v8m/u3/F/7z/wb++v/2/QAA5/0GANj9DQDJ/RMAuv0aAKv9IACb/SYAjv0tAH/9MgBx/TcAY/08AFX9QQBI/UcAO/1LAC79TwAj/VQAFv1XAAn9WwD//F4A8vxhAOj8ZQDf/GgA0/xrAMr8bgDB/HAAuPxyALD8dACn/HUAoPx4AJn8eACS/HkAjPx7AIX8ewCA/HsAevx7AHb8ewBy/HsAbvx5AGv8eABo/HcAZfx1AGP8dABj/HIAYfxwAGD8bQBh/GoAYfxoAGP8ZQBk/GEAZvxeAGn8WwBq/FYAbvxTAHL8TwB3/EsAe/xGAIH8QgCG/DwAjPw5AJP8MgCb/C0Ao/woAKr8IgCz/B0Au/wYAMX8EgDP/AwA2fwFAOP8///v/Pj/+vzy/wf96/8S/eT/H/3e/yz91v87/c//Sf3I/1f9wf9l/br/dP2y/4P9q/+U/aP/ov2b/7P9lP/E/Y3/1P2F/+b9fv/3/XX/Cv5u/xr+Zv8t/l7/QP5X/1L+T/9l/kf/ef4//4z+OP+f/jD/s/4o/8b+If/b/hn/7/4S/wP/Cv8X/wT/LP/8/kD/9f5V/+/+av/n/n//4P6V/9r+qP/T/r//zf7T/8f+6P/A/v3/uv4SALT+JwCu/jwAqf5RAKT+ZgCe/noAmf6QAJP+pACO/rkAiv7NAIX+4gCB/vYAff4LAXn+HgF0/jIBcf5GAW7+WQFr/m0BZ/6AAWT+kwFi/qYBX/64AV3+ywFb/t0BWv7vAVj+AAJX/hECVf4iAlX+NAJU/kQCVP5VAlP+ZQJT/nUCVP6EAlT+kwJU/qECVf6xAlb+vwJX/s0CWv7aAlv+5wJd/vQCX/4BA2H+DQNl/hgDaP4kA2r+LwNt/jsDcv5EA3X+TwN5/lgDff5hA4L+agOG/nMDiv56A4/+gwOV/ooDm/6QA6D+lwOl/p0Dq/6kA7H+qQO4/q4Dvv6yA8X+tgPM/rsD0v6+A9r+wQPh/sQD6f7GA/H+yAP4/skDAP/LAwj/ywMQ/8wDGf/MAyD/zAMp/8oDMv/JAzz/yQNE/8cDTP/FA1b/wgNe/78DaP+8A3L/uQN8/7QDhf+wA47/rAOX/6cDov+iA6v/nQO1/5cDv/+QA8j/igPS/4QD3f98A+b/dgPw/24D+v9mAwUAXgMOAFYDFwBMAyIARAMsADoDNgAyAz8AKANIAB0DUwAUA10ACQNmAAADcAD0AnkA6QKCAN4CiwDUApUAyAKfALwCpwCwArEApAK5AJkCwwCNAssAgQLUAHUC3QBoAuUAXALtAFAC9QBDAv4ANwIGASoCDQEeAhUBEQIcAQQCJAH3ASsB6gEyAd0BOQHQAUABwgFGAbQBTQGmAVMBmAFaAYsBXwF7AWUBbgFqAWABbwFSAXUBQwF7ATUBgAEnAYQBGAGIAQsBjAH9AJAB7wCVAeEAmQHUAJwBxQCfAbgAogGrAKYBnQCpAY8ArAGCAK4BdQCwAWYAsgFYALQBSgC1ATsAtwEuALgBHgC5AQ8AugEAALsB8P+7AeH/vAHQ/7wBwP+8Aa//vAGf/7sBj/+7AX7/ugFs/7gBWv+4AUr/twE5/7UBJ/+zARb/sQEE/68B8v6tAeH+qwHP/qgBvf6lAaz+owGa/qABif6dAXn+mQFo/pYBVv6SAUb+jwE1/osBJP6GART+gwEE/n8B9f16AeX9dQHW/XEBxv1sAbj9ZwGp/WIBm/1dAY39WAGA/VIBc/1NAWb9SAFb/UEBTv08AUT9NwE4/TABLf0qASP9JQEa/R4BEP0YAQf9EwH//AwB9/wGAfD8/wDp/PoA4vz0AN387QDX/OcA0vzgAM/82gDK/NQAx/zMAMT8xgDC/MAAwPy5AL/8sgC//KsAvvylAL/8nQDA/JYAwfyPAMT8iADH/IEAyvx6AM38cwDS/GsA1/xlAN38XgDj/FcA6fxQAO/8SgD4/EIA//w8AAj9NgAR/TAAG/0pACX9IQAw/RwAO/0VAEb9DwBT/QcAYP0BAGz9+v96/fP/iP3s/5f95P+l/d3/tv3W/8T9z//V/cj/5f2///b9t/8I/q//Gf6o/yv+n/89/pj/UP6Q/2P+h/92/n//iv53/53+b/+y/mb/xv5e/9v+Vv/v/k7/BP9G/xn/Pv8v/zX/RP8t/1r/Jv9v/x3/hf8W/5v/Dv+w/wb/xv///tv/+P7x//H+BgDp/hsA4v4wANv+RQDU/lkAzv5tAMf+gQDB/pMAuv6nALX+uQCv/swAqf7eAKP+8ACe/gIBmf4TAZT+IwGP/jIBi/5DAYf+UgGD/mEBfv5wAXz+fQF5/owBdv6YAXL+pgFv/rIBbf6+AWv+yQFp/tUBZ/7fAWb+6QFl/vQBZP79AWP+BQJj/g4CYv4VAmL+HAJj/iMCY/4pAmX+LgJl/jICZv43Amj+OQJr/jwCbf4+Am/+PwJx/kECdP5BAnf+QQJ6/j8Cf/49AoL+OwKG/jgCi/40ApD+MQKU/iwCmf4nAp7+IAKl/hoCqv4UArD+DQK2/gYCvP79AcP+9QHK/uwB0P7jAdj+2QHf/s8B5/7EAe/+ugH4/q4B//6kAQf/mQEP/4wBGf+AASH/dAEq/2cBM/9bATz/TgFG/0IBT/80AVj/KAFj/xoBbP8NAXb//wCA//MAiv/lAJT/2ACe/8oAqP+8ALP/rwC9/6EAyP+VANL/hwDd/3sA5v9uAPH/YQD7/1UABABHAA8APAAYAC8AIQAjACsAFwA0AAwAPQAAAEcA9P9PAOr/VwDg/18A1f9oAMv/cADC/3gAuP+AAK//hwCm/44Anv+WAJb/nQCP/6MAiP+qAID/sAB7/7cAdP+8AG7/wgBo/8gAY//NAF//0gBb/9gAV//dAFT/4QBR/+UAT//pAEz/7QBK//AASv/zAEn/9wBJ//oASf/8AEn//gBK/wABSv8BAU3/AgFP/wMBUv8DAVX/BAFY/wMBXP8DAWD/AgFl/wEBav//AG///wB1//wAfP/6AIH/+QCJ//UAkP/yAJf/7wCf/+wAqP/oALD/5QC6/+AAwv/cAMv/2ADW/9QA3//PAOj/ygDz/8QA/P+/AAUAugAPALUAGQCvACIAqQArAKQANACeAD0AmABFAJEATQCLAFUAhQBcAH8AYgB5AGkAcwBwAGsAdQBlAHsAXwCAAFkAhABSAIgASwCMAEUAkAA/AJMAOQCXADIAmgArAJwAJQCdAB8AoAAZAKEAFACiAA0AowAHAKMAAQCjAPz/owD2/6IA8f+hAOz/nwDn/50A4f+cANz/mgDX/5cA0/+SAM7/jgDJ/4oAxf+EAMH/fwC9/3oAuv90ALb/bgCz/2cAsP9hAKz/WQCp/1EAp/9JAKT/QQCi/zkAoP8wAJ//JwCd/x4Am/8UAJr/CgCa/wAAmP/2/5f/7P+X/+D/l//W/5f/yv+X/7//l/+0/5j/p/+a/5v/mv+Q/5v/hP+d/3j/n/9q/6D/Xf+i/1D/pf9E/6f/N/+q/yn/rf8c/7D/D/+z/wH/tv/0/rr/5/69/9n+wv/L/sX/vv7K/7D+zv+j/tP/lf7X/4j+3P96/uL/bf7n/1/+6v9S/u//RP70/zf++v8q/v//HP4DABD+CAAD/gwA9/0RAOv9FgDe/RkA0v0eAMb9IgC7/SUAr/0pAKP9LACY/S8Ajv0yAIP9NAB5/TcAbv05AGT9OwBb/T0AUv1AAEn9QgA//UMAOP1FADD9RQAn/UcAH/1IABj9SAAR/UoAC/1KAAX9SgD//EoA+vxMAPT8TADw/EoA6/xKAOf8SgDk/EgA4PxHAN38RwDb/EUA2fxDANf8QgDV/D8A1Pw9ANT8OgDU/DgA1Pw1ANT8MgDV/C8A1/wsANn8KADa/CUA3vwgAOH8HQDk/BkA6PwWAO38EQDw/AwA9fwIAPz8AwAB/f//B/36/w799P8V/e//Hf3q/yT95f8s/eD/Nf3b/z391v9H/dH/UP3K/1r9xf9k/b//b/25/3r9sv+F/a3/kf2n/539oP+p/Zv/tf2U/8L9jv/P/Yj/3P2C/+r9e//4/XX/Bv5v/xX+aP8k/mH/M/5c/0H+Vf9Q/k//YP5I/3D+Qv+A/jz/kP42/6H+MP+x/ir/wf4k/9P+Hv/k/hj/9f4S/wb/C/8Y/wb/Kf8B/zr/+v5N//X+Xv/v/nD/6v6B/+T+lP/f/qb/2v63/9X+yv/Q/tv/zP7u/8f+AADD/hIAvv4kALr+NgC2/kgAsv5aAK7+awCq/n0Ap/6QAKP+oQCg/rMAnP7EAJv+1QCX/ucAlP74AJL+CQGQ/hsBjf4sAYv+OwGL/kwBif5dAYj+bQGG/nwBhf6NAYX+nAGE/qsBg/67AYP+ygGD/tgBg/7nAYP+9gGE/gMChP4RAoX+HwKG/iwCh/46Aon+RgKL/lMCjP5fAo7+awKQ/ncCk/6CApX+jQKY/pgCmv6iAp3+rgKh/rgCpf7AAqj+ywKs/tMCsP7cArT+5AK4/u0Cvf70AsH+/ALG/gMDy/4KA9D+DwPV/hYD2v4bA+H+IgPm/icD7P4rA/L+LwP4/jQD/v44AwX/OwML/z4DEv9BAxn/RAMg/0YDJv9IAy3/SgM0/0sDPf9LA0P/TQNL/00DU/9MA1v/TANi/0sDav9KA3L/SQN6/0cDgv9GA4r/RAOT/0ADmv8+A6L/OwOr/zgDs/80A7z/MAPF/ywDzf8nA9b/IwPe/x4D5/8ZA+//EwP3/w4DAAAHAwgAAAMRAPoCGQDzAiIA7QIqAOUCMwDeAjsA1wJDAM8CTQDHAlQAvgJcALYCZACtAm0ApAJ2AJsCfgCSAoUAiQKMAIAClAB3Ap0AbQKkAGICqwBaArMAUAK6AEUCwQA7AskAMQLQACcC1wAcAt4AEgLlAAgC6wD9AfIA8gH4AOYBAAHcAQUB0AEMAcYBEQG6ARgBrgEcAaIBIgGYAScBiwEtAX8BMgFyATcBZgE8AVoBQAFNAUUBQQFJATUBTgEoAVIBHAFWAQ8BWgEDAV0B9wBhAeoAZAHeAGcB0gBqAcYAbAG6AHABrgBxAaIAdQGXAHYBiwB4AYAAegF0AHwBaQB9AV0AfwFSAIEBRgCBATsAggEvAIMBIwCEARcAhAELAIQB//+EAfL/hAHm/4QB2f+EAcz/gwG//4MBsf+CAaT/gQGW/4ABiv9/AXz/fgFt/3wBX/96AVH/eQFD/3cBNP91ASb/cgEY/3ABCv9tAfv+awHt/mgB3v5kAdH+YQHD/l4BtP5cAab+WAGY/lQBiv5SAXz+TQFv/kkBYf5GAVT+QQFH/j0BO/46AS7+NQEi/jEBFf4sAQn+KQH+/SMB8v0eAef9GQHd/RUB0v0RAcj9DAG+/QYBtf0BAaz9/ACj/fcAmv3yAJL97QCK/egAg/3jAHz93gB1/dgAcP3TAGr9zgBl/ckAYP3CAF39vQBY/bgAVP2xAFL9rABP/aUATf2gAEv9mgBK/ZIASf2NAEj9hwBI/YEASf17AEr9dABL/W4ATf1oAFD9YgBS/VwAV/1WAFr9UQBe/UoAY/1FAGj9PgBt/TkAdP00AHv9LQCC/SkAiv0jAJH9HQCa/RgAov0RAKv9DQC1/QcAv/0CAMn9/P/U/fb/3/3w/+v96//3/eX/BP7e/xH+2P8e/tP/Kv7M/zj+xv9H/sD/Vf65/2T+sv9z/qz/g/6l/5P+nv+i/pf/sv6Q/8P+if/U/oL/5f59//X+dv8G/2//GP9o/yn/Yf87/1r/Tf9T/17/Tf9w/0b/gf9A/5P/Of+k/zL/tv8s/8f/Jv/Y/x//6f8Z//r/E/8LAA7/HAAI/ysAAv87APz+SwD3/lsA8f5rAOz+eQDn/ogA4/6WAN7+pADZ/rIA1f7AANH+zQDN/tsAyf7nAMX+8wDB/gABvv4MAbv+GAG4/iIBtv4tAbL+OAGx/kMBrf5MAaz+VgGr/mABqf5pAaj+cgGm/nsBpv6CAaX+igGk/pIBpP6YAaT+nwGk/qYBpf6rAab+sAGm/rUBp/66Aaj+vgGq/sIBrf7FAa7+xwGw/skBsv7LAbX+ywG5/swBu/7MAb7+ywHC/soBxv7JAcn+xwHO/sQB0v7CAdf+vgHb/roB4P62AeX+swHr/q4B8P6nAfX+ogH8/psBAf+WAQf/jwEO/4gBFf+AARv/eAEi/3ABKf9pATD/YAE3/1gBP/9PAUb/RQFO/zwBVv8zAV3/KQFl/yABbv8WAXb/DAF//wEBh//4AI//7ACY/+MAoP/YAKn/zgCy/8QAuv+6AML/rwDK/6UA0/+bANz/kADk/4YA6/98APT/cwD8/2gABABeAAwAVAATAEsAGgBCACMAOAApAC8AMAAmADcAHQA9ABUARAAMAEsABABSAPz/WAD0/14A7f9lAOb/agDf/3AA2P91ANH/ewDM/4AAxf+GAMD/iwC7/48Atv+UALH/mQCs/50Aqf+iAKT/pQCi/6kAn/+uAJv/sQCZ/7UAl/+4AJX/uwCU/74Ak//BAJL/wwCR/8UAkf/IAJH/ygCS/8wAk//MAJT/zQCW/84AmP/PAJr/zwCd/9AAoP/PAKP/zwCn/84Aq//OAK7/zQCz/8sAuP/KAL3/yADB/8cAyP/EAM3/wgDT/8AA2f+8AOD/uQDm/7cA7f+0APL/sAD5/60AAACpAAUApQAMAKEAEwCdABgAmgAeAJQAJACRACoAjAAvAIgAMwCDADgAfgA9AHkAQQB1AEUAcABJAGsASwBmAE8AYQBSAFwAVABXAFUAUgBXAE0AWQBIAFoAQwBbAD4AXAA5AFwANABcAC8AXAAqAFwAJgBcACEAWwAcAFoAFwBZABIAVwAOAFYACgBUAAUAUgABAFAA/f9NAPj/SwD0/0gA8P9GAO3/QgDp/z8A5v87AOL/NwDf/zMA3P8tANj/KADW/yQA1P8eANH/GADN/xIAzP8MAMr/BQDH//7/xv/3/8T/8P/C/+j/wf/g/7//2P+//9D/vf/I/73/v/+8/7b/vP+t/7z/pf+8/5z/vP+S/73/if+9/37/vf91/7//a/+//2L/wf9X/8H/Tf/C/0P/xP86/8b/L//I/yT/yv8a/8z/D//P/wX/0f/6/tT/8P7W/+X+2f/b/t3/0P7g/8T+4/+5/ub/r/7q/6T+7v+a/vD/j/70/4X+9/96/vv/cP7+/2X+AQBa/gQAUf4HAEf+CwA9/gwAM/4QACn+EgAg/hQAFv4WAAz+GQAD/hsA+v0cAPL9HgDo/SAA3/0hANj9IgDP/SMAyP0jAL/9JQC4/SUAsf0nAKn9JwCi/ScAm/0nAJX9JwCP/ScAif0nAIP9JwB9/ScAeP0nAHT9JQBv/SUAav0lAGb9JQBj/SMAX/0jAFz9IgBY/SEAV/0gAFT9HgBS/RwAUP0bAE/9GQBN/RcATf0VAE39EwBN/RAATf0OAE39DABO/QkAT/0FAFD9AwBS/f//VP38/1f9+f9Z/fX/XP3y/2D97v9j/er/Z/3m/2z94v9w/d7/df3b/3v91/9//dL/hv3O/4z9yf+T/cb/mf3B/6D9vP+o/bj/sP20/7f9r/+//ar/yP2m/9D9of/a/Zv/4/2X/+z9kv/3/Y3/Af6J/wv+g/8W/n//IP56/yv+dP83/m//Qv5q/07+Zv9Z/mH/Zv5c/3L+Vv9//lH/i/5N/5j+SP+l/kP/s/4//8D+Ov/O/jX/2v4x/+n+LP/2/if/Bf8i/xP/Hf8h/xr/L/8V/z3/Ef9M/wz/W/8I/2n/BP95/wD/h//8/pb/+P6l//T+tP/x/sP/7f7S/+r+4v/m/vD/5P7//+H+DgDd/h4A2v4sANj+OwDW/koA0/5ZAND+aQDO/ncAzP6GAMn+lADI/qMAxv6yAMT+wADD/s4Awv7dAMD+7AC//vkAvv4HAb3+FQG9/iIBvf4wAb3+PgG7/ksBu/5XAbv+ZQG7/nIBvf5+Ab3+igG+/pcBvv6jAcD+sAHA/rsBwv7GAcT+0gHF/t0Bx/7oAcn+8gHK/v0Bzf4HAs/+EgLS/hsC1P4kAtf+LgLa/jcC3v5AAuD+SALj/lEC5/5ZAuv+YQLu/mgC8v5vAvb+dwL6/n0C//6EAgP/iwIH/5ACDP+XAhH/nAIV/6ECGv+nAiD/rAIl/68CKv+zAjD/twI1/7sCOv+/AkD/wgJH/8QCTP/HAlL/ygJZ/8wCXv/NAmX/zwJr/9ACcf/RAnj/0gJ//9IChf/TAoz/0wKT/9ICmf/SAqD/0QKn/88Crv/PArX/zQK7/8sCw//IAsn/xwLR/8QC1//BAt//vgLl/7sC7f+3AvT/swL7/7ACAgCsAgkApwIQAKICFwCeAh8AmQImAJQCLQCOAjQAiQI7AIMCQgB9AkkAdwJQAHECVgBqAl0AYwJkAF0CagBWAnIATgJ4AEgCfwBAAoQAOQKLADICkgAqApgAIgKeABkCpQASAqoACQKxAAECtgD5AbwA8AHDAOcByADfAcwA1wHSAM0B2ADDAd4AuwHiALEB6ACnAewAngHxAJMB9gCKAfsAgAH/AHUBBAFrAQgBYQENAVUBEAFLARQBPwEYATYBGwEqAR8BIAEjARQBJgEJASkB/wAsAfQALwHoADMB3gA1AdMANwHJADoBvgA8AbMAPgGpAEABngBCAZQARAGKAEYBgABHAXYASQFsAEkBYwBLAVkATAFPAE0BRgBNAT0ATgE0AE4BKgBOASEATgEXAFABDgBQAQUATgH7/04B8v9OAen/TgHf/04B1f9NAcz/SwHB/0sBt/9JAa3/SAGj/0cBmP9FAY3/RAGD/0IBd/9AAWz/PgFi/z0BV/85AUz/NwFB/zYBNv8zASr/MAEf/y0BFP8rAQn/KQH+/iUB8v4iAef+HwHd/hsB0v4ZAcf+FQG9/hIBsf4OAaj+CwGd/gcBk/4DAYn+AAF+/vwAdf75AGz+9ABj/vAAWv7sAFD+6QBI/uUAP/7gADf+3AAw/tgAJ/7UACD+zwAZ/ssAEv7GAAz+wQAG/r0AAP64APr9swD1/a4A8P2pAOv9pADo/Z4A4/2ZAN/9lADd/Y4A2v2JANf9hADV/X4A1P15ANL9cwDR/W4A0P1pAND9YwDQ/V4A0f1YANH9UwDT/U4A1P1IANf9RADZ/T4A3P06AN79NQDi/TEA5v0rAOv9JgDw/SIA9P0dAPr9GQAA/hQABv4QAA3+DAAT/gcAG/4DACL+/v8q/vv/M/72/zv+8f9E/uz/Tv7o/1f+4/9h/t//bP7a/3X+1f+B/tD/jP7K/5f+xv+j/sD/r/67/7v+tv/H/rD/1f6s/+D+pv/t/qH/+/6b/wj/lf8V/5D/I/+M/zH/hv8+/4H/TP97/1n/dv9o/3D/dv9q/4P/Zv+Q/2D/nv9b/6z/Vf+5/1D/x/9L/9T/R//h/0L/7v88//v/OP8HADP/FAAv/yEAKv8sACb/OAAi/0MAHf9QABn/WwAW/2YAEf9xAA7/fAAL/4YAB/+RAAP/mwAB/6QA/v6uAPz+uAD4/sEA9v7KAPT+0wDx/twA7/7kAO3+7QDs/vUA6/78AOn+BAHo/gsB6P4SAeb+GgHm/iAB5v4nAeb+LAHm/jIB5v44Aeb+PQHn/kIB6P5IAej+TAHp/k8B6/5TAe3+VwHt/loB7/5dAfH+XwH0/mEB9v5jAfj+ZAH7/mUB/v5lAQH/ZgEE/2YBCP9lAQz/ZAEP/2MBE/9iARf/YAEc/10BIP9aASX/VwEp/1QBLv9QATT/TAE4/0gBPv9DAUP/PwFJ/zoBT/81AVT/LwFa/yoBYf8jAWf/HgFu/xcBdP8RAXr/CwGA/wMBh//8AI//9QCV/+4Am//mAKP/3wCp/9gAsP/RALf/yQC9/8IAxP+6AMr/sgDQ/6sA1/+jAN7/mwDk/5MA6v+MAPD/hAD3/30A/P91AAMAbgAIAGYADwBfABQAWAAaAFEAHwBKACUARAAqADwAMAA2ADQAMAA5ACkAPgAjAEQAHQBIABgATQASAFEADQBWAAcAWgADAF4A/v9jAPr/ZgD1/2oA8f9uAO3/cgDp/3UA5v95AOP/fADf/4AA3f+CANv/hgDY/4kA1v+LANT/jgDU/5EA0v+TAND/lQDQ/5gA0P+aAND/nADQ/54A0P+eAND/oADS/6EA1P+iANT/owDW/6MA2P+kANv/pADd/6QA3/+jAOL/owDl/6IA6P+iAOv/oQDv/58A8/+eAPb/nAD6/5sA/f+ZAAEAmAAFAJUACQCTAA0AkAAQAI8AFACMABgAiQAbAIYAHwCEACEAgAAlAH0AJwB7ACoAdwAsAHMALgBwADAAbQAxAGkAMwBlADQAYgA1AF4ANQBaADUAVwA1AFMANQBPADUATAA1AEgANQBEADQAQAAyAD0AMQA5AC8ANQAtADIALAAuACoAKgAoACcAJgAjACMAIAAhABwAHgAYABsAFQAYABIAFgAPABIADAAPAAgADAAFAAgAAwAEAAAAAQD8//3/+//5//j/9f/1//H/8//s//H/6P/u/+P/7P/f/+r/2v/o/9X/5v/P/+X/yv/k/8X/4v++/+H/uf/f/7L/3/+r/97/pf/e/57/3f+X/9z/kP/c/4n/3P+C/9z/e//c/3P/3P9s/9z/ZP/d/1z/3f9V/97/TP/f/0X/4P88/+D/NP/i/y3/4/8k/+X/HP/n/xT/6P8M/+r/BP/s//v+7v/z/vD/6/7x/+P+9f/Z/vb/0v74/8r++//B/vz/uv7+/7D+AACp/gIAoP4EAJj+BQCQ/gcAiP4JAID+CgB5/gsAcf4NAGn+DQBi/g8AW/4PAFP+DwBM/hAARP4RAD3+EQA3/hEAMP4RACr+EQAi/hEAHP4RABb+EAAQ/hAACv4PAAT+DwD//Q8A+f0NAPT9DQDv/QsA6v0LAOb9CgDh/QkA3f0HANn9BgDV/QUA0v0EAM79AwDK/QEAyP0AAMX9/v/D/f3/wP38/7/9+v+9/fn/u/33/7r99f+4/fP/t/3x/7f98P+3/e3/t/3r/7f96f+3/ef/uP3k/7n94v+6/d//u/3c/7z92f++/df/wP3T/8P90f/F/c3/yf3K/8v9x//P/cP/0v3B/9b9vf/b/bn/3/22/+T9sv/o/a//7v2r//P9qP/5/aT///2h/wT+nP8K/pn/Ef6V/xj+kv8f/o3/Jv6J/y3+hv80/oH/Pf5+/0X+ev9N/nb/Vv5y/17+bv9n/mr/cP5n/3n+Y/+D/l//jP5b/5X+V/+f/lP/qv5Q/7T+TP++/kj/yP5E/9P+Qf/e/j3/6f46//T+Nv///jL/C/8v/xb/K/8h/yn/LP8l/zn/If9F/x//UP8b/1v/Gf9o/xb/c/8S/4D/EP+M/w3/mf8L/6T/CP+x/wX/vf8D/8r/Af/X///+4v/9/u//+v78//j+CAD2/hUA9f4hAPP+LQDy/joA8P5GAO7+UwDu/l8A7P5rAOv+dwDq/oMA6v6QAOj+mwDo/qcA6P6zAOj+vwDn/ssA5/7WAOf+4gDn/u0A6P75AOj+AwHo/g8B6f4aAer+JQHr/jAB7P46Ae3+RQHt/k8B7/5ZAfD+YwHy/m0B9P53Afb+gAH3/okB+f6TAfz+nAH+/qUBAP+uAQP/twEF/74BB//IAQv/zwEO/9cBEf/eART/5gEX/+0BGv/0AR7/+wEi/wICJf8IAin/DgIt/xUCMf8bAjX/IAI4/yUCPf8qAkH/MAJG/zQCSv85Ak//PQJU/0ECWP9FAl3/SQJi/00CZ/9QAmz/UgJx/1YCdv9YAnz/WgKA/1wChf9eAov/YAKR/2IClv9iApz/ZAKi/2UCp/9lAq3/ZgKz/2YCuP9mAr7/ZgLD/2YCyf9lAs//ZALV/2MC2/9iAuH/YALn/14C7f9cAvP/WwL4/1gC/v9WAgQAVAILAFACEABNAhYASwIcAEcCIgBDAigAQAIuADsCMwA4AjkAMwI+AC8CRAAqAkoAJgJQACECVQAcAlsAFgJhABECZgAMAmsABwJxAAACdgD7AXsA9QGBAO8BhgDpAYwA4gGQANwBlQDVAZoAzwGfAMgBpADBAakAugGtALMBsgCrAbYApQG6AJ0BvwCVAcMAjQHHAIUBywB9Ac8AdAHTAGwB1wBjAdsAWwHeAFIB4gBJAeYAQAHpADcB7AAuAe8AJAHyABsB9QASAfcACAH6AP8A/QD2AP8A7AACAeIABQHZAAYBzwAJAcYACgG9AA0BswAPAaoAEAGhABIBmAATAY8AFQGHABYBfgAYAXUAGAFsABkBYwAaAVsAGwFTABwBSgAcAUMAHAE5ABwBMgAcASoAHQEiAB0BGgAdARIAHAEKABwBBAAcAfz/GwH0/xoB7P8aAeT/GQHc/xgB1P8YAcz/FgHE/xUBvP8UAbT/EwGq/xEBo/8PAZr/DgGR/wwBif8KAYD/CQF2/wYBbv8EAWX/AgFc/wABU//9AEr/+wBB//kAOP/2AC//8wAm//EAHf/uABP/6wAL/+kAAv/lAPr+4wDx/uAA6f7cAN/+2gDX/tYAzv7UAMb+0QC//s0Atv7JAK7+xgCn/sIAoP6/AJn+vACR/rgAi/60AIT+sAB9/qwAd/6nAHH+owBr/p8AZv6aAGD+lgBc/pIAVv6OAFL+iQBO/oQAS/5/AEb+ewBD/nYAQP5xAD3+bAA6/mgAOf5kADb+XgA0/loAM/5VADP+UQAy/kwAMf5HADH+QwAx/j4AMv46ADP+NgA0/jIANf4tADf+KAA6/iQAPf4hAD/+HQBC/hkARv4VAEr+EQBN/g4AUv4KAFf+BwBc/gIAYf7//2b+/P9s/vj/dP71/3r+8f+B/u3/iP7p/4/+5f+X/uL/n/7e/6f+2v+v/tb/uP7S/8H+zv/K/sr/0/7F/93+wf/m/r3/8P65//r+tP8E/7D/D/+r/xn/p/8k/6P/L/+f/zn/mv9D/5X/T/+R/1n/jP9k/4j/b/+E/3r/gP+F/3v/j/93/5r/c/+l/2//r/9q/7n/Zv/E/2L/zv9e/9j/Wv/j/1b/7P9S//b/T/8AAEv/CgBH/xMARP8dAEH/JQA9/y4AO/83ADf/QAA1/0kAMf9RAC//WQAs/2IAKf9qACj/cgAl/3oAI/+CACH/iAAf/5AAHv+XABz/ngAb/6UAGf+sABj/sgAY/7gAF/+/ABb/xQAW/8sAFf/QABX/1gAV/9sAFf/hABX/5gAW/+sAF//vABf/8wAY//gAGf/8ABv//wAc/wIBHf8GAR//CgEh/wwBI/8OASX/EQEn/xMBKv8UAS3/FgEv/xcBMv8YATb/GAE5/xkBPP8ZAUD/GQFD/xgBR/8YAUv/FgFP/xYBU/8UAVj/EgFc/xABYP8OAWX/CwFq/wgBb/8FAXT/AgF4//8Afv/7AIP/9wCI//MAjf/vAJP/6wCY/+YAnf/hAKL/3QCo/9gArf/SALL/zgC4/8gAvf/DAML/vgDI/7gAzf+zANL/rQDW/6gA2/+iAOH/nQDm/5cA6/+QAO//jAD0/4YA+P+AAP7/ewACAHUABgBvAAoAaQAOAGQAEwBeABcAWgAbAFQAHwBPACMASgAnAEUAKwBBAC8AOwAzADcANwAyADoALgA9ACkAQQAlAEQAIgBHAB4ASgAaAE4AFwBQABQAVAARAFYADgBaAAsAXAAIAF8ABgBiAAQAZAACAGcAAABpAP7/bAD8/24A/P9wAPr/cgD5/3QA+f92APj/dwD4/3gA+P96APj/ewD4/30A+f99APn/fgD6/38A+/9/APz/gAD+/4AA//+AAAAAgAACAIAABAB/AAUAfwAHAH4ACAB9AAsAfAANAHwADwB7ABEAeQATAHgAFQB2ABcAdQAZAHMAGgByABwAcAAeAG0AHgBsACAAaQAhAGcAIgBkACIAYgAjAGAAIwBdACMAWgAjAFgAIwBVACMAUwAiAFAAIQBOACAASgAeAEgAHQBFABwAQgAaAD8AGAA9ABYAOQAUADcAEgA0AA8AMQANAC4ACgAsAAcAKQAEACYAAQAjAP7/IQD7/x4A+P8cAPT/GADx/xcA7v8UAOr/EgDm/w8A4v8MAN7/CwDb/wgA1/8HANP/BADP/wIAy/8BAMf////D//7/v//8/7r/+v+2//j/sv/4/63/9v+p//X/pf/0/5//9P+a//L/lv/y/5H/8f+M//D/h//w/4H/7/98/+//dv/v/3D/7/9s/+//Zv/v/2D/7/9a//D/U//w/07/8f9I//L/Qf/y/zv/9P80//T/Lv/1/yj/9v8h//j/G//4/xT/+f8O//v/CP/8/wH//v/7/v7/9P4AAO7+AQDn/gIA4f4EANv+BADV/gUAz/4GAMj+BwDC/gcAu/4IALX+CACv/ggAqf4IAKP+CQCd/gkAl/4JAJL+CACM/ggAhv4IAIH+CAB7/ggAdf4GAHH+BgBr/gUAZ/4EAGL+BABd/gIAWP4CAFT+AABP/v//S/7+/0f+/P9D/vv/P/76/zv++P83/vf/M/71/zD+9P8t/vL/K/7w/yf+7v8l/u3/Iv7r/yD+6v8d/uj/HP7m/xn+5P8Y/uP/F/7h/xb+4P8U/t7/E/7c/xL+2v8S/tj/Ev7W/xL+1P8S/tP/Ev7Q/xL+z/8T/sz/FP7K/xT+yP8W/sb/GP7D/xn+wf8b/r7/Hf68/x/+uf8h/rb/JP60/yf+sf8q/q7/Lf6r/zH+qP80/qb/OP6i/zz+oP9B/pz/Rf6a/0n+lv9O/pP/U/6R/1j+jv9d/or/Y/6I/2j+hP9u/oH/dP5+/3r+fP+B/nj/h/51/47+cv+V/m//nP5s/6P+af+q/mb/sv5i/7n+YP/B/l3/yf5a/9H+V//Z/lT/4v5S/+r+T//y/kz/+v5J/wT/R/8N/0P/Fv9B/x7/Pv8o/zz/Mf85/zr/N/9D/zX/Tf8y/1f/MP9g/y7/av8r/3T/Kf9+/yf/iP8m/5L/I/+c/yL/pv8g/7H/H/+7/x3/xP8b/9D/Gf/Z/xj/4/8X/+7/Ff/4/xX/AgAT/wwAE/8XABH/IQAR/ywAEP82AA//QAAP/0oAD/9UAA7/XwAO/2kADv9zAA3/fQAN/4cADf+QAA7/mgAO/6QADv+uAA//twAP/8EAEP/LABD/1AAR/94AEv/mABP/8AAU//gAFv8CARf/CgEY/xIBGv8cARz/JAEd/ywBHv81ASH/PQEj/0UBJP9NASf/VAEq/10BLP9kAS7/awEx/3MBNP95ATb/gAE4/4cBPP+OAT7/lAFC/5oBRf+gAUj/pgFM/6wBTv+xAVL/twFV/70BWP/BAVz/xwFg/8sBZP/QAWj/1AFs/9kBcP/dAXT/4AF4/+QBfP/oAYD/7AGE/+8Bif/yAY3/9AGR//cBl//6AZv//AGf//4Bo/8BAqn/AgKt/wMCsv8FArf/BgK7/wcCwP8IAsX/CQLK/wkCz/8KAtT/CgLZ/woC3v8KAuP/CgLo/wkC7P8IAvL/BwL2/wYC+/8FAgAABAIFAAICCgABAg4A/gEUAPwBGQD7AR4A+AEjAPYBKAD0AS0A8QEyAO4BNgDrATsA6AE/AOQBRQDhAUkA3QFOANoBUgDWAVcA0gFcAM4BYADJAWUAxAFpAMABbgC7AXIAtgF2ALIBewCsAX8AqAGDAKIBhwCdAYsAlwGPAJEBkwCLAZcAhgGbAH8BnwB5AaIAcwGmAG0BqQBmAawAXwGwAFgBtABRAbcASgG6AEMBvgA7AcAANAHDACwBxgAkAcgAHAHLABUBzgANAdEABQHTAP0A1gD1ANgA7ADZAOQA3ADcAN8A0wDgAMsA4QDDAOQAugDlALIA5wCqAOkAogDpAJoA6wCSAO0AigDtAIIA7gB7APAAcgDxAGsA8gBjAPIAXADzAFQA8wBNAPQARgD0AD4A9AA4APQAMQD0ACoA9AAjAPQAHQD0ABYA9AAPAPQACQD0AAIA8gD9//IA9v/yAPH/8QDr//AA5f/vAN//7gDZ/+4A0//sAM3/6wDH/+oAwf/oALv/5wC2/+YAr//kAKr/4gCj/+AAnf/fAJf/3QCR/9wAiv/ZAIT/2AB9/9UAd//UAHD/0QBq/9AAZP/NAF3/ygBX/8gAUP/GAEr/wwBD/8EAPP++ADb/uwAw/7kAKv+1ACP/swAd/68AF/+sABH/qQAL/6YABf+jAP7+nwD5/psA8/6YAO7+lADp/pAA4/6NAN/+iADZ/oQA1f6AAND+fADL/ngAx/51AML+cQDA/m0AvP5nALf+YwC0/l8Asf5bAK7+VwCr/lMAqf5PAKf+SwCk/kYAo/5CAKH+PgCg/joAnv42AJ3+MgCc/i8AnP4rAJz+JwCc/iMAnP4gAJ3+HACe/hkAn/4WAKD+EwCi/g4ApP4MAKb+CQCo/gYAqv4CAK3+AACw/v3/tP76/7f+9/+7/vX/v/7y/8P+7//I/uz/zP7p/9H+5//W/uT/2/7h/+H+3//m/tv/7P7Z//L+1v/5/tL///7P/wb/zf8M/8r/E//G/xr/w/8h/8D/KP+9/zD/uv83/7f/Pv+z/0b/sP9N/6z/Vf+p/1z/pv9k/6L/bP+g/3T/nP97/5n/g/+V/4v/kv+S/4//mv+L/6H/iP+o/4X/sf+C/7f/gP+//33/xv95/83/dv/U/3T/2/9w/+P/bv/p/2z/8P9p//b/Zv/+/2T/BABh/woAX/8RAF3/FwBb/x0AWf8kAFf/KgBV/zAAU/82AFL/PABQ/0IAT/9HAE7/TQBM/1MATP9YAEv/XgBK/2IASf9oAEj/bQBI/3EASP93AEj/fABH/4AAR/+EAEj/igBI/40ASP+SAEn/lgBK/5oASv+eAEv/ogBM/6UATf+pAE7/rABQ/68AUv+yAFP/tgBV/7gAVv+7AFn/vQBa/8AAXf/CAF//wwBi/8YAZf/HAGf/yABr/8oAbf/LAHD/zABz/8wAdv/NAHr/zQB+/80AgP/NAIT/zQCI/8wAi//MAI//ygCT/8oAlv/IAJr/xwCe/8YAov/DAKb/wgCp/8AArf++ALH/uwC1/7kAuf+3ALz/swDA/7EAxP+uAMf/qwDL/6gAz/+lANL/ogDW/54A2v+cAN3/mADg/5QA5P+RAOf/jQDr/4oA7v+GAPL/gwD1/38A+P98APz/eAD+/3QAAgByAAQAbgAIAGoACgBnAA0AYwARAGAAEwBdABYAWgAZAFcAHABTAB8AUAAhAE4AJABLACYASAApAEUAKwBDAC4AQAAxAD4AMwA8ADUAOQA4ADgAOgA1AD0ANAA+ADMAQAAxAEMALwBFAC4ARwAtAEkALABKACoATAAqAE4AKQBQACgAUgAoAFMAJwBVACcAVwAmAFcAJgBZACYAWQAmAFoAJgBbACYAXAAmAF0AJwBdACcAXQAoAF4AKABeACkAXgApAF4AKgBeACoAXgAqAF4AKwBdACsAXQAsAFwALABcACwAWwAsAFoALABZACwAWAAsAFcAKwBWACsAVQAqAFMAKQBSACgAUQAnAFAAJgBOACQATQAiAEsAIQBJAB4ASAAdAEYAGwBEABgAQgAVAEEAEwA/AA8APQANADwACgA6AAcANwADADYAAAA0AP3/MgD5/zEA9f8vAPL/LQDu/ysA6v8pAOb/KADi/yUA3v8kANr/IgDW/yAA0v8fAM7/HgDJ/xwAxv8aAMH/GQC9/xgAuP8XALX/FQCw/xQArP8TAKf/EgCk/xEAn/8PAJv/DwCW/w4Ak/8NAI7/DQCK/wwAhv8LAIH/CgB9/woAef8JAHX/CQBx/wkAbf8JAGr/CQBl/wkAYf8JAFz/CQBY/wkAVP8JAFD/CQBL/wkAR/8KAEL/CgA+/wsAOf8MADX/DAAw/w0AK/8NACf/DQAh/w4AHf8PABj/DwAU/w8AD/8PAAv/DwAG/xAAAf8QAPz+EAD3/hAA8/4QAO7+DwDp/g8A5f4PAOH+DwDc/g4A1/4NANP+DQDP/gsAyv4LAMb+CgDC/gkAv/4IALr+BwC2/gUAsv4EAK7+AgCr/gEAp/7//6P+/v+f/vz/nP77/5j++f+V/vf/kv71/4/+8/+M/vH/if7v/4b+7f+D/uv/gf7q/37+5/97/uX/ef7k/3f+4f91/t//c/7d/3L+2/9v/tn/bv7X/2z+1f9r/tP/av7R/2n+zv9o/s3/Z/7M/2b+yv9m/sj/Zv7F/2b+xP9l/sP/Zf7A/2b+v/9m/r3/Zv67/2b+uf9o/rj/aP62/2r+tP9r/rL/bP6w/27+rv9w/qv/cf6q/3P+p/92/qX/d/6j/3r+of99/p7/f/6d/4L+mv+G/pj/iP6W/4z+lP+Q/pH/k/6P/5f+jf+b/ov/nv6I/6L+hv+n/oT/rP6C/7D+f/+1/n3/uf57/77+ef/E/nb/yf50/87+cv/T/nD/2f5u/97+bP/l/mn/6/5n//H+Zf/3/mP//f5h/wP/X/8K/13/EP9c/xf/Wf8e/1j/Jf9W/yz/VP8z/1H/Ov9Q/0L/T/9I/03/UP9M/1j/Sf9f/0j/Z/9G/27/Rv92/0T/fv9C/4b/Qf+O/0D/lv8//57/Pv+m/z3/rf88/7b/O/++/zr/xv85/87/OP/X/zf/3/83/+f/N//v/zb/9/81/wAANf8JADT/EQA0/xgANP8hADT/KQA0/zIANP86ADT/QgA1/0oANf9SADX/WgA2/2IANv9rADb/cwA3/3sAOP+DADj/igA6/5IAOv+aADv/ogA8/6kAPf+xAD7/uQBA/8AAQf/IAEL/zwBD/9YARf/dAEf/5QBJ/+wAS//yAEz/+QBO/wABUP8GAVL/DQFU/xMBVv8aAVj/IQFb/yYBXf8sAV//MgFi/zgBZf8+AWf/QwFq/0kBbP9OAW//VAFy/1gBdf9dAXj/YwF7/2cBfv9sAYL/cAGE/3UBiP94AYv/fQGP/4EBkf+EAZT/iAGY/4wBnP+PAZ//kgGj/5UBp/+ZAar/mwGu/54Bsf+gAbX/owG5/6UBvf+nAcD/qQHE/6sByP+sAcz/rgHP/68B1P+xAdj/sQHc/7MB3/+0AeT/tQHo/7UB7P+1Ae//tQH0/7UB9/+1Afz/tQEAALUBBAC1AQcAtAEMALMBEACyARQAsQEYALEBHACvAR8ArgEkAK0BKACrASwAqQEvAKcBMwClATcAowE8AKABPwCeAUMAmwFHAJkBSgCVAU4AkwFSAI8BVQCMAVkAiAFdAIYBYACCAWMAfgFnAHoBawB2AW4AcgFyAG4BdABpAXcAZQF7AGABfgBcAYEAVwGEAFIBhwBNAYoASAGNAEMBkAA9AZIANwGWADIBmAAsAZoAJgGdACABoAAZAaIAEwGkAAwBpwAGAaoA/wCrAPkArQDyAK8A6wCxAOQAswDdALUA1gC3ANAAuQDIALoAwQC8ALoAvQCzAL8AqwDBAKUAwgCdAMMAlgDEAJAAxQCIAMYAggDHAHsAyAB0AMkAbQDKAGcAygBgAMoAWgDLAFMAzABMAMwARgDNAEAAzQA6AM0ANADNAC0AzQAoAM0AIgDNABwAzQAXAM0AEQDNAAwAzAAHAMwAAgDLAPz/ygD3/8oA8//JAO7/yQDp/8gA5f/GAOD/xgDc/8QA1//EANP/wgDO/8IAyv/AAMb/vwDB/74Avf+8ALj/uwC1/7kAsf+4AKz/twCo/7UAo/+zAJ//sQCa/7AAlv+tAJH/qwCN/6oAiP+nAIT/pQB//6MAev+gAHb/ngBx/5sAbf+YAGj/lQBk/5MAX/+QAFv/jQBW/4oAUv+HAE3/gwBJ/4EARP99AED/egA8/3YAOP9zADT/bwAv/2sALP9oACj/ZQAk/2EAIP9dAB3/WgAa/1YAFv9SABP/TwAQ/0sADf9HAAr/RAAI/0AABf89AAP/OQAB/zUA//4yAP3+LwD7/isA+f4oAPj+JAD3/iEA9v4eAPX+GwD0/hgA9P4VAPT+EgD0/g8A9P4MAPT+CQD1/gcA9f4EAPb+AgD3/v//+P79//n++//7/vn//f73//7+9P8B//L/A//w/wX/7v8I/+z/Cv/q/w7/5/8Q/+b/FP/k/xf/4v8b/+D/Hv/e/yL/3P8m/9n/Kv/X/y//1f8z/9P/OP/R/zz/z/9A/8z/Rv/K/0r/yP9P/8b/VP/E/1r/wv9f/77/ZP+8/2n/uv9u/7j/dP+1/3n/s/9+/7D/g/+u/4n/q/+O/6n/k/+n/5n/pf+d/6P/pP+g/6n/nf+u/5v/s/+Z/7j/l/+9/5X/wv+T/8f/kP/N/47/0f+N/9b/i//b/4n/4P+H/+X/hv/q/4T/7v+C//T/gf/4/3///P99/wIAfP8GAHv/CgB5/w4AeP8TAHf/FwB2/xwAdv8gAHX/JQB0/ygAc/8sAHP/MQBz/zUAcv85AHL/PABx/0AAcf9FAHH/SABy/0wAcv9QAHL/UwBz/1cAc/9aAHT/XQB1/2EAdv9kAHf/ZwB3/2sAef9tAHr/cQB7/3QAfP92AH7/eQCA/3sAgv9+AIP/gACF/4MAiP+GAIn/iACM/4oAjv+LAJD/jQCT/48Alf+RAJf/kgCa/5QAnP+VAJ7/lgCh/5cAo/+YAKb/mQCp/5kArP+ZAK//mgCx/5oAs/+aALb/mgC5/5oAvP+ZAL7/mQDB/5kAxP+YAMb/lwDJ/5cAy/+WAM7/lADQ/5MA0/+SANX/kQDY/48A2v+OAN3/jADf/4sA4v+JAOT/hwDm/4UA6f+DAOv/ggDu/4AA8P9+APL/fAD0/3oA9/93APn/dQD7/3MA/f9yAP//cAACAG4ABABrAAYAaQAIAGcACgBlAAwAYwAOAGIAEABgABIAXgAUAFwAFQBbABgAWQAaAFcAHABVAB4AVAAfAFIAIQBRACMAUAAlAE4AJgBNACgASwAqAEsALABJAC0ASAAvAEcAMQBGADMARAA0AEQANgBCADcAQgA4AEEAOgBAADsAPwA8AD8APQA+AD8APQA/AD0AQAA8AEIAOwBCADsAQwA7AEQAOgBEADkARAA4AEUAOABGADcARgA2AEYANQBHADQARwA0AEcAMwBHADIARgAxAEYALwBGAC4ARQAtAEUAKwBEACoARAAoAEQAJgBDACMAQgAhAEIAHwBBAB0AQAAaAD8AFwA+ABQAPQARADwADgA7AAsAOgAIADkABAA5AAEANwD9/zcA+f81APb/NADy/zMA7v8yAOv/MQDm/y8A4v8vAN//LQDa/y0A1v8rANH/KgDN/ykAyf8oAMX/JgDA/yYAvP8kALj/JAC0/yMAr/8hAKv/IQCm/yAAov8fAJ7/HwCa/x4Alv8dAJL/HACO/xwAif8bAIX/GgCB/xoAff8ZAHn/GQB2/xgAcf8YAG3/GABq/xgAZv8XAGL/FwBf/xcAXP8XAFj/FwBU/xcAUv8XAE7/FwBL/xcASP8XAEX/FwBC/xcAP/8XADz/FwA5/xcANv8XADP/FwAw/xcALf8XACr/FgAn/xYAJP8VACH/FQAd/xUAG/8UABj/EwAU/xMAEf8SAA7/EQAM/xEACP8PAAX/DgAD/w0AAP8MAP3+CwD6/gkA+P4IAPX+BgDy/gQA7/4DAOz+AgDq/v//5/79/+X+/P/i/vn/4P73/93+9v/b/vT/2f7y/9b+7//U/u3/0v7r/9H+6f/O/uf/zP7k/8r+4v/J/uD/x/7e/8X+3P/E/tr/wv7X/8D+1f+//tL/vf7Q/73+zv+7/sz/uv7K/7r+yP+5/sb/uP7E/7f+wv+2/r//tv6+/7X+vP+1/rr/tf64/7X+tv+0/rX/tf6z/7X+sv+1/rD/tf6v/7b+rf+2/qv/t/6q/7f+qf+4/qf/uf6m/7r+pP+7/qP/vf6h/77+oP/A/p//wf6d/8L+nP/E/pr/xv6Y/8j+l//K/pX/zP6U/87+k//R/pD/0/6P/9b+jv/Z/oz/3P6L/9/+if/h/of/5f6G/+j+hf/r/oT/7v6C//L+gf/1/n//+f5+//3+fP8B/3r/Bf95/wn/eP8N/3b/Ef91/xb/dP8a/3P/H/9x/yP/cP8o/27/LP9t/zH/bP82/2v/O/9q/0H/af9G/2j/S/9n/1D/Zv9W/2X/W/9k/2H/Y/9m/2L/bP9h/3L/YP93/1//fv9f/4P/Xv+K/13/j/9c/5X/XP+b/1z/of9b/6j/Wv+u/1n/tP9Z/7r/Wf/A/1n/x/9Y/87/WP/U/1j/2v9X/+D/V//n/1f/7f9X//T/V//7/1f/AABX/wgAV/8OAFj/FABY/xsAWP8iAFn/KABa/y4AWv81AFv/OwBb/0IAXP9JAF3/TwBd/1UAXv9bAF//YgBg/2gAYP9uAGL/dABi/3sAZP+BAGX/hwBm/40AZ/+TAGn/mQBq/6AAbP+lAG3/qwBu/7EAcP+3AHH/vABz/8IAdf/HAHf/zQB4/9IAev/YAH3/3AB+/+IAgP/nAIL/7QCE//EAhv/2AIn/+wCL/wABjf8EAY//CQGR/w0BlP8SAZb/FgGZ/xoBm/8eAZ7/IgGh/yYBpP8qAab/LQGp/zEBq/81Aa7/OQGx/zsBs/8+Abb/QgG5/0UBvf9IAb//SgHC/00Bxf9QAcn/UgHL/1UBzv9WAdH/WAHU/1oB2P9dAdv/XgHe/2AB4f9hAeT/YgHn/2QB6v9lAe3/ZwHx/2cB9P9oAff/aQH7/2oB/f9qAQAAagEEAGsBBwBrAQoAawEOAGsBEQBrARQAawEXAGoBGgBqAR4AaQEgAGgBJABnASgAZgEqAGUBLQBkATAAYwE0AGEBNwBfAToAXgE8AFwBPwBaAUMAWAFGAFUBSQBTAUsAUQFOAE4BUQBLAVQASQFXAEYBWgBDAV0AQAFfAD0BYgA6AWUANwFnADMBaQAwAWwALAFuACgBcQAkAXMAIAF2ABwBeAAYAXsAEwF8AA8BfgAKAYEABgGDAAEBhQD8AIcA9wCJAPIAiwDsAI0A6ACOAOIAkADcAJIA1wCUANEAlQDMAJYAxgCYAMAAmgC7AJsAtACdAK8AngCpAJ8AowCgAJ0AoQCYAKIAkQCjAIsApACGAKUAfwCmAHoApwB0AKcAbgCoAGkAqABjAKkAXQCpAFgAqgBSAKoATACqAEcAqwBCAKsAPQCrADgAqwAzAKwALQCsACgAqwAjAKsAHgCrABkAqwAUAKoAEACqAAwAqQAHAKkAAwCoAP//qAD7/6cA9v+mAPL/pgDu/6UA6/+kAOf/pADk/6MA4P+iANz/oQDZ/6AA1v+fANL/ngDP/50AzP+cAMn/mgDG/5kAw/+XAL//lgC9/5QAuf+SALb/kACz/44AsP+NAK3/iwCp/4kAp/+HAKT/hACg/4IAnf+AAJr/fQCX/3sAlP94AJH/dgCN/3MAiv9wAIf/bgCE/2sAgf9nAH3/ZAB6/2IAeP9fAHT/XABx/1gAbv9VAGv/UgBp/1AAZf9MAGP/SQBg/0YAXf9DAFv/QABY/zwAVv85AFP/NgBR/zQATv8wAEz/LQBK/yoASf8nAEb/JABE/yIAQ/8fAEH/HABA/xkAPv8WAD3/FAA8/xIAO/8PADv/DAA6/woAOf8IADn/BQA4/wMAOP8BADf/AAA3//3/OP/7/zj/+f84//j/Of/2/zn/9P86//P/O//x/zv/7/89/+7/Pv/s/0D/6/9B/+n/Qv/o/0T/5v9G/+X/SP/k/0r/4v9M/+H/Tv/f/1H/3v9U/9z/Vf/a/1j/2f9b/9f/Xv/W/2H/1P9k/9L/Z//R/2r/z/9t/87/cf/M/3T/yv94/8j/e//H/37/xf+C/8P/hf/B/4j/v/+M/77/j/+8/5L/uv+W/7n/mv+3/53/tf+h/7T/pP+y/6j/sP+s/6//r/+t/7L/rP+2/6r/uf+o/73/p//A/6X/xP+k/8f/ov/K/6H/zv+f/9L/n//V/53/2f+c/9z/m//f/5r/4/+Z/+b/mP/p/5f/7f+W//D/lv/z/5X/9/+U//r/lP/9/5P/AACT/wQAkv8IAJL/CwCS/w4Akv8RAJL/FACS/xgAkv8bAJL/HQCS/yEAkv8jAJP/JwCT/yoAlP8tAJT/LwCV/zIAlv81AJf/OACY/zoAmf89AJr/QQCb/0MAnP9GAJ3/SQCe/0sAoP9NAKH/UACj/1IApf9VAKb/VwCn/1oAqf9cAKv/XgCs/2AArv9iALD/ZQCx/2cAs/9oALX/agC2/2sAuP9tALn/bgC7/3AAvf9xAL//cgDB/3QAwv91AMT/dQDG/3YAyP93AMr/eADL/3gAzf95AM7/eQDQ/3oA0v96ANP/egDV/3kA1/95ANn/eQDa/3kA3P94AN3/eADg/3gA4f94AOP/dwDk/3cA5v92AOj/dgDq/3UA6/90AO3/cwDu/3MA8P9yAPH/cQDz/3AA9f9vAPf/bgD4/20A+f9sAPv/bAD9/2sA//9qAAAAaQACAGgAAwBmAAUAZgAHAGUACABkAAoAYwALAGIADQBhAA4AYAAQAF8AEgBeABMAXQAVAFwAFgBbABgAWgAaAFkAGwBYAB0AVgAeAFYAIABUACEAVAAjAFIAJABRACYAUQAnAE8AKABOACkATQAqAEwAKwBLAC0ASgAuAEkALwBIAC8ARgAwAEYAMQBEADIAQwAzAEIAMwBBADQAQAA1AD4ANQA8ADUAOwA2ADkANgA4ADYANgA2ADQANgAyADcAMAA3AC0ANwArADcAKQA3ACYANgAjADYAIQA2AB4ANgAbADYAGAA2ABQANQARADUADgA0AAoANAAGADQAAwAzAP//MwD7/zIA+P8yAPP/MQDw/zEA6/8xAOf/MADj/y8A3/8uANv/LgDW/y0A0v8tAM7/LADK/ywAxf8rAMH/KwC9/yoAuP8pALT/KQCw/ykArP8oAKf/JwCj/ycAn/8mAJv/JgCW/yYAkv8lAI7/JACK/yQAhv8kAIL/JAB+/yMAev8jAHf/IwBy/yMAb/8jAGv/IwBo/yIAZP8iAGH/IgBe/yIAW/8iAFf/IQBU/yEAUf8hAE7/IQBM/yEASP8hAEb/IABE/yAAQv8fAD//HwA9/x4AOv8eADn/HQA2/xwANP8cADL/GwAw/xoALv8ZACz/GAAq/xcAKP8WACb/FQAl/xMAI/8RACH/EAAg/w8AHf8NABz/CwAa/woAGP8IABf/BgAV/wUAFP8DABL/AAAQ////D//9/w7/+v8M//j/C//2/wn/9P8I//L/Bv/v/wX/7f8D/+r/Av/p/wL/5v8A/+T///7i//7+3//9/t3//P7b//v+2P/6/tb/+v7T//n+0f/4/s//9/7N//f+y//2/sj/9f7G//X+xP/1/sL/9P7A//T+vf/0/rz/9P66//P+uP/z/rb/8/60//P+s//z/rH/8/6v//P+rv/0/qz/9P6r//X+qf/1/qj/9f6m//b+pf/3/qT/+P6j//j+ov/5/qH/+f6g//v+n//7/p7//f6c//7+nP8A/5r/Af+Z/wL/mP8D/5f/Bf+X/wf/lf8I/5X/Cv+T/wv/k/8N/5L/D/+R/xH/j/8T/4//Fv+O/xj/jf8a/4z/HP+L/x//i/8h/4n/JP+J/yb/iP8p/4f/LP+G/y//hv8y/4T/Nf+E/zf/g/87/4P/Pv+C/0H/gP9F/4D/SP9//0v/f/9P/37/Uv99/1b/ff9a/3z/Xv98/2H/fP9k/3v/af96/2z/ev9x/3r/df95/3j/eP99/3n/gf94/4X/d/+K/3f/jv93/5L/d/+X/3f/m/92/5//dv+k/3b/qf92/67/dv+y/3b/t/92/7z/dv/A/3b/xf92/8r/dv/P/3b/0/92/9j/dv/e/3b/4v93/+f/d//s/3j/8f94//f/ef/7/3n/AAB5/wUAev8KAHr/DwB6/xQAe/8aAHz/HwB8/yQAff8pAH7/LgB+/zMAgP83AID/PACB/0IAgv9GAIP/SwCE/1EAhf9WAIb/WgCH/18AiP9kAIn/aACL/24AjP9zAI3/dwCP/3wAkP+BAJH/hQCS/4oAlP+OAJX/kwCX/5cAmP+cAJr/oACb/6UAnf+pAJ7/rgCg/7IAo/+2AKP/ugCm/74Ap//CAKn/xgCr/8oArf/OAK//0QCx/9UAs//ZALX/3QC3/+AAuf/jALv/5gC9/+oAwP/tAML/8QDE//QAxv/3AMn/+QDK//wAzf//AM//AgHR/wQB1P8HAdb/CgHY/wwB2/8OAd3/EAHf/xMB4v8VAeT/FgHn/xgB6f8aAez/HAHu/x4B8P8fAfP/IAH1/yIB+P8jAfr/JQH9/yUBAAAmAQIAKAEEACgBBwApAQkAKQEMACoBDwAqAREAKgEUACoBFgAqARgAKgEbACoBHQAqASAAKgEjACoBJQApAScAKAEqACcBLAAmAS8AJQExACQBMwAjATYAIgE4ACABOgAeAT0AHQE/ABsBQQAZAUQAFwFGABYBSAATAUoAEQFNAA8BTwANAVEACgFTAAgBVQAFAVcAAgFZAP8AWwD8AF0A+QBfAPYAYQDzAGMA7wBlAOsAZgDoAGgA5QBqAOAAawDcAG0A2QBuANQAcQDQAHEAzAB0AMgAdQDDAHcAvgB4ALoAeQC2AHoAsAB7AKwAfQCnAH4AogB/AJ0AgACZAIEAlACCAI8AgwCKAIQAhACFAIAAhwB7AIcAdQCHAHEAiABsAIoAZgCKAGIAigBdAIsAWACLAFQAjABPAI0ASgCNAEUAjQBBAI4APACOADgAjgAzAI4ALwCOACoAjgAmAI4AIgCOAB4AjgAZAI4AFgCOABIAjgAOAI4ACgCNAAYAjQADAIwA//+MAPz/iwD4/4sA9f+KAPL/iQDu/4kA6/+IAOj/hwDl/4YA4/+GAOD/hQDe/4MA3P+CANn/gQDW/38A1P9+ANL/fQDQ/3sAzv95AMz/eADK/3YAyP90AMb/cgDE/3AAwv9uAMD/bAC//2oAvf9oALv/ZgC5/2MAt/9hALX/XgC0/1wAsv9ZALD/VwCu/1UArP9SAKr/TwCo/0wAp/9KAKX/RwCj/0QAov9CAKD/QACe/zwAnP86AJv/NwCY/zQAl/8yAJX/LwCT/ywAkv8qAJD/JwCO/yQAjf8iAIv/HwCK/x0AiP8aAIf/GACG/xYAhf8TAIP/EACC/w8Agf8MAID/CgB//wgAff8GAH3/AwB7/wIAe/8AAHr//v95//3/eP/7/3j/+f94//j/eP/2/3f/9f93//T/dv/z/3b/8f92//D/dv/v/3b/7v92/+3/dv/s/3f/6v94/+r/eP/p/3j/5/95/+f/ev/m/3v/5f97/+T/ff/j/33/4v9+/+H/gP/g/4H/4P+C/97/g//e/4X/3f+G/9z/iP/b/4r/2v+M/9n/jf/Y/4//1/+Q/9b/kv/V/5T/1P+W/9L/mP/R/5n/0f+c/8//nf/O/5//zv+h/8z/o//L/6X/yv+n/8j/qf/I/6v/x/+t/8b/r//E/7L/xP+z/8P/tf/B/7j/wP+6/8D/vP++/77/vv/A/73/wv+8/8T/u//G/7r/yP+5/8v/uP/M/7j/z/+3/9H/t//T/7b/1v+1/9f/tf/a/7T/3P+0/97/s//g/7P/4v+y/+X/sv/n/7L/6v+y/+v/sv/u/7L/8P+y//P/sv/0/7L/9/+y//n/sv/8/7P//f+z/wAAs/8DALP/BQC0/wcAtP8JALX/DAC2/w4Atv8QALf/EgC3/xUAuP8WALn/GQC5/xsAuv8dALv/IAC8/yIAvf8kAL3/JgC+/ykAwP8rAMD/LQDB/y8Awv8xAMP/MwDE/zYAxf83AMb/OgDH/zwAx/8+AMn/QADK/0IAyv9EAMz/RgDM/0cAzf9KAM7/SwDP/00A0P9OANH/UADS/1EA0/9TANT/VADW/1UA1v9XANf/WADZ/1oA2f9bANr/WwDb/10A3P9eAN3/XgDe/18A3/9gAOD/YQDh/2EA4v9iAOP/YgDk/2MA5v9kAOb/ZADn/2QA6f9lAOr/ZQDq/2UA7P9lAO3/ZgDu/2YA7/9mAPD/ZgDy/2YA8/9mAPT/ZgD1/2YA9v9lAPf/ZQD4/2UA+f9lAPv/ZQD9/2QA/f9kAP//YwAAAGIAAQBiAAMAYgADAGIABQBgAAcAXwAIAF8ACQBfAAoAXgALAFwADQBcAA4AWwAQAFoAEQBZABIAWAATAFcAFABWABUAVQAXAFQAGABTABkAUgAaAFEAGwBQAB0ATwAdAE0AHgBMACAASwAgAEoAIQBJACIARwAjAEYAJABEACQAQgAlAEEAJgA/ACcAPAAnADsAKAA5ACgANwAoADQAKQAyACoALwAqAC0AKgArACsAKAArACUAKwAiACsAHwArAB0ALAAZACwAFgAsABIALAAQACwADAAsAAgALAAFACwAAQAsAP3/LAD5/ywA9v8sAPL/LADu/ywA6v8sAOb/LADi/ywA3v8rANr/KwDW/ysA0v8rAM7/KwDK/ysAxv8rAML/KwC+/yoAuv8qALb/KgCy/yoArv8pAKr/KQCm/ykAov8pAJ7/KQCb/ykAl/8pAJP/KQCP/ykAi/8pAIj/KQCE/ykAgP8oAH3/KAB6/ygAdv8oAHL/KABw/ygAbP8oAGn/JwBn/ycAZP8mAGH/JgBe/yUAW/8lAFj/JQBW/yMAVP8iAFL/IgBP/yIATf8gAEv/HwBJ/x8ASP8dAEb/HABE/xsAQ/8aAEH/GABA/xcAPv8WAD3/FAA8/xMAO/8RADr/DwA5/w4AOP8MADf/CgA2/wgANf8GADT/BAAz/wIAMv8AADL//v8x//z/MP/5/zD/+P8v//b/Lv/z/y7/8f8t/+//LP/t/yz/6/8r/+j/K//m/yr/5P8q/+H/Kf/f/yj/3P8p/9r/KP/Y/yf/1v8n/9P/J//R/yf/z/8m/83/Jv/L/yb/yf8m/8f/Jv/F/yb/w/8m/8H/Jv+//yb/vf8m/7v/J/+6/yf/uP8n/7b/J/+0/yj/s/8o/7H/KP+w/yj/r/8p/63/Kf+s/yr/q/8r/6n/K/+o/yv/p/8s/6b/Lf+l/y7/pf8u/6T/L/+j/zD/ov8x/6H/Mv+h/zP/oP80/5//Nf+e/zb/nv83/57/OP+d/zr/nP87/5z/PP+b/z7/mv8//5r/Qf+a/0L/mf9E/5j/Rv+Y/0f/mP9J/5f/Sv+X/0z/lv9O/5b/UP+W/1L/lf9T/5T/Vv+U/1j/lP9a/5P/Xf+T/17/k/9h/5L/Y/+S/2X/kv9o/5L/a/+R/23/kf9v/5H/cv+R/3T/kf93/5D/ef+Q/3z/kP+A/4//gv+Q/4X/kP+I/4//i/+P/47/j/+R/4//lP+P/5f/j/+b/4//nf+P/6H/j/+k/4//p/+P/6v/j/+u/4//sv+P/7X/j/+4/5D/vP+Q/8D/kP/D/5D/x/+R/8r/kf/O/5H/0f+R/9X/kv/Z/5L/3P+S/+D/kv/k/5P/6P+U/+z/lP/v/5T/8/+V//f/lf/7/5b///+W/wMAl/8HAJf/CgCY/w4Amf8SAJr/FgCa/xoAm/8eAJv/IgCc/yYAnf8qAJ7/LgCf/zIAn/82AKH/OgCh/z4Aov9BAKP/RQCk/0kApf9NAKb/UACo/1QAqP9YAKn/XACq/2AArP9kAKz/ZwCu/2sAsP9vALH/cwCy/3YAs/96ALT/fQC2/4EAt/+EALj/iAC6/4sAu/+PAL3/kgC+/5UAwP+ZAMH/nADC/58AxP+iAMb/pgDI/6kAyf+sAMv/rwDM/7EAzv+0AND/twDR/7oA0/+9ANX/wADX/8IA2P/EANv/yADc/8oA3v/MAN//zwDi/9EA5P/TAOb/1QDn/9cA6f/ZAOv/2wDt/90A7//fAPH/4QDy/+MA9f/kAPb/5gD5/+cA+v/pAP3/6gD+/+sAAADsAAIA7QAEAO4ABgDvAAgA8AAKAPEADADxAA4A8gAQAPMAEwDzABQA8wAXAPQAGAD0ABoA9AAcAPQAHgD0ACAA8wAiAPMAJADzACYA8gAoAPEAKgDxACwA8AAuAO8ALwDuADEA7gAzAO0ANQDrADcA6gA5AOkAOwDnADwA5wA/AOUAQADjAEIA4QBEAOAARQDeAEcA3ABIANoASgDYAEwA1gBOANMATwDRAFAAzgBSAMwAVADJAFUAxwBXAMQAWADBAFkAvgBaALsAXAC4AF0AtQBeALEAYACuAGEAqwBiAKcAYwCkAGQAoABlAJ0AZwCZAGgAlQBpAJEAagCNAGsAiQBsAIUAbACBAG0AfQBuAHkAbwB2AHAAcgBwAG4AcQBqAHEAZgByAGIAcwBeAHMAWgB0AFYAdABSAHQATgB1AEoAdQBGAHUAQgB2AD4AdgA7AHYANwB2ADMAdgAvAHYALAB2ACgAdgAlAHYAIgB2AB4AdgAbAHYAFwB1ABQAdQARAHUADQB1AAsAdQAHAHQABABzAAIAcwD//3IA/P9yAPn/cAD3/3AA9P9vAPH/bgDv/20A7f9sAOv/awDp/2oA5/9oAOX/ZwDj/2YA4f9kAOD/YwDe/2EA3P9fANv/XgDa/1wA2f9bANf/WADW/1cA1f9VANT/UwDT/1EA0f9PAND/TADP/0sAz/9IAM3/RgDM/0QAzP9CAMv/QADK/z0Ayf87AMj/OQDI/zcAx/80AMb/MgDF/zAAxP8uAMP/KwDD/ykAwf8nAMH/JADA/yIAv/8gAL7/HgC+/xwAvP8aALz/GAC7/xUAuv8UALn/EgC4/xAAuP8NALf/DAC2/woAtv8IALT/BgC0/wQAs/8DALP/AQCx/wAAsf/+/7D//f+v//v/r//6/67/+P+u//f/rf/2/6z/9f+r//T/q//z/6r/8v+q//H/qf/w/6n/8P+p/+//qP/u/6j/7f+n/+3/qP/s/6f/6/+n/+v/p//q/6f/6v+n/+n/p//p/6f/6P+n/+j/p//n/6f/5/+o/+b/qP/m/6j/5v+o/+X/qf/l/6n/5P+p/+P/qv/j/6v/4/+r/+L/rP/h/6z/4f+t/+D/rf/g/67/3/+u/9//r//e/7D/3v+w/93/sf/c/7L/3P+y/9v/tP/b/7T/2v+1/9r/tv/Z/7b/2f+4/9j/uP/X/7n/1v+6/9b/u//W/7z/1f+9/9T/vf/U/7//0//A/9P/wf/S/8L/0v/C/9H/xP/R/8X/0f/G/9D/x//Q/8n/z//K/8//y//O/8z/zv/N/87/zv/N/9D/zf/R/83/0v/N/9T/zf/W/83/1//N/9j/zf/a/83/2//N/93/zf/e/83/4P/N/+L/zf/j/83/5f/N/+f/zf/o/83/6v/N/+v/zf/t/83/7//N//H/zv/z/87/9P/O//b/z//4/8//+f/P//z/z//9/8//AADQ/wEA0P8DANH/BQDR/wcA0f8JANH/CwDR/w0A0f8PANL/EQDS/xMA0/8WANP/GADT/xkA1P8bANT/HgDU/yAA1P8iANX/JADV/yYA1f8oANb/KgDW/ywA1/8uANf/MADY/zEA2P80ANj/NQDZ/zgA2f85ANr/OwDa/z0A2v8+ANv/QADc/0IA3P9DAN3/RQDd/0YA3f9HAN7/SQDf/0sA3/9MAOH/TQDh/08A4f9PAOL/UADj/1IA5P9TAOT/VADl/1UA5v9WAOf/VgDn/1cA6f9YAOn/WADq/1kA6/9aAOz/WgDt/1oA7v9bAO//XADv/1wA8P9cAPL/XADz/1wA9P9cAPX/XAD2/1wA9/9bAPj/WwD6/1sA+/9bAPz/WgD9/1oA/v9aAAAAWQAAAFkAAgBYAAMAVwAEAFcABQBWAAcAVQAIAFUACQBUAAoAUwALAFIADABRAA4AUQAPAE8AEABOABEATQASAEwAEwBLABQASQAVAEgAFgBHABcARgAYAEQAGQBDABoAQQAbAD8AGwA9ABwAOwAdADkAHgA3AB4ANQAfADMAIAAwACAALgAhACwAIQApACIAJgAiACQAIwAhACQAHgAkABsAJQAYACUAFQAlABIAJQAOACYACwAnAAgAJwAEACcAAQAoAP3/KAD6/ygA9/8oAPP/KQDv/ykA6/8pAOj/KQDk/ykA4P8qAN3/KgDZ/yoA1f8qANL/KgDO/yoAyv8rAMf/KwDD/ysAv/8rALv/KwC4/ysAtP8rALD/KwCt/ysAqf8sAKb/LACi/ywAnv8sAJv/LACY/ysAlP8rAJH/KwCO/ysAi/8rAIj/KgCF/yoAgf8qAH7/KQB8/ygAeP8oAHb/JwBz/ycAcf8mAG7/JQBs/yQAaf8jAGf/IgBl/yEAY/8gAGH/HwBe/x4AXf8cAFv/GwBZ/xoAWP8YAFf/FwBV/xUAVP8TAFP/EgBS/xAAUf8PAFD/DQBP/wsATv8JAE7/BwBN/wUATf8DAEz/AQBM////S//9/0v/+/9L//n/Sv/3/0r/9f9K//L/Sv/w/0n/7v9J/+z/Sf/p/0n/6P9J/+X/Sf/j/0n/4f9J/97/Sv/d/0r/2v9K/9j/Sv/W/0r/1P9K/9L/Sv/Q/0r/zv9K/8z/S//K/0v/yP9L/8b/S//F/0z/w/9N/8H/Tf/A/03/vf9O/7z/Tv+6/0//uf9P/7f/T/+2/1D/tf9R/7P/Uf+y/1L/sf9T/7D/U/+v/1T/rv9U/63/Vv+s/1b/q/9W/6v/V/+q/1j/qf9Z/6j/Wv+o/1v/p/9c/6f/XP+m/17/pv9f/6X/X/+l/2D/pf9h/6X/Yv+l/2P/pP9k/6T/Zf+k/2f/o/9o/6P/af+j/2r/o/9s/6P/bf+i/27/ov9v/6L/cf+i/3L/ov90/6L/df+i/3b/ov94/6H/ev+h/3v/of98/6H/fv+h/3//of+B/6H/g/+h/4T/of+G/6H/iP+h/4r/of+L/6H/jf+h/4//of+R/6L/k/+i/5T/ov+X/6L/mf+i/5r/o/+d/6P/nv+j/6H/o/+j/6P/pf+j/6f/pP+p/6T/q/+k/67/pP+w/6T/sv+l/7X/pf+3/6X/uf+l/7z/pv++/6b/wf+m/8P/pv/G/6f/yP+n/8v/p//N/6j/0P+o/9L/qf/V/6n/2P+q/9r/qv/d/6v/4P+r/+L/q//l/6z/6P+s/+v/rf/t/63/8P+u//P/rv/2/6//+P+v//v/sP///7D/AQCx/wQAsv8HALP/CgCz/w0AtP8QALX/EwC1/xUAtf8YALf/GwC3/x8AuP8hALn/JAC6/ycAuv8qALv/LQC8/zAAvf8zAL7/NgC//zkAv/88AMD/PwDB/0EAwv9FAMP/RwDE/0sAxf9NAMb/UADH/1MAyP9WAMn/WQDK/1sAy/9eAMz/YQDN/2QAzv9mAM//aQDQ/2wA0v9uANP/cQDU/3QA1f92ANf/eQDY/3sA2f9+ANr/gADc/4MA3f+FAN7/iADf/4sA4f+MAOL/jwDj/5EA5f+TAOb/lgDn/5gA6f+aAOr/nADr/54A7f+gAO7/ogDw/6MA8f+lAPL/pwD0/6kA9f+qAPf/rAD5/64A+v+vAPv/sQD9/7IA//+zAAAAtQABALYAAwC2AAUAtwAGALkABwC6AAkAuwALALwADAC8AA0AvAAPAL0AEQC+ABIAvgAUAL4AFQC/ABcAvwAYAL8AGgC/ABsAvwAdAL8AHgC/ACAAvwAhAL8AIwC/ACQAvwAmAL4AJwC9ACkAvQAqALwALAC8AC0AuwAvALoAMAC5ADIAuAAzALcANAC2ADUAtQA3ALQAOACyADoAsQA7ALAAPACuAD0ArQA+AKsAQACpAEEAqABCAKYAQwCkAEUAogBGAKAARwCeAEgAmwBJAJkASgCXAEsAlQBMAJIATgCPAE8AjQBQAIoAUACHAFEAhQBSAIIAUwB/AFQAfABUAHkAVQB2AFYAcwBXAHAAWABtAFkAagBZAGcAWgBkAFoAYQBbAF4AWwBbAFwAVwBdAFQAXQBRAF0ATgBeAEsAXgBIAF8ARQBfAEIAXwA+AGAAPABgADgAYAA2AGAAMgBgADAAYAAsAGAAKgBgACYAYAAkAGAAIQBgAB4AXwAbAF8AGABfABYAXwATAF4AEABeAA4AXQAMAF0ACQBcAAYAWwAEAFsAAgBaAAAAWQD+/1gA+/9XAPn/VgD3/1UA9f9UAPT/UwDy/1IA8P9QAO7/TwDt/04A6/9MAOr/SwDp/0kA5/9IAOb/RgDl/0UA5P9DAOP/QQDi/0AA4f8+AOD/PADg/zoA3/85AN7/NwDe/zUA3f80AN3/MgDc/zAA3P8uANv/LADb/yoA2v8oANr/JgDZ/yQA2f8iANn/IQDY/x8A2P8dANf/GwDX/xoA1/8YANb/FgDW/xQA1v8SANX/EQDV/w8A1P8NANT/DADU/woA0/8JANP/BwDS/wYA0v8EANL/AwDR/wEA0f8AAND////Q//7/z//9/8//+//O//r/zv/5/83/+P/N//f/zP/2/8z/9f/L//X/y//0/8r/8//K//L/yf/y/8n/8v/I//H/yP/x/8j/8P/H//D/x//v/8b/7//G/+7/xf/u/8X/7f/F/+3/xP/t/8T/7f/E/+z/xP/s/8P/7P/D/+z/w//s/8P/7P/D/+z/w//r/8L/6//C/+v/wv/r/8L/6v/C/+r/wv/q/8L/6v/C/+n/wv/p/8L/6f/C/+n/wv/o/8L/6P/C/+j/wv/n/8L/5//D/+f/w//m/8P/5v/D/+b/xP/l/8T/5f/E/+X/xP/k/8T/5P/F/+T/xf/k/8X/4//F/+P/xv/j/8b/4v/G/+L/x//i/8f/4f/H/+H/yP/h/8j/4P/J/+D/yf/g/8r/4P/L/9//y//f/8z/3//M/9//zf/e/83/3v/O/97/z//e/9D/3v/Q/97/0v/d/9P/3f/T/93/1P/d/9X/3f/W/93/1//d/9j/3f/Z/93/2v/c/9v/3P/c/9z/3f/c/97/3P/g/9z/4f/c/+L/3P/j/9z/5f/c/+b/3P/n/9z/6f/c/+r/3P/r/9z/7f/c/+7/3P/w/9z/8f/c//L/3P/1/9z/9v/c//j/3P/5/9z/+//b//3/2//+/9v/AADb/wIA2/8EANv/BQDb/wcA2/8JANv/CwDb/w0A3P8PANz/EQDc/xMA3P8VANz/FgDc/xgA3P8aANz/HADc/x4A3P8gAN3/IgDd/yQA3f8mAN3/JwDd/ykA3v8rAN7/LQDe/y8A3/8wAN//MgDf/zQA4P82AOD/NwDg/zgA4f86AOH/PADi/z0A4v8/AOP/QADj/0EA5P9CAOX/QwDl/0UA5v9GAOf/RwDn/0gA5/9IAOj/SQDp/0oA6v9LAOv/SwDr/0wA7P9MAO3/TQDu/00A7/9OAPD/TgDx/04A8v9OAPP/TwD0/08A9f9PAPb/TwD3/08A+P9OAPn/TgD6/04A+/9OAPz/TQD9/00A/v9NAAAATAAAAEwAAgBLAAMASwAEAEoABQBJAAYASQAHAEgACABHAAkARgAKAEUACwBFAA0ARAAOAEIADwBBABAAQAARAD8AEQA9ABIAPAATADsAFAA5ABUAOAAWADYAFwA0ABgAMwAYADEAGQAvABoALAAbACsAGwAoABwAJgAdACQAHQAiAB4AHwAfABwAIAAaACAAFwAhABUAIQASACIAEAAjAA0AIwAKACQABwAkAAQAJAABACUA/v8lAPv/JQD4/yYA9f8mAPL/JwDv/ycA7P8nAOj/JwDl/ygA4v8oAN//KADc/ygA2f8pANX/KQDS/ykAz/8pAMv/KQDJ/ykAxv8qAML/KgC//yoAvP8qALn/KgC2/ykAs/8pALD/KQCt/ykAqv8oAKf/KACk/ygAof8nAJ7/JwCb/yYAmf8mAJb/JQCU/yQAkf8kAI7/IwCM/yIAiv8hAIf/IACF/x8Ag/8eAIH/HQB//xwAfP8aAHr/GQB5/xcAd/8XAHX/FQB0/xMAcv8SAHH/EQBv/w8Abv8NAG3/CwBs/woAa/8IAGr/BwBp/wUAaP8DAGj/AQBn/wAAZv/+/2b//P9m//n/Zv/4/2X/9v9l//T/Zf/y/2X/8P9l/+7/Zf/s/2X/6/9m/+j/Zv/m/2b/5P9n/+L/Z//g/2f/3/9o/93/aP/b/2n/2f9p/9f/av/V/2v/1P9r/9L/bP/Q/23/zv9t/8z/bf/L/27/yf9v/8j/cP/G/3D/xf9x/8P/cv/C/3P/wP90/7//dP++/3X/vf92/7v/dv+6/3f/uf94/7j/ef+3/3r/tv97/7X/fP+0/33/s/99/7P/fv+y/3//sv+A/7H/gf+x/4L/sP+D/7D/hP+w/4X/r/+F/6//hv+v/4f/r/+I/6//if+u/4r/rv+L/67/jP+u/43/rv+O/67/j/+u/5D/rv+R/67/kv+v/5P/r/+U/6//lf+v/5b/r/+X/6//mP+w/5n/sP+a/7D/m/+w/5z/sf+d/7H/nv+x/6D/sv+h/7L/of+y/6P/sv+k/7P/pf+z/6b/tP+n/7T/qP+0/6n/tf+r/7X/q/+1/63/tv+u/7b/r/+2/7H/tv+y/7f/s/+3/7T/uP+1/7j/tv+4/7j/uf+5/7n/u/+6/7z/uv+9/7r/v/+7/8D/u//B/7z/w/+8/8T/vf/F/73/x/+9/8n/vv/K/77/y/++/83/v//O/7//0P/A/9L/wP/U/8D/1f/B/9f/wf/Z/8L/2v/C/9z/w//d/8P/3//D/+H/xP/j/8T/5P/E/+b/xf/o/8X/6v/G/+v/xv/u/8f/8P/H//H/yP/z/8j/9f/J//f/yf/5/8n/+//K//3/yv///8v/AQDL/wMAzP8FAMz/BwDN/wkAzv8LAM7/DQDP/w8Az/8RAM//FADQ/xUA0f8YANH/GgDS/xwA0v8eANP/IADU/yIA1P8kANT/JwDV/ykA1v8rANf/LQDX/y8A1/8xANj/NADZ/zYA2v84ANr/OgDb/zwA3P8+AN3/QQDd/0MA3v9FAN//RwDg/0kA4P9LAOH/TgDi/1AA4/9RAOT/VADk/1YA5f9YAOb/WgDn/1wA6P9eAOn/YADp/2IA6v9kAOv/ZgDs/2cA7f9pAO7/awDv/20A8P9vAPH/cQDy/3IA8/90APT/dQD1/3cA9v95APf/egD4/3sA+f99APr/fwD7/4AA/P+BAP7/ggD+/4QAAACFAAAAhgACAIcAAgCIAAQAiQAFAIoABgCLAAcAjAAIAI0ACgCNAAsAjgAMAI8ADQCPAA4AkAAQAJAAEACRABIAkQATAJIAFACSABUAkgAWAJIAFwCSABgAkwAaAJMAGwCTABwAkwAdAJMAHgCTACAAkwAhAJIAIgCSACMAkgAkAJEAJQCRACYAkAAnAJAAKQCPACkAjwArAI4ALACNAC0AjAAuAIwALwCKADAAigAxAIkAMgCHADMAhgA0AIUANQCEADYAggA3AIEAOAB/ADkAfgA6AHwAOwB6ADwAeQA9AHcAPQB1AD4AcwA/AHEAQABvAEEAbQBBAGsAQgBpAEMAZwBEAGUARABjAEUAYQBFAF4ARgBcAEcAWgBHAFgASABWAEgAUwBJAFEASgBOAEoATABKAEkASwBHAEsARQBLAEIATABAAEwAPQBMADsATAA5AEwANgBNADQATQAyAE0ALwBNAC0ATQAqAE0AKABNACYATAAjAEwAIQBMAB8ATAAdAEwAGwBLABkASwAXAEoAFABJABIASQAQAEgADgBIAAwARwAKAEYACABFAAYARAAFAEQAAwBDAAEAQQAAAEAA/v9AAP3/PgD7/z0A+v88APj/OwD3/zoA9v84APT/NwDz/zYA8v80APH/MwDw/zIA7/8wAO7/LwDu/y0A7f8sAOz/KgDs/ykA6/8nAOv/JgDq/yQA6v8jAOr/IQDp/yAA6f8eAOn/HQDo/xsA6P8aAOj/GADo/xcA6P8VAOj/FADo/xMA6P8RAOj/EADo/w4A6P8NAOj/CwDn/woA5/8JAOf/CADn/wYA5/8FAOf/BADn/wMA5/8CAOf/AQDn/wAA5////+b//v/m//3/5v/8/+b/+//m//r/5v/6/+b/+f/l//j/5f/4/+X/9//l//b/5P/2/+T/9f/k//X/5P/0/+P/9P/j//P/4//z/+L/8//i//P/4v/z/+H/8v/h//L/4f/y/+H/8v/g//L/4P/y/9//8v/f//L/3//y/9//8f/e//H/3v/x/97/8f/d//H/3f/x/93/8f/d//H/3P/x/9z/8f/c//H/2//x/9v/8f/b//H/2v/x/9r/8f/a//H/2v/x/9n/8f/Z//H/2f/x/9j/8f/Y//H/2P/x/9j/8f/X//H/1//x/9f/8f/W//H/1v/x/9b/8f/W//H/1v/w/9X/8P/V//D/1f/w/9X/8P/V//D/1P/w/9T/7//U/+//1P/v/9T/7//U/+//1P/v/9T/7//U/+//1P/v/9T/7v/U/+7/1P/u/9T/7v/U/+7/1P/u/9T/7f/V/+3/1f/t/9X/7f/V/+3/1v/t/9b/7f/W/+z/1v/s/9f/7P/X/+z/2P/r/9j/6//Z/+v/2f/r/9n/6v/a/+r/2//q/9v/6v/c/+r/3P/p/93/6f/e/+n/3v/o/9//6P/g/+j/4f/o/+L/6P/j/+f/4//n/+X/5//l/+b/5v/m/+j/5v/o/+X/6v/l/+v/5f/s/+X/7f/k/+7/5P/v/+T/8f/k//L/4//0/+P/9f/j//b/4//4/+P/+f/j//v/4v/8/+L//v/i////4v8AAOL/AgDh/wQA4f8FAOH/BwDh/wkA4f8KAOH/DADh/w4A4f8PAOH/EQDh/xMA4f8UAOH/FgDh/xgA4f8ZAOH/GwDi/xwA4v8eAOL/HwDi/yEA4v8iAOP/JADj/yUA4/8nAOT/KADk/ykA5P8qAOX/KwDl/y0A5v8uAOb/LwDn/zAA5/8xAOf/MgDo/zMA6f80AOn/NQDq/zYA6/82AOv/NwDs/zcA7f84AO3/OQDu/zkA7/85APD/OgDw/zoA8f87APL/OwDz/zwA9P88APX/PAD2/zwA9v88APf/PAD5/zwA+f88APr/PAD7/zwA/P88AP3/PAD+/zwA//88AAAAOwABADsAAgA6AAMAOgAEADkABQA5AAYAOAAHADcACAA3AAkANgAKADUACwA0AAwAMwANADIADQAxAA4AMAAPAC8AEAAtABEALAASACsAEwApABMAKAAUACYAFQAkABYAIwAWACEAFwAfABgAHQAZABsAGQAZABoAFwAbABUAGwATABwAEQAdAA8AHQANAB4ACwAeAAgAHwAGAB8AAwAgAAEAIAD+/yEA/P8hAPn/IgD3/yIA9P8jAPL/IwDv/yMA7f8kAOr/JADo/yQA5f8lAOL/JQDf/yUA3f8lANr/JQDY/yUA1f8lANP/JQDQ/yUAzv8lAMv/JQDI/yQAxv8kAMP/JADB/yMAvv8jALz/IgC6/yIAt/8hALX/IQCy/yAAsP8fAK7/HwCs/x4Aqf8dAKf/HACl/xsAo/8aAKH/GQCf/xcAnf8WAJv/FQCZ/xQAl/8TAJb/EQCU/xAAk/8PAJH/DgCQ/wwAjv8LAI3/CQCM/wgAi/8GAIn/BQCI/wMAh/8CAIb/AACF//7/hf/9/4T/+/+E//r/g//4/4L/9v+C//T/gv/z/4H/8f+B/+//gv/u/4H/7P+B/+v/gv/p/4L/5/+C/+X/gv/k/4P/4v+D/+H/g//f/4T/3f+E/9z/hf/b/4X/2f+G/9f/hv/W/4f/1P+I/9P/iP/R/4n/0P+K/8//iv/O/4v/zP+M/8v/jf/K/47/yf+P/8j/j//G/5H/xv+R/8T/kv/E/5P/w/+U/8L/lf/B/5b/wP+X/8D/l/+//5j/vv+Z/77/mv++/5v/vf+c/73/nf+8/57/vP+f/7z/oP+7/6H/u/+h/7v/ov+7/6P/u/+k/7v/pf+7/6b/u/+n/7v/qP+7/6n/u/+q/7v/q/+7/6v/vP+s/7z/rf+8/67/vf+v/73/sP+9/7H/vv+y/77/s/++/7T/vv+0/7//tf+//7b/wP+3/8D/t//A/7n/wf+5/8H/uv/C/7v/wv+8/8L/vf/D/73/w/++/8T/v//E/8D/xf/B/8X/wv/F/8L/xv/D/8f/xP/H/8X/x//G/8j/x//I/8j/yf/J/8n/yf/K/8r/yv/L/8v/zP/L/83/y//O/8z/z//M/9D/zf/Q/83/0f/N/9L/zv/T/87/1P/P/9X/z//W/9D/1//Q/9j/0P/Z/9H/2v/R/9v/0v/c/9L/3f/S/97/0//f/9P/4P/T/+H/1P/i/9T/4//U/+T/1f/l/9X/5//W/+j/1v/p/9b/6v/X/+v/1//s/9f/7v/X/+//2P/w/9j/8f/Z//L/2f/0/9r/9f/a//b/2v/4/9r/+f/b//r/2//8/9z//f/c//7/3P8AANz/AQDd/wMA3f8EAN7/BgDe/wcA3v8IAN//CgDf/wsA4P8NAOD/DwDg/xAA4f8SAOH/EwDh/xUA4v8WAOL/GADj/xkA4/8bAOP/HADk/x4A5P8gAOX/IQDl/yMA5f8kAOb/JgDm/ygA5/8pAOf/KwDo/ywA6P8uAOn/MADp/zEA6v8zAOr/NADr/zYA7P84AOz/OQDt/zsA7f88AO7/PgDu/z8A7/9BAPD/QwDw/0QA8f9FAPH/RwDy/0gA8/9JAPP/SwD0/00A9f9OAPX/TwD2/1AA9/9SAPj/UwD4/1QA+f9WAPr/VwD6/1gA+/9ZAPz/WgD9/1sA/v9cAP7/XQD//14AAABfAAEAYAACAGEAAgBiAAMAYwAEAGQABQBlAAYAZQAHAGYABwBnAAgAZwAJAGgACgBpAAsAaQAMAGoADQBqAA4AawAPAGsADwBsABAAbAARAGwAEgBtABMAbQAUAG0AFQBtABYAbQAXAG0AGABtABgAbgAZAG4AGgBuABsAbgAcAG0AHQBtAB4AbQAfAG0AHwBsACEAbAAhAGwAIgBsACMAawAkAGoAJQBqACYAaQAnAGgAJwBoACgAZwApAGcAKgBlACoAZQArAGQALABjAC0AYgAuAGEALgBgAC8AXgAwAF0AMABcADEAWwAyAFoAMgBYADMAVwA0AFUANABUADUAUgA2AFEANgBPADcATgA3AEwANwBLADgASQA4AEgAOQBGADkARAA5AEMAOgBBADoAPwA7AD0AOwA8ADsAOgA7ADgAOwA2ADsANQA8ADMAPAAxADwALwA8AC0APAAsADsAKgA7ACgAOwAmADsAJQA7ACMAOgAhADoAHwA6AB4AOQAcADkAGwA4ABkAOAAXADcAFQA3ABQANgASADUAEQA1AA8ANAAOADMADAAzAAsAMgAJADEACAAwAAYALwAFAC8ABAAtAAMALQACACwAAAAqAP//KQD+/ykA/f8oAPz/JwD7/yUA+v8kAPr/IwD4/yIA9/8hAPf/IAD2/x8A9v8eAPX/HAD1/xsA9P8aAPT/GQDz/xgA8/8XAPP/FQDy/xQA8v8TAPL/EgDx/xEA8f8QAPH/DwDx/w0A8f8MAPH/CwDx/woA8f8JAPH/CADx/wcA8f8GAPH/BQDx/wQA8f8DAPH/AwDx/wIA8f8BAPH/AADx////8f/+//H//f/x//3/8f/8//H//P/y//v/8v/6//L/+v/y//n/8v/5//L/+P/y//j/8v/3//L/9//y//f/8v/2//L/9v/x//b/8f/2//H/9v/x//X/8f/1//H/9f/x//X/8f/1//H/9f/x//X/8f/1//D/9f/w//X/8P/1//D/9f/w//X/8P/1//D/9f/v//X/7//1/+//9f/v//b/7//2/+7/9v/u//b/7v/2/+7/9v/t//b/7f/2/+3/9v/t//f/7P/3/+z/9//r//f/6//3/+v/9//r//f/6//3/+r/9//q//f/6v/4/+n/+P/p//j/6P/4/+j/+P/n//j/5//4/+f/+P/m//j/5v/4/+b/+P/l//j/5f/4/+X/+P/k//j/5P/4/+T/+P/j//j/4//4/+P/+P/j//j/4v/4/+L/+P/h//j/4f/4/+H/+P/h//j/4P/3/+D/9//g//f/4P/3/+D/9//g//f/4P/3/9//9v/f//b/3//2/9//9v/f//b/3//2/+D/9v/g//X/4P/1/+D/9P/g//T/4P/0/+D/9P/g//P/4P/z/+D/8//h//L/4f/y/+H/8v/i//H/4v/x/+L/8f/j//D/4//w/+P/8P/k/+//5f/v/+X/7v/m/+7/5v/u/+f/7f/n/+3/6P/t/+n/7P/p/+z/6v/s/+v/6//s/+v/7f/r/+3/6v/u/+r/7//p//D/6f/x/+n/8v/p//P/6P/0/+j/9v/o//f/6P/4/+j/+f/o//r/5//7/+f//P/n//7/5////+f/AADn/wEA5/8CAOb/AwDm/wUA5v8GAOb/BwDm/wgA5v8KAOb/CwDm/wwA5v8NAOb/DwDm/xAA5/8RAOf/EgDn/xMA5/8UAOf/FQDn/xYA6P8XAOj/GADo/xkA6f8aAOn/GwDp/xwA6v8dAOr/HgDq/x4A6/8gAOz/IADs/yEA7P8iAO3/IgDu/yMA7v8kAO//JADv/yUA8P8lAPD/JgDx/yYA8v8nAPP/JwDz/ycA9P8oAPX/KAD2/ygA9v8pAPf/KQD4/ykA+f8pAPn/KgD6/yoA+/8qAPz/KgD9/yoA/v8qAP7/KgD//yoAAAAqAAEAKQABACkAAgApAAMAKQAEACgABQAoAAYAKAAHACcABwAmAAgAJgAJACUACgAkAAoAJAALACMADAAiAA0AIQANACAADgAfAA8AHgAPAB0AEAAcABEAGgARABkAEgAYABMAFgAUABUAFAAUABUAEgAVABEAFgAPABYADgAXAAwAGAAKABgACAAZAAcAGQAFABoAAwAaAAIAGgAAABsA/v8cAPz/HAD6/xwA+f8cAPb/HQD0/x0A8/8dAPH/HQDv/x0A7f8dAOv/HQDp/x0A5/8dAOX/HQDj/x0A4f8dAN//HQDd/xwA2/8cANn/HADX/xsA1f8bANP/GwDR/xoAz/8aAM3/GQDM/xgAyv8YAMj/FwDG/xYAxP8WAML/FQDB/xQAv/8TAL3/EgC7/xEAuv8QALj/DwC3/w4Atf8NALT/DACy/wsAsf8KAK//CQCu/wgArf8GAKz/BQCq/wQAqf8DAKj/AgCn/wAApv///6X//v+k//z/o//7/6L/+v+i//j/of/3/6D/9v+g//T/n//z/5//8v+e//D/nv/v/57/7v+e/+z/nv/r/53/6v+d/+j/nf/n/53/5v+e/+X/nv/j/57/4v+e/+H/n//g/5//3v+f/93/oP/c/6D/2/+h/9r/of/Z/6L/2P+i/9f/o//W/6P/1f+k/9T/pf/T/6b/0v+m/9H/p//R/6f/0P+p/8//qf/O/6r/zv+r/83/rP/N/6z/zP+t/8v/rv/L/6//y/+v/8r/sP/K/7H/yv+y/8n/s//J/7T/yf+0/8n/tf/J/7b/yf+3/8n/uP/J/7n/yf+5/8n/uv/J/7v/yf+8/8n/vf/J/73/yf++/8n/v//K/8D/yv/B/8r/wf/K/8L/y//D/8v/xP/M/8T/zP/F/8z/xv/N/8b/zf/H/83/yP/O/8n/zv/J/87/yv/P/8v/z//L/9D/zP/Q/83/0P/N/9H/zv/R/87/0v/P/9L/0P/T/9D/0//R/9T/0v/U/9L/1P/T/9X/0//V/9T/1v/V/9b/1f/X/9b/1//W/9f/1//Y/9f/2P/Y/9n/2f/Z/9n/2f/a/9r/2v/a/9v/2//b/9v/3P/b/93/3P/d/9z/3v/d/97/3f/f/93/3//e/+D/3v/h/97/4f/f/+L/3//i/9//4//g/+P/4P/k/+D/5f/h/+X/4f/m/+H/5v/i/+f/4v/o/+L/6f/i/+n/4//q/+P/6v/j/+v/4//s/+T/7P/k/+3/5P/u/+T/7v/l/+//5f/w/+X/8f/l//H/5v/y/+b/8//m//T/5v/0/+b/9f/n//b/5//3/+f/+P/n//n/5//6/+j/+//o//v/6P/8/+j//f/o//7/6f///+n/AADp/wEA6f8CAOn/AwDq/wQA6v8FAOr/BgDq/wcA6v8IAOv/CQDr/woA6/8LAOv/DADr/w0A7P8PAOz/EADs/xEA7P8SAO3/EwDt/xQA7f8VAO3/FgDu/xgA7v8YAO7/GgDu/xsA7/8cAO//HQDv/x4A8P8fAPD/IADx/yIA8f8jAPH/JADx/yUA8v8mAPL/JwDz/ygA8/8pAPP/KgD0/ysA9P8sAPX/LgD1/y8A9v8wAPb/MQD3/zIA9/8zAPj/NAD4/zUA+P81APn/NwD5/zcA+v84APr/OQD7/zoA/P87APz/PAD8/z0A/f8+AP7/PgD+/z8A//9AAAAAQQAAAEEAAQBCAAEAQwACAEMAAgBEAAQARQAEAEYABQBGAAUARwAGAEcABwBIAAcASQAIAEkACQBJAAkASgAKAEoACwBLAAsASwAMAEsADQBMAA0ATQAOAE0ADwBNABAATQAQAE0AEQBNABIATgASAE4AEwBOABQATgAUAE4AFQBOABYATgAXAE4AFwBOABgATgAZAE4AGQBNABoATQAbAE0AHABMABwATAAdAEwAHQBLAB4ASwAfAEoAIABKACAASQAhAEkAIQBIACIARwAjAEcAIwBGACQARQAkAEUAJQBEACUAQwAmAEIAJgBBACcAQAAnAD8AKAA+ACgAPQApADwAKQA7ACkAOgAqADkAKgA4ACoANwAqADYAKwA1ACsAMwArADIAKwAxACsAMAAsAC8ALAAtACwALAAsACsALAAqACwAKQAsACcAKwAmACsAJQArACQAKwAiACsAIQArACAAKgAeACoAHQApABwAKQAbACkAGgApABgAKAAYACgAFgAnABUAJwAUACYAEwAlABIAJQAQACQADwAkAA4AIwANACIADAAiAAsAIQAKACAACQAgAAgAHwAHAB4ABgAdAAUAHQAFABwABAAbAAMAGgACABkAAQAZAAEAGAAAABcA//8WAP//FQD+/xQA/v8UAP3/EwD9/xIA/P8RAPz/EAD7/w8A+/8PAPv/DgD6/w0A+v8MAPr/CwD5/woA+f8KAPn/CQD5/wgA+f8HAPn/BwD5/wYA+f8FAPn/BAD5/wQA+f8DAPn/AgD5/wIA+f8BAPn/AQD5/wAA+f////n////5//7/+f/+//n//f/5//3/+f/8//n//P/5//z/+f/7//n/+//5//v/+f/6//n/+v/5//r/+f/6//n/+f/5//n/+v/5//r/+f/6//n/+v/5//r/+f/6//n/+v/5//r/+f/6//n/+v/5//r/+f/6//n/+v/5//r/+f/5//n/+f/5//n/+f/5//r/+f/6//n/+v/5//r/+f/6//n/+v/5//r/+f/6//j/+//4//v/+P/7//j/+//3//v/9//7//f//P/3//z/9//8//b//P/2//z/9v/8//X//P/1//3/9f/9//X//f/0//3/9P/9//P//f/z//3/8//9//L//v/y//7/8v/+//H//v/x//7/8P/+//D//v/w//7/7//+/+///v/u//7/7v/+/+7//v/t//7/7f/+/+3//v/s//7/7P/+/+z//v/r//7/6//+/+v//f/q//3/6v/9/+r//f/p//3/6f/8/+n//P/o//z/6P/8/+j//P/o//z/6P/7/+j/+//n//v/5//6/+f/+v/n//r/5//6/+f/+f/n//n/5//5/+f/+P/n//j/5//4/+f/9//n//f/5//2/+f/9v/n//b/5//1/+f/9f/n//X/5//0/+f/9P/o//T/6P/z/+j/8//p//P/6f/y/+n/8v/q//H/6v/x/+r/8f/r//D/6//w/+z/7//s/+//7f/v/+3/7//u/+7/7//u/+//7v/w/+3/8f/t//H/7f/y/+3/8//s//P/7P/0/+z/9f/r//X/6//2/+v/9//r//j/6//5/+v/+v/q//r/6v/7/+r//P/q//3/6v/+/+r////q////6v8BAOr/AQDq/wIA6v8DAOr/BADq/wUA6v8GAOr/BwDq/wcA6/8IAOv/CQDr/woA6/8KAOv/CwDs/wwA7P8NAOz/DgDs/w4A7f8PAO3/EADt/xAA7v8RAO7/EgDv/xIA7/8TAPD/FADw/xQA8P8VAPH/FgDx/xYA8v8XAPL/FwDz/xgA9P8YAPT/GQD1/xkA9f8ZAPb/GgD3/xoA9/8aAPj/GwD4/xsA+f8cAPr/HAD7/xwA+/8cAPz/HAD9/x0A/f8dAP7/HQD//x0A//8dAAAAHQABAB0AAQAdAAIAHQADABwAAwAcAAQAHAAFABwABgAbAAYAGwAHABoACAAaAAgAGgAJABkACQAYAAoAGAALABcACwAXAAwAFgANABUADQAVAA4AFAAPABMADwASABAAEQAQABAAEQAPABEADgASAA0AEgAMABMACwATAAoAEwAIABQABwAUAAYAFQAFABUABAAVAAIAFgABABYAAAAWAP7/FgD9/xYA/P8WAPr/FwD5/xcA9/8XAPb/FwD0/xcA8/8XAPL/FgDw/xYA7/8WAO3/FgDs/xYA6v8VAOn/FQDn/xUA5v8UAOX/FADj/xQA4v8TAOD/EwDe/xIA3f8SANz/EQDa/xAA2f8QANf/DwDW/w8A1f8OANP/DQDS/w0A0f8MAND/CwDO/woAzf8JAMz/CADL/wgAyf8HAMj/BgDH/wUAxv8EAMX/AwDE/wIAw/8BAML/AADB////wP/+/7///f++//z/vf/7/73/+v+8//n/u//4/7r/9/+6//b/uf/1/7n/9P+4//P/uP/y/7f/8P+3//D/t//v/7b/7v+2/+z/tv/s/7b/6/+2/+r/tv/p/7X/6P+2/+f/tv/m/7b/5f+2/+T/tv/j/7b/4v+2/+L/t//h/7f/4P+3/9//uP/e/7j/3v+5/93/uf/c/7n/3P+6/9v/u//a/7v/2v+8/9n/vf/Z/73/2P++/9j/v//X/7//1//A/9f/wf/W/8H/1v/C/9X/w//V/8T/1f/E/9X/xf/V/8b/1P/H/9T/x//U/8j/1P/J/9T/yv/U/8r/1P/L/9T/zP/U/83/1f/N/9X/zv/V/8//1f/Q/9X/0P/W/9H/1v/S/9b/0//W/9P/1v/U/9f/1f/X/9b/2P/W/9j/1//Y/9j/2P/Y/9n/2f/Z/9r/2f/a/9r/2//a/9z/2//c/9v/3f/c/93/3P/e/9z/3//d/9//3f/g/97/4P/e/+H/3v/i/9//4v/g/+P/4P/j/+D/5P/h/+T/4f/l/+L/5f/i/+b/4//m/+P/5//j/+f/5P/o/+T/6P/l/+j/5f/p/+b/6f/m/+n/5v/q/+f/6v/n/+v/6P/r/+j/7P/p/+z/6f/s/+n/7f/p/+3/6v/u/+r/7v/q/+7/6//u/+v/7//r/+//7P/v/+z/8P/s//D/7f/w/+3/8f/t//H/7v/x/+7/8v/u//L/7v/y/+7/8//v//P/7//0/+//9P/v//T/7//1//D/9f/w//X/8P/2//D/9v/w//b/8P/3//H/9//x//f/8f/4//H/+P/x//n/8f/5//L/+v/y//r/8v/6//L/+//y//v/8v/8//L//P/y//3/8v/9//L//v/z//7/8/////P////z/wAA8/8AAPP/AQDz/wEA8/8CAPP/AgD0/wMA9P8EAPT/BAD0/wUA9P8FAPT/BgD0/wcA9P8HAPT/CAD0/wgA9P8JAPT/CgD0/woA9P8LAPX/DAD1/wwA9f8NAPX/DQD1/w4A9f8PAPX/DwD2/xAA9v8RAPb/EgD2/xIA9v8TAPb/FAD3/xQA9/8VAPf/FQD3/xYA9/8XAPf/GAD4/xgA+P8ZAPj/GgD4/xoA+f8bAPn/GwD5/xwA+f8dAPr/HgD6/x4A+v8fAPr/IAD7/yAA+/8hAPz/IQD8/yIA/P8iAPz/IwD9/yQA/f8kAP7/JQD+/yYA/v8mAP//JwD//ycA//8oAAAAKAAAACkAAQAqAAEAKgABACoAAgArAAIAKwADACwAAwAsAAQALQAEAC0ABQAuAAUALgAFAC8ABgAvAAcAMAAHADAABwAwAAgAMQAIADEACQAyAAkAMgAKADIACwAyAAsAMgAMADMADAAzAA0AMwANADMADgAzAA4AMwAPADMADwA0ABAANAAQADQAEQA0ABEANAASADQAEgAzABMAMwATADMAFAAzABQAMwAVADMAFQAzABYAMgAWADIAFwAyABcAMQAYADEAGAAxABgAMAAZADAAGQAvABoALwAaAC4AGgAuABsALQAbAC0AGwAsABsALAAcACsAHAArABwAKgAcACkAHAApAB0AKAAdACgAHQAnAB0AJgAdACUAHQAlAB0AJAAdACMAHQAjAB0AIgAdACEAHQAgAB0AIAAdAB8AHQAeAB0AHQAdAB0AHAAcABwAGwAcABoAHAAZABwAGQAbABgAGwAXABsAFgAaABUAGgAVABoAFAAZABMAGQASABkAEQAYABEAGAAQABcADwAXAA4AFwAOABYADQAVAAwAFQAMABQACwAUAAoAFAAKABMACQASAAgAEgAIABEABwARAAcAEAAGABAABgAPAAUADwAFAA4ABAANAAQADQADAAwAAwAMAAIACwACAAoAAgAKAAEACgABAAkAAQAIAAAACAAAAAcAAAAHAP//BgD//wYA//8FAP//BQD//wQA//8EAP//AwD+/wMA/v8DAP7/AgD+/wIA/v8BAP7/AQD+/wEA/v8AAP7/AAD+/////v////7////+/////v/+//7//v/+//7//v/+//7//f/+//3//v/9//7//f/+//3////9/////f////3////8/////P////z////8/////P////z////8/////P////z////8/////P////3////9/////f8AAP3/AAD9/wAA/f8AAP3/AAD9/////f////3////9/////v////7////+/////v////7////+//////////////////7////+/////v////7/AAD+/wAA/f8AAP3/AAD9/wAA/f8AAP3/AAD8/wAA/P8BAPz/AQD8/wEA+/8BAPv/AQD7/wEA+v8BAPr/AQD6/wEA+f8CAPn/AgD5/wIA+f8CAPj/AgD4/wIA+P8CAPf/AgD3/wIA9/8CAPb/AgD2/wEA9f8BAPX/AQD1/wEA9P8BAPT/AQD0/wEA8/8BAPP/AQDz/wAA8/8AAPL/AADy/wAA8v8AAPH/AADx////8f////H////w////8P/+//D//v/v//7/7//+/+///f/v//3/7//9/+7//P/u//z/7v/8/+7//P/u//v/7v/7/+7/+//u//r/7f/6/+3/+v/t//n/7f/5/+3/+P/t//j/7f/4/+3/9//t//f/7f/3/+7/9//u//b/7v/2/+7/9f/u//X/7v/1/+//9f/v//T/7//0/+//9P/v//P/8P/z//D/8//w//L/8P/y//H/8v/x//L/8v/x//L/8f/y//H/8//x//P/8f/0//D/9P/w//T/8P/1//D/9f/v//b/7//2/+//9//v//f/7//4/+//+P/v//n/7//5/+//+v/v//r/7//7/+//+//v//z/7//8/+///f/v//3/7//+/+/////v////7/8AAO//AADv/wEA8P8CAPD/AgDw/wMA8P8DAPD/BADx/wQA8f8FAPH/BQDx/wYA8v8GAPL/BwDy/wcA8/8IAPP/CADz/wkA8/8JAPT/CgD0/woA9f8LAPX/CwD1/wwA9v8MAPb/DQD3/w0A9/8NAPj/DgD4/w4A+f8OAPn/DwD6/w8A+v8PAPv/EAD7/xAA/P8QAPz/EQD9/xEA/f8RAP7/EQD+/xEA//8RAP//EQAAABIAAAASAAEAEgABABIAAgASAAIAEgADABIABAARAAQAEQAFABEABQARAAYAEQAGABAABgAQAAcAEAAIABAACAAPAAgADwAJAA4ACQAOAAoADgAKAA0ACwAMAAsADAALAAsADAALAAwACgAMAAoADQAJAA0ACAANAAgADgAHAA4ABgAOAAYADgAFAA8ABAAPAAMADwACAA8AAgAPAAEADwAAAA8A//8PAP7/DwD9/w8A/P8PAPv/DwD7/w8A+v8PAPn/DwD4/w8A9/8OAPb/DgD1/w4A9P8OAPP/DgDy/w0A8f8NAPD/DQDv/wwA7v8MAO3/DADs/wsA7P8LAOr/CgDp/woA6f8KAOj/CQDn/wgA5v8IAOX/CADk/wcA4/8GAOL/BgDh/wUA4P8FAN//BADf/wMA3v8DAN3/AgDc/wEA2/8BANv/AADa////2f///9j//v/Y//3/1//9/9b//P/W//v/1f/7/9X/+v/U//n/0//4/9P/+P/S//f/0v/2/9H/9v/R//X/0P/0/9D/9P/Q//P/0P/y/8//8f/P//H/z//w/8//7//O/+//zv/u/87/7v/O/+3/zv/s/87/7P/O/+v/zv/r/87/6v/O/+r/zv/p/87/6f/P/+j/z//o/8//5//P/+f/0P/m/9D/5v/Q/+b/0P/l/9H/5f/R/+T/0v/k/9L/5P/S/+P/0//j/9P/4//U/+P/1P/i/9X/4v/V/+L/1v/i/9b/4v/X/+L/1//i/9j/4v/Y/+L/2f/i/9r/4v/a/+L/2//i/9v/4v/c/+L/3P/i/93/4v/d/+L/3v/j/97/4//f/+P/3//j/+D/4//h/+T/4f/k/+L/5P/i/+T/4//k/+P/5f/k/+X/5P/l/+X/5v/l/+b/5v/m/+b/5v/n/+f/5//n/+j/5//o/+j/6f/o/+n/6P/q/+j/6v/p/+v/6f/r/+r/6//q/+z/6v/s/+v/7f/r/+3/6//t/+z/7v/s/+7/7P/u/+3/7//t/+//7f/v/+3/8P/u//D/7v/x/+//8f/v//H/7//y/+//8v/w//L/8P/y//D/8//x//P/8f/z//H/8//x//T/8v/0//L/9P/y//T/8v/1//P/9f/z//X/8//1//P/9v/z//b/9P/2//T/9v/0//b/9P/3//T/9//1//f/9f/3//X/9//1//j/9f/4//X/+P/2//j/9v/4//b/+f/2//n/9v/5//b/+f/2//n/9v/6//f/+v/3//r/9//6//f/+v/3//v/9//7//f/+//3//v/9//8//f//P/3//z/9//8//f//f/3//3/9//9//j//f/4//7/+P/+//j//v/4//7/+P////j////4////+P8AAPj/AAD4/wAA+P8AAPj/AQD4/wEA+P8BAPj/AgD4/wIA+P8CAPj/AwD4/wMA+P8DAPj/BAD4/wQA+P8EAPj/BQD5/wUA+f8FAPn/BgD5/wYA+f8GAPn/BwD5/wcA+f8HAPn/CAD5/wgA+f8JAPn/CQD5/wkA+f8KAPn/CgD6/wsA+v8LAPr/CwD6/wwA+v8MAPr/DAD6/w0A+v8NAPv/DgD7/w4A+/8OAPv/DwD7/w8A+/8QAPv/EAD7/xAA/P8RAPz/EQD8/xIA/P8SAPz/EgD9/xMA/f8TAP3/FAD9/xQA/v8UAP7/FQD+/xUA/v8WAP//FgD//xYA//8XAP//FwAAABcAAAAYAAAAGAABABkAAQAZAAEAGQABABoAAgAaAAIAGwACABsAAwAbAAMAGwADABwABAAcAAQAHAAEAB0ABQAdAAUAHQAFAB4ABgAeAAYAHgAGAB4ABwAeAAcAHwAHAB8ACAAfAAgAHwAIAB8ACQAfAAkAIAAKACAACgAgAAoAIAALACAACwAgAAsAIAAMACAADAAgAAwAIAANACAADQAgAA0AIAAOACAADgAgAA4AIAAPAB8ADwAfAA8AHwAPAB8AEAAfABAAHwAQAB4AEAAeABAAHgARAB4AEQAeABEAHQARAB0AEQAdABEAHAASABwAEgAcABIAGwASABsAEgAbABIAGwASABoAEgAaABIAGQASABkAEgAYABIAGAASABgAEgAXABIAFwASABYAEgAWABIAFQASABUAEgAUABEAFAARABQAEQATABEAEwARABIAEQASABAAEQAQABEAEAAQABAAEAAQAA8ADwAPAA8ADwAPAA4ADwAOAA4ADQAOAA0ADgAMAA0ADAANAAsADQALAAwACgAMAAoADAAJAAwACQALAAkACwAIAAoACAAKAAcACgAHAAoABwAJAAYACQAGAAkABgAIAAUACAAFAAcABQAHAAQABwAEAAYABAAGAAMABgADAAUAAwAFAAMABQACAAQAAgAEAAIABAACAAMAAgADAAIAAwABAAMAAQACAAEAAgABAAIAAQACAAEAAQABAAEAAAABAAAAAAAAAAAAAAAAAAAAAAAAAAAAAAAAAAAA//8AAP//AAD//wAA//8AAP//AAD//wAA//8AAP7/AAD+/wAA/v8AAP7/AAD+/wEA/v8BAP7/AQD+/wEA/v8BAP7/AQD+/wEA/v8BAP7/AQD+/wEA/v8BAP7/AQD+/wEA/v8BAP7/AgD+/wIA/v8CAP//AgD//wIA//8CAP//AgD//wIA//8CAP//AgD//wIA//8CAAAAAgAAAAIAAAACAAAAAgAAAAIAAAACAAAAAgAAAAIAAAACAAEAAQABAAEAAQABAAEAAQABAAEAAQABAAEAAQACAAEAAgAAAAIAAAACAAAAAgAAAAIAAAACAAAAAgAAAAIAAAACAP//AgD//wIA//8CAP//AgD+/wIA/v8CAP7/AgD+/wIA/v8CAP3/AgD9/wIA/f8CAP3/AgD8/wIA/P8CAPz/AgD8/wIA/P8CAPv/AgD7/wIA+/8CAPr/AgD6/wIA+v8CAPr/AgD6/wIA+f8BAPn/AQD5/wEA+f8BAPj/AQD4/wAA+P8AAPj/AAD3/wAA9/8AAPf/AAD3/wAA9/////b////2////9v/+//b//v/2//7/9f/+//X//v/1//3/9f/9//X//f/1//3/9f/8//X//P/1//z/9P/8//T/+//0//v/9P/7//T/+//0//r/9P/6//T/+v/0//r/9P/5//T/+f/0//n/9P/5//T/+f/0//j/9P/4//T/+P/0//j/9P/3//T/9//0//f/9f/3//X/9//1//f/9f/2//X/9v/1//b/9f/2//X/9v/1//X/9v/1//b/9f/2//X/9v/1//b/9f/3//X/9//1//f/9P/3//T/9//0//j/9P/4//T/+P/0//n/9P/5//T/+f/0//n/9P/5//T/+v/0//r/9P/6//T/+//0//v/9P/7//T//P/0//z/9f/8//X//f/1//3/9f/9//X//v/1//7/9f/+//X////2////9v////b/AAD2/wAA9v8AAPf/AAD3/wEA9/8BAPf/AgD3/wIA+P8CAPj/AwD4/wMA+P8DAPn/AwD5/wQA+f8EAPr/BAD6/wUA+v8FAPv/BQD7/wUA+/8GAPz/BgD8/wYA/P8GAPz/BgD9/wcA/f8HAP3/BwD+/wcA/v8HAP//BwD//wgA//8IAAAACAAAAAgAAAAIAAEACAABAAgAAQAIAAIACAACAAgAAgAIAAMACAADAAgAAwAIAAQABwAEAAcABAAHAAQABwAFAAcABQAHAAUABwAFAAYABgAGAAYABgAGAAYABgAFAAcABQAHAAUABwAEAAcABAAHAAQABwAEAAgAAwAIAAMACAACAAgAAgAIAAEACAABAAgAAQAIAAAACAAAAAgA//8IAP//CAD+/wgA/v8IAP3/CAD9/wgA/P8IAPz/CAD7/wgA+/8IAPr/BwD6/wcA+f8HAPn/BwD4/wcA+P8GAPf/BgD2/wYA9v8GAPX/BQD1/wUA9P8FAPT/BQDz/wQA8/8EAPL/BADx/wMA8f8DAPD/AwDw/wIA8P8CAO//AgDu/wEA7v8BAO3/AQDt/wAA7P8AAOz////r////6////+r//v/q//7/6f/9/+n//f/p//3/6P/8/+j//P/n//v/5//7/+f/+v/m//r/5v/6/+b/+f/l//n/5f/4/+X/+P/k//j/5P/3/+T/9//k//b/4//2/+P/9v/j//X/4//1/+P/9f/j//T/4//0/+L/8//i//P/4v/z/+L/8v/i//L/4v/y/+L/8f/i//H/4v/x/+L/8f/i//D/4//w/+P/8P/j//D/4//v/+P/7//j/+//4//v/+P/7//k/+//5P/u/+T/7v/k/+7/5f/u/+X/7v/l/+7/5f/u/+X/7v/m/+7/5v/u/+b/7v/n/+7/5//u/+f/7v/o/+7/6P/u/+j/7v/p/+7/6f/u/+n/7v/q/+7/6v/u/+r/7v/r/+7/6//u/+v/7//s/+//7P/v/+z/7//t/+//7f/v/+3/7//u//D/7v/w/+7/8P/v//D/7//w/+//8f/w//H/8P/x//D/8f/x//H/8f/x//H/8v/x//L/8v/y//L/8v/y//L/8//z//P/8//z//P/8//z//T/8//0//T/9P/0//T/9P/1//T/9f/0//X/9f/1//X/9v/1//b/9f/2//X/9v/2//b/9v/3//b/9//2//f/9v/3//f/9//3//j/9//4//f/+P/3//j/9//4//j/+f/4//n/+P/5//j/+f/4//n/+P/5//j/+v/5//r/+f/6//n/+v/5//r/+f/6//n/+v/5//r/+f/7//r/+//6//v/+v/7//r/+//6//v/+v/7//r/+//6//v/+v/8//r//P/6//z/+v/8//r//P/7//z/+//8//v//P/7//3/+//9//v//f/7//3/+//9//v//f/7//3/+//9//v//f/7//7/+//+//v//v/7//7/+//+//v//v/7//7/+//+//v////7////+/////v////7////+/////v////7////+/8AAPv/AAD7/wAA+/8AAPv/AAD7/wAA+/8BAPv/AQD7/wEA+/8BAPv/AQD7/wEA+/8BAPv/AgD7/wIA+/8CAPv/AgD7/wIA+/8CAPv/AwD7/wMA+/8DAPv/AwD7/wMA+/8DAPz/BAD8/wQA/P8EAPz/BAD8/wQA/P8FAPz/BQD8/wUA/P8FAPz/BQD8/wYA/P8GAPz/BgD8/wYA/P8GAP3/BwD9/wcA/f8HAP3/BwD9/wcA/f8IAP3/CAD9/wgA/v8IAP7/CQD+/wkA/v8JAP7/CQD+/wkA/v8KAP7/CgD+/woA//8KAP//CwD//wsA//8LAP//CwD//wwAAAAMAAAADAAAAAwAAAAMAAAADQABAA0AAQANAAEADQABAA0AAQAOAAEADgACAA4AAgAOAAIADgACAA8AAwAPAAMADwADAA8AAwAPAAMADwAEABAABAAQAAQAEAAEABAABAAQAAUAEAAFABAABQAQAAUAEAAFABAABgARAAYAEQAGABEABgARAAYAEQAHABEABwARAAcAEQAHABEABwARAAcAEQAIABEACAARAAgAEQAIABEACAARAAgAEQAIABAACAAQAAkAEAAJABAACQAQAAkAEAAJABAACQAQAAkAEAAJAA8ACQAPAAkADwAJAA8ACQAPAAkADwAJAA8ACQAOAAkADgAJAA4ACQAOAAkADgAJAA0ACQANAAkADQAJAA0ACQANAAkADAAJAAwACQAMAAkADAAJAAwACQALAAkACwAJAAsACAALAAgACgAIAAoACAAKAAgACgAIAAoACAAJAAgACQAHAAkABwAJAAcACAAHAAgABwAIAAcACAAGAAcABgAHAAYABwAGAAcABgAHAAYABgAFAAYABQAGAAUABgAFAAYABQAFAAQABQAEAAUABAAFAAQABQAEAAQABAAEAAMABAADAAQAAwAEAAMABAADAAMAAwADAAIAAwACAAMAAgADAAIAAwACAAMAAgACAAEAAgABAAIAAQACAAEAAgABAAIAAQACAAEAAgAAAAIAAAACAAAAAgAAAAIAAAACAAAAAQAAAAEAAAABAAAAAQAAAAEA//8BAP//AQD//wEA//8BAP//AQD//wEA//8BAP//AQD//wIA//8CAP//AgD//wIA//8CAP//AgD//wIA//8CAP//AgD//wIA//8CAP//AgD//wIA//8CAP//AgD//wIA//8CAP//AgD//wIA//8DAP//AwAAAAMAAAADAAAAAwAAAAMAAAADAAAAAwAAAAMAAAADAAAAAwAAAAMAAAADAAAAAwABAAMAAQADAAEAAwABAAMAAQADAAEAAwABAAMAAQADAAEAAwABAAMAAgADAAIAAwACAAMAAgADAAIAAwACAAMAAgADAAIAAwACAAMAAgADAAIAAwACAAMAAgADAAIAAgACAAIAAwACAAMAAgADAAIAAwACAAMAAgADAAIAAwACAAMAAgADAAEAAwABAAMAAQADAAEAAwABAAMAAQADAAEAAwABAAMAAAADAAAAAgAAAAIAAAACAAAAAgAAAAIA//8CAP//AgD//wIA//8CAP//AgD//wIA//8CAP7/AgD+/wIA/v8CAP7/AQD+/wEA/v8BAP7/AQD9/wEA/f8BAP3/AQD9/wEA/f8AAP3/AAD9/wAA/P8AAPz/AAD8/wAA/P8AAPz/AAD8/////P////z////7////+/////v////7//7/+//+//v//v/7//7/+//+//v//v/7//7/+//9//v//f/6//3/+v/9//r//f/6//3/+v/9//r//P/6//z/+v/8//r//P/6//z/+v/8//r//P/6//z/+v/7//r/+//6//v/+v/7//r/+//6//v/+v/7//r/+//6//v/+v/6//r/+v/6//r/+v/6//r/+v/6//r/+v/6//r/+v/6//r/+v/6//r/+v/7//r/+//6//v/+v/7//r/+//6//v/+v/7//r/+//6//v/+v/8//r//P/6//z/+v/8//r//P/6//z/+v/8//r//f/6//3/+v/9//r//f/6//3/+v/9//r//f/7//7/+//+//v//v/7//7/+//+//v//v/7////+/////v////8/////P////z////8/wAA/P8AAPz/AAD8/wAA/f8AAP3/AAD9/wAA/f8BAP3/AQD9/wEA/v8BAP7/AQD+/wEA/v8BAP7/AQD+/wIA//8CAP//AgD//wIA//8CAP//AgD//wIAAAACAAAAAgAAAAIAAAACAAAAAgAAAAIAAQACAAEAAgABAAIAAQACAAEAAgABAAIAAgACAAIAAgACAAIAAgACAAIAAgACAAIAAgACAAIAAgACAAIAAwACAAMAAQADAAEAAwABAAMAAQADAAEAAwABAAMAAQADAAAAAwAAAAMAAAADAAAAAwAAAAMAAAADAAAAAwD//wMA//8DAP//AwD//wMA//8DAP7/AwD+/wMA/v8DAP7/AwD9/wMA/f8DAP3/AwD9/wIA/f8CAPz/AgD8/wIA/P8CAPz/AgD7/wIA+/8CAPv/AgD7/wEA+v8BAPr/AQD6/wEA+v8BAPr/AQD5/wEA+f8AAPn/AAD5/wAA+P8AAPj/AAD4/wAA+P////f////3////9/////f////2////9v/+//b//v/2//7/9v/+//X//v/1//3/9f/9//X//f/1//3/9P/9//T//P/0//z/9P/8//T//P/0//z/9P/8//P/+//z//v/8//7//P/+//z//v/8//6//P/+v/z//r/8//6//L/+v/y//r/8v/6//L/+f/y//n/8v/5//L/+f/y//n/8v/5//L/+f/y//j/8v/4//L/+P/y//j/8v/4//L/+P/y//j/8v/4//L/+P/y//j/8//4//P/+P/z//f/8//3//P/9//z//f/8//3//P/9//z//f/8//3//T/9//0//f/9P/3//T/9//0//f/9P/3//T/9//1//f/9f/3//X/9//1//f/9f/3//X/+P/1//j/9v/4//b/+P/2//j/9v/4//b/+P/2//j/9//4//f/+P/3//j/9//4//f/+P/3//n/+P/5//j/+f/4//n/+P/5//j/+f/4//n/+f/5//n/+f/5//n/+f/5//n/+v/5//r/+f/6//r/+v/6//r/+v/6//r/+v/6//r/+v/6//r/+v/6//v/+//7//v/+//7//v/+//7//v/+//7//v/+//7//v/+//8//z//P/8//z//P/8//z//P/8//z//P/8//z//P/8//z//P/8//z//f/8//3//P/9//z//f/9//3//f/9//3//f/9//3//f/9//3//f/9//3//f/9//3//f/9//3//f/9//3//v/9//7//f/+//3//v/9//7//f/+//3//v/9//7//f/+//7//v/+//7//v/+//7//v/+//7//v/+//7//v/+//7//v/+//7//v/+//7//v////7////+/////v////7////+/////v////7////+/////v////7////+/////v////7////+/////v////7////+/////v////7////+/////v////7////+/////v8AAP7/AAD+/wAA/v8AAP7/AAD+/wAA/v8AAP7/AAD+/wAA/v8AAP7/AAD+/wAA/v8AAP7/AAD+/wAA/v8AAP7/AAD+/wAA/v8AAP7/AAD+/wEA/v8BAP7/AQD+/wEA/v8BAP7/AQD+/wEA/v8BAP7/AQD+/wEA/v8BAP7/AQD+/wEA/v8BAP7/AQD+/wIA/v8CAP7/AgD+/wIA/v8CAP7/AgD+/wIA/v8CAP7/AgD+/wIA/v8CAP//AgD//wMA//8DAP//AwD//wMA//8DAP//AwD//wMA//8DAP//AwD//wMA//8DAP//BAD//wQA//8EAAAABAAAAAQAAAAEAAAABAAAAAQAAAAEAAAABAAAAAUAAAAFAAAABQAAAAUAAAAFAAAABQABAAUAAQAFAAEABQABAAUAAQAFAAEABQABAAUAAQAGAAEABgABAAYAAQAGAAIABgACAAYAAgAGAAIABgACAAYAAgAGAAIABgACAAYAAgAGAAIABgACAAYAAgAGAAIABgACAAYAAwAGAAMABgADAAYAAwAGAAMABgADAAYAAwAGAAMABgADAAYAAwAGAAMABgADAAYAAwAGAAMABgADAAYAAwAGAAMABgADAAYAAwAGAAMABgADAAYAAwAGAAMABgADAAYAAwAGAAMABgADAAYAAwAGAAMABQADAAUAAwAFAAMABQADAAUAAwAFAAMABQADAAUAAwAFAAMABQADAAUAAwAFAAMABQADAAUAAwAEAAMABAADAAQAAwAEAAMABAADAAQAAwAEAAMABAADAAQAAwAEAAIABAACAAQAAgADAAIAAwACAAMAAgADAAIAAwACAAMAAgADAAIAAwACAAMAAgADAAIAAwACAAMAAgADAAIAAgABAAIAAQACAAEAAgABAAIAAQACAAEAAgABAAIAAQACAAEAAgABAAIAAQACAAEAAgABAAIAAQABAAEAAQABAAEAAAABAAAAAQAAAAEAAAABAAAAAQAAAAEAAAABAAAAAQAAAAEAAAABAAAAAQAAAAEAAAABAAAAAQAAAAEAAAABAAAAAQAAAAEAAAABAAAAAQAAAAEAAAABAAAAAQAAAAEAAAABAAAAAQAAAAEAAAABAAAAAQAAAAEAAAABAAAAAQAAAAEAAAABAAAAAQAAAAEAAAABAAAAAQAAAAEAAAABAAAAAQAAAAEAAAABAAAAAQAAAAEAAAABAAAAAQAAAAEAAAABAAAAAQAAAAEAAAABAAAAAQAAAAEAAAABAAAAAQAAAAEAAAABAAAAAQAAAAEAAAABAAAAAQAAAAEAAAABAAAAAQABAAEAAQABAAEAAQABAAEAAQABAAEAAQABAAEAAQABAAEAAQABAAEAAQABAAEAAQABAAEAAQABAAEAAQABAAEAAQABAAEAAQABAAEAAQABAAEAAQABAAEAAQABAAEAAQABAAEAAQABAAEAAQABAAEAAQABAAEAAQABAAEAAQABAAEAAQABAAEAAQABAAEAAQABAAEAAQABAAEAAQABAAEAAQAAAAEAAAABAAAAAQAAAAEAAAABAAAAAQAAAAEAAAABAAAAAQAAAAEAAAABAAAAAQAAAAEAAAABAAAAAQAAAAAAAAAAAAAAAAAAAAAAAAAAAAAAAAD//wAA//8AAP//AAD//wAA//8AAP//AAD//wAA//8AAP//AAD//wAA//8AAP//AAD//wAA//8AAP//AAD//wAA//////////////////////////////////////7////+/////v////7////+/////v////7////+/////v////7////+/////v////7////+/////v////7////+/////v/+//7//v/+//7//v/+//7//v/+//7//v/+//7//v/+//7//v/+//7//v/+//7//v/+//7//v/+//7//v/+//7//v/+//7//v/+//7//v/+//7//v/+//7//v/+//7//v/+//7//v/+//7//v/+//7//v/+//7//v/+/////v////7////+/////v////7////+/////v////7////+/////v///////////////////////////////////////////////////////////////////////////wAA//8AAP//AAD//wAA//8AAP//AAD//wAA//8AAP//AAD//wAA//8AAP//AAAAAAAAAAAAAAAAAAAAAAAAAAAAAAAAAAAAAAAAAAAAAAAAAAAAAAAAAAAAAAAAAAAAAAAAAAAAAAAAAAAAAAAAAAAAAAAAAAAAAAAAAAAAAAAAAAAAAAAAAAAAAAAAAAAAAAAAAAAAAAAAAAAAAAAAAAAAAAAAAAAAAAAAAAAAAAAAAAABAAAAAAAAAAAAAAABAAAAAQAAAAEAAAABAAAAAQAAAAEAAAAAAAAAAAAAAAAAAAAAAP//AAD//wAA//8AAP//AAD//wAA//8AAP//AAD//wAA//8AAP//AAD//wAA//8AAP//AAD//wAA//8AAP//AAD//wAA//8AAP//AAD//wAA//8AAP//AAD//wAA//8AAP7/AAD+/wAA/v8AAP7/AAD+/wAA/v8AAP7/AAD+/wAA/v8AAP7/AAD+/wAA/v////7////+/////v////7////+/////v////7////+/////v////7////+/////v////7////+/////v////7////+/////v////7////9/////f////3////9/////f////3////9/////f////3////9/////f////3////9/////f////3////9/////f////3////9//7//f/+//3//v/9//7//v/+//7//v/+//7//v/+//7//v/+//7//v/+//7//v/+//7//v/+//7//v/+//7//v/+//7//v/+//7//v/+//7////+/////v////7////+/////v////7////+/////v////7////+/////v////7////+/////v////7////+/////v////////////////////////////////////////////////////////////////////////////////////////////////////////////////////////////////////////////////////////////////////////////////////////////////////////////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ExJU1RQAAAASU5GT0lOQU0LAAAARGVjaXNpb25zAAAASVNGVC8AAABGTCBTdHVkaW8gNztTb255IFNvdW5kIEZvcmdlIEF1ZGlvIFN0dWRpbyA5LjAAAAFzbXBsPAAAAAAAAAAAAAAAlFgAADwAAAAAAAAAAAAAAAAAAAABAAAAAAAAAAAAAgAABAAAAAAAAM88AQAAAAAAAAAAAGFjaWQYAAAABQAAADwAgAAAAAAAAAAAAAQABAAAAPBC&lt;/Image&gt;&lt;/SoundImage&gt;"/>
  <p:tag name="SOUND9882651138811499122111696555671189910470668347801075498115544898104821128156774988105116528786715261" val="&lt;?xml version=&quot;1.0&quot; encoding=&quot;utf-8&quot;?&gt;&lt;SoundImage xmlns:xsd=&quot;http://www.w3.org/2001/XMLSchema&quot; xmlns:xsi=&quot;http://www.w3.org/2001/XMLSchema-instance&quot;&gt;&lt;OriginalFilename&gt;D:\Kapitein Zeppos - Bert Kaempfert - Living It Up.mp3&lt;/OriginalFilename&gt;&lt;Image&gt;SUQzAwAAAAB/dkFQSUMAADybAAAAaW1hZ2UvanBlZwAAAP/Y//4ADkxhdmM1Mi40OC4wAP/bAEMACAwMDgwOEBAQEBAQExITFBQUExMTExQUFBUVFRkZGRUVFRQUFRUYGBkZGxwbGhoZGhwcHh4eJCQiIioqKzMzPv/EAaIAAAEFAQEBAQEBAAAAAAAAAAABAgMEBQYHCAkKCwEAAwEBAQEBAQEBAQAAAAAAAAECAwQFBgcICQoLEAACAQMDAgQDBQUEBAAAAX0BAgMABBEFEiExQQYTUWEHInEUMoGRoQgjQrHBFVLR8CQzYnKCCQoWFxgZGiUmJygpKjQ1Njc4OTpDREVGR0hJSlNUVVZXWFlaY2RlZmdoaWpzdHV2d3h5eoOEhYaHiImKkpOUlZaXmJmaoqOkpaanqKmqsrO0tba3uLm6wsPExcbHyMnK0tPU1dbX2Nna4eLj5OXm5+jp6vHy8/T19vf4+foRAAIBAgQEAwQHBQQEAAECdwABAgMRBAUhMQYSQVEHYXETIjKBCBRCkaGxwQkjM1LwFWJy0QoWJDThJfEXGBkaJicoKSo1Njc4OTpDREVGR0hJSlNUVVZXWFlaY2RlZmdoaWpzdHV2d3h5eoKDhIWGh4iJipKTlJWWl5iZmqKjpKWmp6ipqrKztLW2t7i5usLDxMXGx8jJytLT1NXW19jZ2uLj5OXm5+jp6vLz9PX29/j5+v/AABEIAWgB4AMBIgACEQADEQD/2gAMAwEAAhEDEQA/APn+iiigAooooAKKKKACiiigAooooA+qdPH+iW//AFwi/wDRa1rAVm6f/wAedt/1wh/9FrWqKzJDFLg07FPxVEEdLT6WgQlLin4opgNFLRinimAzrRT8UUDG0hp+KWkIZRTsU7FAEdLTsU7FADKQ807FBFMCPFclrepizTyoyPMfP/AR6/U11rsEUsewzXgOpXLTTyykk4ZsewrGT6G8I31Zn3NxgZJ+Y5z+Pv61kb/M6mqcshkboQa3bbTy6qzZGR0qG1BXZ1wi5uyMcRqD60xgN4ArrpNO+XAGPwrnpbSSPnB/KlGrF9Sp0ZR6FCWMA4XngVUIINWCkhPQ5pDDIOoNdCku5zOLfQgr0Xw7c4coOo+ZeO/Q/mK87K4rY06YwzK24r7/AONEtUSfT45APsKWobd/MhRvUD6dO1W8UkYMjxS4qUjFJViI8VXkDkAJjryT2H+NWzSYqXsNbowhJJFciJ33I6lgxABBHrirxlTONw5qhO58zzlxhisKHt8x5b/CnXUZjQsrkEbR0HByOeneuVSavY7ZRUrN7tW0L4dW4DA9+DVG/wD+PS5/64Tf+i2pylo5gmdwZSRkDII7cDpSX3/Hndf9cJv/AEW1bRdzmlGx8m0UUVsAUUUUAFFFFABRRRQAUUUUAFFFFABRRRQAUUUUAFFFFABRRRQB9W6fxZ23/XCL/wBFitBH5Iqjp65s7b/rhF/6LWtMIBUENk1LSU6qIDFLR1oxQA6lopaYDadRS0ALijFKaBTEIaBTqSkAlFLRSAQU6kxS0DCmk06mkUwOd1q4MFlKw4JG0fU14NMWYEc5PJ9PevafEozYE+jg14e0m1D6npXPL4jsp6RIbSHzJ1XqAck16GiBQOK5PSFA3seprtFHFcFeV5W7HrUI2jclCZGMVVktwynIz+FaMZI6CnOSQcD681zI3vc5E26A/dxVOWJR2rpphjBOBmsObGetaxk7lNJrY5eWEVnhSvSugmHBrDkr06bujyK0Unoe/eGbx7uwHmfejbZ06gAY/H1rs68u8GS7radCfuyZA/3gM/yr1ICtbHmyHGjtS4pOlWSJiqFzHNIu2JlT1Jzn6Vo0wUmrqxcZcruYP2W5fasjxbAQcIpByOmD2qzLA0owxJHH8Xoc+lanWozWPs0u5q6svL7iksWH3sMtjGc9vTGMVVv/APjzuv8ArhN/6LatQ1m3/wDx53X/AFwm/wDRbVolYycnI+SaKKKssKKKKACiiigAooooAKKKKACiiigAooooAKKKKACiiigAooooA+s9O/487b/rhD/6LWtSs3Tv+PO2/wCuEX/ota0qRDFp4oxThTIExTqKcBQAUGlpQKYhopwFLRQAUUlOFACUmKfSUDEoopaLAJRTsUUhDaSnUlMZh6pai6tJY++0kfUV80TZR2X0JH5V9WSqWRgDgkEA+mR1/Cvla/BS7mU9VkYfrUW1N4PQ6PSeQ1dio+U81yujLmNj6tXUvMsKjPJrx6vxs92n8C9CwqbuoLfX/DNRyRqCQFwfbj+tRxXsIPzEj8eanaeJgXU59B361nYq5UeMEZ2gD3OTmsWUAen5VuGYCNi3ZiK5ya8izgKSauKZfNZamdKoIzXPS1tSXHYrwfwrDm4PFejSuedXd0eoeCZfmuYyOMBvywK9jFfNGg30ljfRsmMSERuD3DEflivpeuk8mRLimkU6kxVIgSm4p1GKBjcVGakNRHikA2svUP8Ajzuf+uE3/otq1Kzr8f6Hdf8AXCb/ANFtSGfI1FFFM1CiiigAooooAKKKKACiiigAooooAKKKKACiiigAooooAKKKKAPrXTv+PO1/64Q/+i1rUrL07/jztv8ArhD/AOi1rUpIze5JRS0tMgBTwKQUuM0ALSUc0UwCinUlAC4paKKoBaSloNSAlJS0tMApKWkxQAUmKdSUARSHCk4zjt618uatGVvbjKlf3rHB68819TYrzXxPpok2XKp0yHwBjpwT/L61nJ21N6S5nY4rRxi2Prkn9K1iIoiJJ8sSeFHU/T/69U9JULEyns1dIka53BQx9xn8MmvIk7zl6nuLSKOIubmOV2EUG0qCTuP3ecYIHf6Vq6dHJM43AeWCMkDH0FdJcWnnD5YlU+wBJ+ppEh+yqFBzk5I7A05Ndgjtvc5bVj5UW1ActITn2JqjbxzKpZEDEYzuAJOf7ueOO9WtUbe4H+frWlbSNJEOeR8v4VafLFaDcbnIymdxmZFGf7vX8qxpoyE3c9a9Iks2A3u2cfSuOvzgEVtTnraxhUp+62QaNaSXl5GiDdg7jzjhepzX1Ao4ANeP+CYATczEfdwg/Hn+lexCu88WTHUYpTSVRA2ijFFACGozUhqM0gG1m3//AB53X/XCb/0W1aRrOv8A/jzuv+veb/0W1IpHyJRRRQahRRRQAUUUUAFFFFABRRRQAUUUUAFFFFABRRRQAUUUUAFFFFAj6107/jztv+uEP/ota1RWXp3/AB523/XCH/0WtagpGb3JAadTBT6YhOprxLVL67S9uFW4nVRIwAWRgAAewBr26vAdWOL+5/66t/OsKuyPVwKTlK6voJ9v1CIgtPcrnpud+R64PUV69od699ZiSQ5dWKMe5x0P4g1xHiK5t5obNI2DOiLnHQDaOPrmtTw7uj0y7l7bnI+qoDWcHaVk7nZXpxnSTsou/wCpv3ev2No+ws0jDqI8Nj6nPWprLW7O+bYjFH7K+AT9OTXkOlWY1G9jhdiAwZiR1+UE1CyGyvdqn/VyjB9g1P2j/Eh4Okk0m+a1z2y91W208qJiw3DIwM/1FZcniXT0VSC7k9lAyPqM8Vy/i3/XQf7p/nXOtp6LpMd5k72mKkdto9vWm5yu7EU8LScIuV7s9Ru9Ytxp7XEbt84ZEI6q+DjPpiuB0XVJBfK1zNLIGBQAsWG9uF4JxUenQC80y7jLFfJbzx7kKePxqloNqLu/jVm2hMy/98EHH41PM20dCo04U6q3t1Z7zS0HnNFdp82JmlHFFJTAKKdSUANNY+qIZLKcAZO3OPXBBrZqKRPMRlP8QI/MYqZK6aLg+WSfmeFWo8uaVCMchh7g12Fuw2c4qtdWMsDbnT7uUDjoR2x9aoGURrzXiSupH0cbSWjuaf2nZwTuPYUO+51z681iWrB3Mjfd6j396mmEksgZHxgdO3/66RVkjK1ZFDjae4qO1lSM7GxyMg1m3/nOcAcjvms6JXDAuc44FbqN47k82u3zO2lcBSB/OuJvfmzWqJWbYoydxAx9azGjaWQL0YsF/E1VNWlqTVkuV2PTfBSbbS5PrKv6L/8AXr08Vz+jab/ZdoImYOzNvYjOMkDgZ9K6CvTR89LcdSU6kqiBKbUlJQAyozUhpppDI6zb/wD487r/AK95v/RbVpmsy/8A+PO6/wCveb/0W1IaPkSiiikahRRRQAUUUUAFFFFABRRRQAUUUUAFFFFABRRRQAUUUUAFFFFAH1vpw/0O1/64Q/8Aota1gKydN/487X/rhF/6LWtigyYuKXpRmlpiENfP+r/8f9z/ANdW/nX0BivANX/5CFz/ANdW/nXNV2R62A+KXoNvtOmsPKMmCJUDqR7jofeu/wBFuDLo1xGQB5QlGRxkFMjPqayPEV1BNDZxxujsqKSVIOMJjB/Grnh9D/Zl8fUOB9RHWUVaTt2PSqScqSctHzfqeeWwnMgFvv8AMwcbCQ2Mc4x7VpDT79pFZoJWO4EkjJPPrWj4awNThz/ck/8AQDTby/uhfSKtxKF83AAY4xn2qbfmaybcmkl8N7m74t/10P8AumrdnYvqOhQwowU+czZPTAJ/xqn4s/10H+6f511nhv8A5BsX+/J/Otoq8mjgnJwoQa3TMq20mTTLK+3yK++FsY9lNcx4W/5CP/bGT+Qr1bUh/oVz/wBcZP8A0E15T4WIGoAkgfuZPzwKJJRlFCpzdSjVk92ez0uKKUV2HhCikpaWgQnSlpaTFADcUU6jFAGPqUfmWkvqoDfkc15ZIqurjH3sV7QyhlIIyDwR6g15Xdw+RO8eMAE4PqDyPyBxXm4mG0j1cLPeLMB5njZise5FAyQQMD6eldAlrcSRGVER1wTw454HA96qxoCGGOtCCOI4bdt5yoYqD+RrkTR6TTezIJ7C8Q7DAoyV53D+I/5zXI3yywnaQNxJGAc9DjtXRXMpY5DvjjqxPTp3rnCCXHf685rWO4pRlbV/gWbaMooeQnI5+nFauj2pub21Dd2aZvZVGR+uB+NZ1y3Cx5xuwM+lel+GbYGOS6K4LHy4z6Io5x7E10U05O/zOKtJRid5ijFKaSu88YWkopRTEJiilNNoGJTDTjSUgIyKzL//AI87r/r3m/8ARbVrGsrUP+PO6/695v8A0W1IZ8hUUUUjVBRRRQMKKKKACiiigAooooAKKKKACiiigAooooAKKKKACiiigD6ws5Vg0+CR87Vt4iccn/VrSWmsWl7L5MRctgtyhA+WqR/5Aw/69I//AEWtcN4aYLqIJ/55Sn8lrGUrNHZRoxqQnJ7xO8k8QWMTvGzPuVipwueQcGurUkj/ABr56Ctd3m1QSZZj0/2nr13W9VOnRKI9pkc8ZzgKOp/PilGe7Y62G5XCMb3Z1WK8f1DRb+4vJ5I4cq0jEHIGRVAa5qSES7ztJ4yp2n29K9Q0vUBf2nnsApTIcDoCozSclU02sXGFTC+9pK+jPMY/DWpu2PKVfdnAFeq6fp66fZLbEhySxdh0LN6ewGK8yudfvrqUpbgouTtVASxx39ferul6/ci4SG5KsrNtyQQyk8D9amLin+B01o15wu7K2tr6mZd+H7+3kJiQyrk7ShJIHbIHIxWjpfh27kmSW4Xy40YMdxO5ipBxjrz61va/ql1p8kSwsoDAk5GeRXHza5qUiI+Si5xvVSAT16+vtSfKpdTSLrVKaskrrfqdh4g025v5YmgTcFU5yQK6DRbWazsY4ZlCuGc4znqeORXnT+Ir+4g2RoFZRmSRVOcdv933rd8PavPdytbzMGwhZWx82QeQTWkZR5r9zmqU6qpWdrR37nfXMZmgljHV0ZfbkYrx2z0XUI7uIGBsLIpZv4MAjPzdK09U1y9tb2aKNl2IwAyoJxgHrWTNr2piUOxMecEJtIXb64J5qZTi3s9C6NKrCDS5bSVz2yWRYUd2OFUFifYda4+DxJaTzJEqS5dgqnAAJP41n6jqcs+jxTIq5nJSTjOBhgfpyK4fRJnh1CDy1DbmVDld2FYjJ9iPWqc3dIxp4ZOE5S3V/wAD36l6V5zrutyWcv2e3IDAAuxGcZ6AdvrXHx61qVsyuzMQwyokBKsPUVTqpaGMMHOST0V9k2e65pK5OXUXk0hryPCv5YPqFbOCOa8+j1/U5A6phyR/CnKgdTxTlUSt5kQws531Ss7O57dmuXutfsraRomLtIpwVVeh+pri9H1y6e4EEzbxJkKSPmDYJH4ZriLmWR7iR3+8XJORjnPpUOrpdHTTwXvSU3ttY+j0YMqsO6hufcZrmNcjXyUlOAysFB9Q3b860NJklmsbeST75TnIx0JA4+lcZ4vvPIjtUz1kLn6Lx/WtJrmgzhj7lS3ZlOEZJ9as+SJDyPxrBtrpWCnI5Hyn1+tbDTbVyvWvItZ2Pa9OpRubZU5rCkVV5xXQmVWB3GuUu3yT0AGacdWaylaOu5iSy5cv6cCvWvB2oCa0kt3cB45CVBIBKsM8dzgivEJ5R90VXglaF1dSQw6EHBH4160I2R4daXMz7DorkNF1hL+FFkKrLjgDPzAAcjPf1FddWqaZxtWHUUUUxMQ0gpcUlADaQ0ppuc0gGmsy/wD+PO6/695v/RbVp1mX/wDx53X/AF7zf+i2qRnyDRRRQaoKKKKBhRRRQAUUUUAFFFFABRRRQAUUUUAFFFFABRRRQAUUUUAfUR/5Aw/69Iv/AEWteQ29y1q7OnVkZM+m4YJr18/8gZf+vSL/ANFrXnOhWsV5fLHMu5NjtjOMkDiuWortHs4NqNObe10WPDmz+0ot4ycPt/3tpxXea1psV7slluBAkQIJIyMsfqK8stnNpfxlTjZNt/Ddg/pXZeLJ38yGEHCbS5HqdxAP4YqYu0WaVIylXg4u11uc9f38ElrFZwqSsLH96cDfjIyAOx68mum0An+yr/npu/8ARZrmriwjg0mC5IzLNL19E2nAx/Wuk0D/AJBeofj/AOizSj8XyNalvZ6X+Javuclot3FY3qTS52qrdOTkjAqnNKst60kfCtKCvbHzA1Y0ixTULtIHYqpVjlcZ+UZ71tta6NBOY2lu9yMAflXGc/WpS+41m4py3bcTQ8W/66H/AHT/ADqpJj/hHYeP+W5/9CNWvFv+ug/3T/Oq0n/IuQ/9dz/6Ea0l8UvQ5YP93T/xCaCAbPUjgZ8k/wAjVXwx/wAhFf8Arm/8qu6D/wAeWpf9cT/6CapeGP8AkJJ/1zf+VSvsm0tqpQ1sf8TO4/31/wDQRXQeKgBNbYAH7rt9FrB1z/kJ3H++v/oIroPFf+ttv+uf9FpP7XqOO9L0NazGfDrZ5ws38zXOeFhm/PAP7psexyOa6Wx/5F1/92f+ZrmvC3/H+f8Ark38xV9YGP2K3qyj4gP/ABM58/7H5bRTdUvobyK0SIEGGLY2R346UviAf8TScf7n/oIrVuNL0uzht5LiS63TIGwmwgHAJ6getQ07yOiDjGNNu+2ljTgP/FNzfRv/AEMVm+FgDNd5Gf8ARz+rCt1xbDQJxbGUx4bBkADZ3DPTisfwkM3NyD/zwA/8fFX1icyl7lV/3jntN41aAelzj/x40zVBjU7gf9Nv6ivak0+yikEiwRh1bcG5zn1614rqnOpzn1m/qKUo2XzHRrKrJ2VrRse8xHEUQH/PNf5CvDvFfn3d8USORxAoU7VLDJAPOK9wh5jj/wBxP/QRWbpLA3eqA9p4/wAjEK609jwXpKXqfNsE725McqsAT3BBX8D2rpo5pGHyvu9Dmvdb7SLC+Ja4gV2/vDIYfQivLbrw3dWM26y/fwMfuE/vI+envWFSmnqtzrpVrO0tjkZZ5FzknFc5cXTP8o4/ma6K+t71cqbaYY/2Ce/sK6PQ/CouUE97uAP3YgSpI9W7ge1KnBRWqKrVU3o7o8pSKWU4RHc/7IJ/lSywyQtiRGQkZAYEZH419XWml21oMQxKg9q8q8dxBZ7RgOsTj8mH+NdK16WOG5V0aJmtI5FJBBIBHbFen2+psFCzISRgb1P6kH+lcj4dtz/ZcZPd2I+hxXVLCB6VzaxkU7M6dHV+VYH6Gpc1z6x45Xg/lVsSSAcNke4rdTMnE1KKo+eRwy/iOlWFkVhwf6VdyR5puKdRTER1m3/Fndf9e83/AKLatPNZmof8ed1/17zf+i2pAfIFFFFI3CiiigAooooAKKKKACiiigAooooAKKKKACiiigAooooAKKKKAPqU/wDIGX/r0i/9FrXCeGf+Qkv/AFzk/wDQa9ItIVn06CNshXtogcdceWtMstFtLCXzovNLgMvzMCORz2rKUW2n2OulWjCnOL3Z4zd/JeTY7TP/AOhmuv8AFgP2mBuxixn33f8A1669/DtjLI0j+budixwRjJOfSte/0+DUIxHKp45VhjcPof51HI9Tp+tQ5oPXRanjtzqST6dbWoUh4myT7AEcfnXW+G08zTr5ByWJA+pjNbieGrBYyhEjEsDvJG4Y7DjpW5ZWEGnRukIbDsGO455ximqbWrHUxNNwajfe54ppN2mnXqSyAlVDKQOvIx/Ooub6/BRSTLMMD2LdfwHNes3fh6xu5DId0bHr5eAD7kYq5YaNaac2+JS74IDvglc+nFJU3exbxVNpyS95qxxHi3/XQf7p/nVWT/kXIf8Aruf/AEJq9HvdKttQZTPu+UYGDUbaRataraYbylbeOeck5/rVOm7vXe5hHExUIJ30dzzzQf8Ajz1L/rif/QTVPwz/AMhJP+ub/wAq9SttItbSOaOMMBKu18nt0qOz0WzsZRLEG3AEcn160lB6bGjxMP3i197Y8j17/kJ3H++v/oIp+r6kmpNCyKVCJtP14z+WK19X0m/uL+eSK2kkRmGGGMEYAJ5NdkfDOntKJCJF4GUB+TOPT3rLkk27HV7elCNNt3aWlunqZ9opXw4c8Zjmb8CTzXMeFv8Aj/P/AFyb+Yr16S2ieAwBQse3ZtHGF9KzLLR7SwkMsKsG2kZJ7GtuSzjrscCxEeWone822jyvxJGyalI2OGCsPfCgVV1LUVvYrRFUgwx7Wz3PGcflXsV/p9vfJiZM7fusOGH0P+NYsHhvT42VyJJMc7WYFfx4FZyg7uz3N6eJpqEeZO8dDHSNovDjZ/jQv+Bfis3wl/x83P8A1xH/AKGteo3FrFcQtCy4jIC7V4AA7CqVlpVrp7O8KsGddpyc8ZzV8jun2MPrCcJr+Z3NECvBtW+XUrg/3Zc/yr6CxxXM3ugWd/L5sm9W7lCBu+uRzTnBsxw1VU5Sv1NDTJxd2cMuMbkAx/u8f0rmdLuxF4gv7ZiB5xBA9WRBx+Wa7a1tY7SFIY87UGBnr+NeNLLs8Wg5xm52/muK1SOWVnKTW1z3vaKrGGIHPQ/UirDEisO+kZI2C/fI+X1//VVPQzsa0iAqaYsQAGOwFeMT+N5BujFspAypO85OOMjivVNJv4tRtI542ByMMuclXA5U+4pfIdrGp0rxzx2uVs39PMX88GvZWU9q8g8bBjbW7Y4EhBP1FUCOg0OHbpNrnPzJuH0Nbarx0qPTk2abZD0t4/8A0GreD1rne4wC04DDYPQ/z9Py5p4oYErx1HI/w/HpQJilcioTGPSraYYZHSnMtVYRmgunCn8DzTmuvLXc64HcirOAaydQ+5tqW7DSTNwEEAjkHBrN1D/jzuv+veb/ANFtTtPYvaQk9duCfocUmof8ed1/17zf+i2rZEWPj+iiig2CiiigAooooAKKKKACiiigAooooAKKKKACiiigAooooAKKKKAPrzTv+PK1/wCuEP8A6LWtYCsvTf8Ajytf+veH/wBFrWrTRk9xaWloqiQqKRgisx7D/I/GpaoXIL7I1xkndz0wnP8APFRJ2RcFdkFg8hR1kOWRyD+PI/Sor3zY2SSItnPzJk4ZQMnj1xTYzJFelZCuJo8/LnGU4/lWnJ/rYfq3/oJrnT5oWelmdekal9GpK4iyJcx7lJww6g4IPpkd6htFYwAsSxbdkkknqR17VRcf2fL5i58iQ4cddjHoR7E9a07Mj7OmD/e/9CNWnd67pP8A4cmSsrrZtf8ADFCwTzod7vIW3OM726BiB0qYSPbTrFI5eOQHYT94MMcMe49KTS/+Pf8A4HJ/6Eabfr5s1oi9Vk3n2UYzUbQi1uVvUknt+WhryjMbdeh6EjtWdpxLWyMzMzNnJJz3rUk+4/8Aut/KsHT4Q9rGd7jr0PHU1pK/OvRmcbezd31RKFP29l3PtEYfbuON2euKS6ytxbAM4DsQwDEA4HpSxJsv3G4t+5HXnvS3n/HzZ/77f+g1m9U7/wAxstJL/COvXKNAhbCSOyufXCkgZ7AmrsMIRtyE7WVflJyAR3H4dafNBFcxmNxnPPuPcVnae0kUslsx3KgBRu+0nofpT2lrqnsQtY6OzW67o2qQCrGzNVpIpl+aNgf9luh+h6iug5B+KcKjjkLHDKUYDoe/0PQireOKaAZivmbWLg22vXEw6x3O8f8AAcGvpuvljxJxq97/ANdm/pTLR7wmszanCH0+HOSVMsuAFI6/JyTXP63qo0qzeOWQTXs6EArgiMdM9flAycDFeSWHiC9022kt7coodg24rlgcY4+tc1LNJO7SSMWdiSxPOSaVihhYnqep5r3PwJdxmC5tmYbhIJAvcqVwSPoQM/WvCBWnY38+n3CzwMFdc4yMg5GCCO4oYj6B8Sa3JpaL5LgSEYVSAQST1I9BXkuqeI7nWIY7eVI1AbcSq4y3QfzrB1PVJ9WnE0+0MFCgICFAH9TUWmxia9t4yM7pVH5mpSGfUUKeXbwxn+GJF/JQKkAJFSycflSJ0rF7kEYGDT6bOZEQmNN7dlJA/MntWPLazXC4lk64yiHan4H7x/SgRftJU8yWJWDbDu4OQA3bPsa0X4qhaWkdqNqKF9fepWkBkePuoDfnVdAZOvJrm9QbLgDvgfnXRxn5WNcve/IPM4qJFR3NLTSViaP+45wPZhn+ean1Dmyuv+veb/0W1Y2nPmbdn78fI9wf/r1s3/8Ax5XX/XvN/wCi2rWLukS9z4+oooqjQKKKKACiiigAooooAKKKKACiiigAooooAKKKKACiiigAooooA+vtN/48rX/rhD/6LWtWsvTf+PK1/wCuEP8A6LWtUVSMnuOoqtPMLeJpDztHT1J6Co443dA0jvuIz8rFQvsAOOKXNrZblcul72RdqqIGE3ml8/KVC7cYB/GqcMzpO0Ep3EjejHuvofUimuX+2LH5j7DGW2gkc56/hWUppq9uuxrGDT36XuXJ7YzPG4fYYzkYXJ5HIPPSnPC7OjB9uznG3OeOc81VhkkW5kgZi4CB1Y9Rk4wT39acZXmnaJDtWMDew6k/3c9qlOPbd7eZVpLS691XvboaUiLIpRhkN1qGGHyYREp+6CASPeopYG25jkkDAg/eJBGeQQap37SRtAUkdN8iowBwCD14q5Pl1a8vkyYrmslLu/mTW9o9upVJuCSeUB5PXHPFW44FjZnyXduCxx09AOgFSyDKPyV4OCCQePfrWfpxaS3DO7OzZ5J54Pb0oSSaSXmDcnFu/Wz8zTkUspUHGRjOM4zVa1t/s0YjDl1GcZHPJz1qjbBn84NLKdsrKDvPQAYq9loYJCWLlVYgnk45IHvihST95rowcXH3U+qIhbMLgz+YclQpXaMYHbr+tLPamaSOTzCpjOVGBgfWoYQ1xBHKsrbzhiQxx7gjoKsmFmkZi7AYACqxHTqTU6NXtvZlttNJy202JXiZ2V0fYVGOmQ2exGRTLeHZJI5O52wCQMDHoBzj86pWaPNG5aWUne6g7zxjp+VQ3QlghGJHDDaCwPXLd/wrO9lzcrK5deXmXY6kU6uemaW2Nu6O7BnRXRju3BvTPII610VdEZXvpYxlC2u97jaaaw7eeQ3kyux2ON0QPTCnBx+PNbhNVGSktCJwcWr9VcbXyx4kH/E3vf8Arqf5CvqavlvxJ/yF77/rqf5CqEjkDSUppKo0G0tFJSuA+ur8Nx+bq1ov/TQn/vlWb+lcmK9A8Gx79YiOPuRyt9DsI/rSEfQUvWkXNLKeaVa5+pkObgVF1qww4qiQ5+623nrjND0A0EGc5rm1lEl1csDkLtT8VXn9TW5/qIZGyx2hmyxyeBnHPauM0/cloXflpHdye/zH+lEuhaOyh5hU+vP61z+pL+5bPp/KujPygAdgKyLuPzUIIyPT1pS2HHc5ixkx5Df7YB/E9q6y/wD+PK6/695v/RbVwVq2zKkcq4P05Fd9f82d1/17zf8AotqdPYJrU+PqKKK1GFFFFABRRRQAUUUUAFFFFABRRRQAUUUUAFFFFABRRRQAUUUUAfX+nf8AHla/9e8P/ota1qydO/48rX/r3h/9FrWrVGXUyNTB+ysR2ZSfoDWujB1UjkEAg/hSMoYEEAg8EVThgeFdqPlcnAYZI9hz0rKzUr73X5GqknC21m/xKcqltRhx/DExPsD0okDG/TacHyW7Z71pxQiMs2SzMeWPX6D0FQNbu04mD4KqV244x1PNQ4O3q7mqqJPfaNl5lexY7pRLjzg3zH1X+HH4UyzOy4uY2+8W3/UECrktuDKsysUYDacDIYe4pZLcSOsisUkUY3AdR6GhRkrWWzv6oOeLv/eX3GkeKwdSG77OMkZmXkda0JIpJVCtJgZBO1SCQO2c025tTcNGfM2hGDAAZyR681c05RtYmnyxknddRzwHa372X7p/iH+FVtL4tUH+9/M1qOpZCAcEjGarW1ubaPyw+4DO0kYPJpctpJ26Bz3g1fqjPt4jJ9pw7rmVxgHA6D2rWBVEVWI6AH6ngfnVOK1kiLkTH52LEFR1PpzUv2XcsgZyS5HzYxtx0x9KUYtLbXUqclJ/EraGTLG2nyLJEf3bsA6HoCe4rpCeaotbs+wSPuCkHpjcR61bIJBAOD60Ri1fdETlzcuqbXXuUNO/1Un/AF2k/mKh1Q4g+rKP1FX7a2NuGG8sGJbkYwT+NQ3sBuFVNxUbhnAyahp+zt17GnMva82liplo7m385t0bY8o4A2yY74x+FbtwxWF9v3iNo+rcD+dVHthLCInOeBh+hBHRh7042rsIt0xPltnp94j+9k04qSuraPUcpRlZ3WmnqYMyXNu9tLKYtsTBSU3Z2twc54rrOvI6VWurcXMTRltu7qcZ/KpIUMaBS27aAM9M4rSEeVvszKclKK7r8iWvlnxL/wAhe+/66n+Qr6nr5a8TDGr3v/XU/wAhWxkjjjTaeajoLFopKWgB1eseBIS19NLjhISM+7EY/QV5OK968BxBbW8lx1lRc/7qk/1oEejOcsalWmYyTUwFYLcyHP0qp3q21VyuabWoGRrMzR2TKp+aV0jHuGbn/wAdBrLI2rFEP76L+Geal1PdJNCgGdmZGGRxxhT/ADqtE++4t17lycf7orJvU2S0Owf71VJVytTucNTHGRVsg8wnPl3UoH1/Gu/u2D6fcMOhtpcf9+mrgtSXZc57ECusVmbSH6EGzmz6giNqmnuzSeyZ8q0UUVuIKKKKACiiigAooooAKKKKACiiigAooooAKKKKACiiigAooooA+v8ATf8Ajytf+veH/wBFrU15c/ZIHm2FwgyVBwcdKq2TeXp9u2C2LeI4HU/u19azrq4e50uZ2jMe6PIOQQfmHoaTdgjC7T6XOpibeqt/eAbHpkZxUtYEV9sa2heF081AEckEZC5wQOmaty3yRs6gBjGBu+dVxkZAGepxVKSJdN3sjVoqCCZZ4klX7sihl+h9az474TM2xGZFkMRbPIYd9vXGeKq6RHK3fyLkU6zPKihgYmCsSMAkjPy+ox196uVmx3XmPcLsI8kgHplsrntWQNYzbLdeQ/lFsE5XI+bbnGeeanmRbpyeysdSKq3Mxt4ZJQm/YpYrnGQBnrzUMt2FljhRd8jqWAzgBRjkk+uazHvRd2l2BFJHsjmVicY3KvTg59+lNyQ4wejaujoY23Irf3lBx9RmpayPtKwx268FnRcAsFGAgJJJ7Cq39rRKrZHzrIkRVSCN0mdp3dMcUc6DkbvZdToaKrwyO4bemxlYqRnIOMHIPpg0lvOJ1YgEbXZOfVe9VdEcr7bFqminZoAoZA6qMzYaP3YVoVg3zlXhx/fFZS0RpE3QanqsvarI6VoiRtFKaKoQlfLvioY1i793B/NRX1HivmfxemzV5z/e2H/xxaRa3PPTSU40gosWJRQaKQDhX0v4Sh8nR1PQySO59xwB+gr5rUZr6302AW2nWsY7RIT9SATSZLLajmp6iXrVgipRmRmmVJVC9mFtbvJ3xge7Hhf1pPQaVzlPOE0882cDPlr9E4/U1n2sm/VY1/uRlv8AvpsfnVjy2hgReM9Tj1NU9Lw9/Mw5KhUz+R/ma5Fqzp6HoD9T9aQnilbkmmcCtznOD1lcbWx3HNa1uwbRp++ILkf+Ouaj1Zd0RPp/9eoLEn+xrrt+6uP/AEWaiHxM1esUfM1FFFdAgooooAKKKKACiiigAooooAKKKKACiiigAooooAKKKKACiiigD67swW06ADvbRf8AotaxGlV9HeMbi6x7CuDkPn7uMda6DTf+PK1/694f/Ra1phR6D16Cny3BT5Va3W5y9xIudPYZIRlJwDwNmMnjjmmQtHaXNylyhIlkEkT+XvDAjBXODgjHSusCj0H5U4gHsKXIV7XS1hEAKDaMAgYUjGPbFcgEAvI57Xeru7LPD0TAzmQj1HY967MmkAHXAz64qmrkRny38zmreVRNfE5AYoVODyAmDjj1rERG/sHyyr+ZnGzad3+sz0x6V6DgegpOM4/Sp5S/a+Xb8DkryeGCe1nMnkt5bLvdTsZSB8p4655FPWW0NhcrbzCcsshYjO5ncHA2jnHQCrd2ZY7tJDC1xB5ZUIiqxSQn75Bx1HFTW1sPtL3Xl+TvjWPyyAG4bO5gOAew9qmxq5LlRkynypbS5aNpIfJ8p/lJKHAwSuM9RgnFaE72txCFaIiF2wZAhXDYOGGBnj1x3ro8DGMcUYGMYGP0q+XzMfa7O2xzdlavLaGKWSUqkr+XJuId4x90k+nJH4Uum2AiLuWmBE0mAznaRng4759a6XoKKfKtPIl1G722YtKKSnDpVMxHVzd6czRf738yK6Q9K5i65uIv94VzVNjSJ0S1ZSqinip1NbRZBOaTFOorQBtfO/jZMaiD/ejB/IAV9FV4P49j23FtJ/eRh+RFK5a3PHDTacaSmWJS0UUAaVjbtd3MMK9ZHVR+Jr6+kG1QoGAAB+A4r5m8Kw+drFqOyMz/APfKk19MSnmoZDIFFT1EOlPpEC4rl9Qfz7mO3AyqYkc+/O0H+ddM7iNSzHAAyTXIWrGYSXDDBlYkZ6hRwo/IVlN9C49ynd9QB7VgeHG3zXTE5Pmn+QrTuZMFiewNc94YkzJce75/lWEd2bPY9bNJTjTa2OcwdRXdCwx2P8qw9PP/ABKb0ekU/wD6Kaunuhujb6H+Vc5Zjbpt+P8ApnP+H7pqmPxGv2T5oooorcAooooAKKKKACiiigAooooAKKKKACiiigAooooAKKKKACiiigD7B03/AI8rX/r3h/8ARa1q1l6b/wAeVr/17w/+i1rWFWjFiCnUtFUSFOpMUtABSY5zjmlp4oAbiinCg1QBS0mKMVIxRS0gp1ADDT6aadipbGITgVy9y37+Mjsa6duhrkrtwsoJ7Vy1Waw3OggcsMmrymuf0+UyFwfYgexroAa0g7ohqzLY6UtMQ8YqXFbEjK8h8eQ7ra3lx9xyD/wL/wDVXr56Vwni2HzdHnPePa4/Bhk/lSKR8umkqU1FVmgUgpacKAPX/AlrvuJ7kj/VrtHsXB/oK9sfk1wXgiDytLaQjBllY/UKAB+HWu9brUMyY4UlPAxSHHU09hHOavLmNLdSQ0xGfZByfz6VEAI4wB2FUon+1XMlweg/dx/7o6n8TVmVsDrXJJ9TZaHJ3Z+R/oa5zwy2LiVfU/1FdPONyt+Nczoi+XfOMd/8Kyj1NZbHtdB5pw5ApprpOVlCYDaawY1C6bfeuy4/9FGulkGVNcrnEGpJ6QSMB9YmqV8RS2PmGiiitiwooooAKKKKACiiigAooooAKKKKACiiigAooooAKKKKACiiigD7C03/AI8rX/r3h/8ARa1q1lab/wAeVr/17w/+i1rVq0jFj6WkoqiR1LRSUALRRS0ALmlptFMBTR0pKdSGLRRS0ARnrTxTKeKzGRSHiuQucb9x7V1sn3TXIzjO/wChrlqm8CDSpt15KvqufyNd0K8w0U/8TFx/0zb+Yr04VpS2Jqbk6nFWqpirKnIroMx1Y+qwfabG5i674mGPcjitio2GQRQNHxY42kj0JFQ1v6xbm1v7mIjAEjbfoTkVhEU0aDMVIo5ptbGmWrXl5BCBku4GPbqf0FMD6m0yEW2nWkWACsEefrtBNXOpqcjCgegA/ADApgpWMmFYeqXDRQ+XH/rJSFUdwD95vwFbxPrXHJ/pdw1yfurlIwfQdWGfU9PasZvSw47k8MQhjVR2FUJj1rQlfg1jTEjiuVs1S1KGD065rmrciLVGT1CH8661FJ56Vwl1J5Wsr7iP+dKO5o3oe6L90UEVHGflFS10nKyrIOK4qZtjXwzjfZzfmIziu5ccGvO9XzEznsYZAfxjNQ90XE+dqKKK3KCiiigAooooAKKKKACiiigAooooAKKKKACiiigAooooAKKKKAPsPTf+PK1/694f/Ra1rVl6d/x5Wv8A17w/+i1rUrRGLFpwpKKYhadmkooEOpKKKYC0tNpcUwFzRmm0tSMdmlpKKAI6lFRVJWYypMeDXFTPiUj1rspjwa89vpNsq8855rjq7m8CbSlxqbf7j/zFekCvPtHG+9lf0j/9CI/wr0AVtT+EmpuSCpVOKjFLW5kW6QimKe1SUxnzv44tvKvYpQMCWM5+qn/AivLK+ifG1l51ik4GTC2f+AtgH8q+ecYpotbDcV6N4Lg83VUc9Io3f8cbR/OvO6948CW4W3uZyOWkVA2Oyrk49snn6Uwex6s3WmCnHrTWZUUsxwAMkmpIMm/mIUQocPLx/up/E39KphViQKOijA/CnrudmmcDc33f9lOw57nqahbJNcstWaIoud9UShds1rlQBVc4X0rJotFYjbXkeruV1RWHby/516uzDPavPNTgV7mZj1EIYY65VhTjuPoe2wYMan1FT1SszmBPoKuVutjBjK4PxBGTA7DtHIP/ABw13prktajL2c3tFJ/6AamQ4ny5RRRWpYUUUUwCiiigAooooAKKKKACiiigAooooAKKKKACiiigAooooA+xdO/48rX/AK94f/Ra1qVlab/x5Wv/AF7w/wDota1BWiMWPFFJRTEKKdTaWgQ6ikzRQA4UGkp1MAoFJTqQxaSlpDT6ARCpKYKcayGZ83GTXlupvmYn3r0u5IUEk9q8r1H/AFh/OuGerOqmdN4fbdPN/wBc0/nXogrzzw0pPnuR/dUH16mvQ66aa0Mp7ktBoFOrZGQ0HBq2DmqVSI2KY0UdTtheWk0J6OpH9a+RJUMcjoeqsyn8DivtBhkGvlnxLZGz1OYAcSfvV+jE/wAiKXUpHI19UeG7b7LpVsuMF18w/V//AK2K+YbaBrmaOJPvSMFH1NfYMMYhijjHREVfyGKYMKybpvMcQjkfec+w6KfqefoKtXVx9miLgbm4CL/eYngVmwRmNPmOXY7mPqT1/D2rKUugJEpxUJwKkJqI5NYsZXc5FZMjCtKf5Ez71gMxNYtmkUNJH+fauUu1Ml1gfxROv6Z/pXVgE/596znhCzLJ6HH6UR0Zp0O201s26fQVrZrm9EcPbL9K6eulbHLLcirA1YbrO4x/zxl/9FtXQGsXUx/od1/1wl/9FtTYI+SaKKK0NAooooAKKKKACiiigAooooAKKKKACiiigAooooAKKKKACiiigD7C00f6Fa/9e8P/AKLWtbmsrTT/AKHa/wDXvD/6LWtbNaIxYmRTulMIFOFMQ6lptLmgQtLTadQAtLSUUwHUtNozSGOpjdKdTTSbAbTsUYpGGR1qBnOaix24AB6d68+1EYC9CTkH8K7nUXUKOe9cLKPPkjTP32C5+pAril8R1Q2PTNKgEFlAB/Eoc/Vua2xUUaeWkaf3VC/98gCph0rtRzMeKWkFLVCDFMxUlJjNNgSK24YrxfxzZsfIuQOFDIxHbJBH617J06VyviG3+2abcJj5ghYd+VOanYpM8U8KW/2jV7b0TdIf+AqcfrX0vJIsaFnIVVGST0FeK+BbXMtzcN/ABGM/7WSfyxXXaheHUpjaRZ8pCfMf+8VP3Rj+H+dROVi7XJoZH1C4+0sCsUZKwqedw7OQehPYdq2id1RQw7ECjgAD9Kt7ax3JbIglLjFTgYqs7YoaBamLdHjFZSxkmtSYbsH1pY0G30rFo1TsQBMdapzpuAA6lv6VqGoQoMiA/wB4GrC5Q8MtmzQHqNwP4Gu3NcppEItpLiDOQkr47cE5H866ut1sZMiIxWVqIH2O65z+4l/9FtWoazL8j7Hdf9e83/otqklHyLRRRWpqFFFFABRRRQAUUUUAFFFFABRRRQAUUUUAFFFFABRRRQAUUUUAfYWm/wDHla/9e8P/AKLWtSsvTv8Ajytf+veH/wBFrWrWiMWLmjNNxS0xElFNooEOFGabSjmgB1FGaKoBaWkpc1IBTT1pabUsY8cionUYOcmpOaYc4qHsNHG3yKR90DGTz1rnrWPzL63RQAA4bHsOea3NUcjhRnnHX2rO0SJnvix/gQn8Sa41rNHWtIs9NPUU8VHnmpK7jkFFOpop1MApabSimwDFRSAbW3fdA+b6d/0qbNUbrc0EkaglpFKj2zxk+w61DGjziwt5re2ntIMxme4mYyDqsIOFxnuw7102m2a28RUn5s/Mc9T/AIVfjYgttXcpVcEdeKtwxbVYso3Mc+uAOgrHdlt6E5GBTacaZVGY0niqZGatGqx61DKRVkQY/Oq3arz8j0rPPoDUFojNQSP5e1/RgT9O/wClSN61Un+769aRRZtmP9p3a9vkP5ovNdVXH2biS8SYcebbLx7odp/lXYE1stjORXNZl+R9juv+veb/ANFtWk1Y97/x6XX/AF7zf+i2pCR8mUUUVqaBRRRQAUUUUAFFFFABRRRQAUUUUAFFFFABRRRQAUUUUAFFFFAH2Dp3/Hla/wDXvD/6LWtSszTv+PK1/wCveH/0WtadWjFi0UUVRItOpKWgBaKTNLVAFLSUtIBaKSloAKb2pxo7VD3GLmoJWIRjnoDUtVpvuN7isnsUjgrsu/vzmr2gRsJrlj2VF/Mk1TvZNgIHsK6LQk22pk7yOx/BTgVzU1eZ0S0ibzPtY4BOMVIJV78H3BGfzoxgmpMA12HMODBulOzUYAHQYp1MB9JmiimA6ql1KILeaU/wIzfkKt1zPiGXytJvD6x7f++iBSZSE0lxNZW8mfvRqfxI5reriPCsnm6ZH/sMyfgMV21QDIzTDUhqKpuSNNV2qwagYd6kpFSV1A5IH/6qyJJkj5PP4hf/AELFWp4fMzliAewJH54rHNhAD9xD7kMW/Mms2aIY1/Dg5eMexdSfyXdVWW9DDEamQ46Kkh/mgH61oGJE5Ax9AB/Km7Qff65qXsUiDTJN01uCpRljlVlOMg+ZuHTI6EHrXfmvOLAn7cuPWT/0Ff8ACvSK2jsZy3IW6VhX/Fpdf9cJv/RbVuNWLqB/0S6/64Tf+i2oZKPkyiiitSwooooGFFFFABRRRQAUUUUAFFFFABRRRQAUUUUAFFFFABRRRQB9had/x5Wv/XvD/wCi1rTrK07/AI8rX/r3h/8ARa1qZqkYsWlxSZpaskUU6mU4UALS0lFAC0tJS0AJTqSiqGKelL2pD0orJ7jGmqdwcR1cNZd7wgH1rKT0KW5wV6xyT+Feg6Ynl2UAPXZk/wDAiT/WvP5wHZR1LOB+deoxqERV/ugD8qypLVs1nsh3c1JTO5pwrpMBadRS0xBS0UlABXBeL5vL0t0zjzHQfkwNd7XkvjiTEVtH6szfligtE3g2TNnKn9yX+aivSCa8e8FzAG6j/vbGA+gYH+Yr1/NZvcGITmm0hoFSyRpqu5wKsmqb81LKW5Qc4/8Ar1XIzzU7/WoO1Zs0KzdKrmrLZ6VXOfxqGyyvpqg3bHup/mld+a87004vnHsD/wCO16D1raGyMp7kTDIrC1Di0uv+uEv/AKLat1jgVg6ic2dz/wBcJf8A0W1Nko+UKKKK2NAooooAKKKKACiiigAooooAKKKKACiiigAooooAKKKKACiiigD6+07/AI87X/r3h/8ARa1p9KzNN/487X/r3h/9FrWmapGT3HA0uaYKdVkjh1p+ajFPoCw6jNFNNACg07NR0+gBc0ZopB1oCwppwpppwqHuNCVhX7YH0rdrn9Q6GsKnwlxORth5t5bqe8gP4L838hXqXevMLH/j/t/95v8A0Bq9O706excxO5p4pvenitTMAadTBUlMkbTqbSigoSvFPHLnz7RfSJ2/Nsf0r2w14f45/wCPq1/64N/6GaBoyfCLldQYD+KJ/wBMGvc814R4T/5CI/65v/KvdqzluNjs0ZoNJUkCGqb+lXj0rPkqWWinIKhAqd6irJlkLLxmqr8c1dfpVKTpQCMvSznUZP8ArkD+uK9GrzfSf+Qk/wD17r/6FXpHatobEy3IT0rA1A/6Jc/9cJv/AEBq3z0Nc9qH/Hpc/wDXCX/0BqGJHynRRRWpQUUUUAFFFFABRRRQAUUUUAf/2VRJVDIAAAA9AAAB//5CAGUAcgB0ACAASwBhAGUAbQBwAGYAZQByAHQAIAAtACAATABpAHYAaQBuAGcAIABJAHQAIABVAHAAVFlFUgAAAAsAAAH//jIAMAAxADAAQ09NTQAAADAAAAEAAAAAAP/+dwB3AHcALgBkAHYAZAB2AGkAZABlAG8AcwBvAGYAdAAuAGMAbwBtAFRSQ0sAAAAFAAAB//4AM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P/7kGQAAAAAAAAAAAAAAAAAAAAAAAAAAAAAAAAAAAAAAAAAAEluZm8AAAAPAAAUdAAhZjMAAwUHCg0PERUXGRwfISMnKSsuMTM1ODs9QENFR0pNT1JUV1lcXmFkZmlrbnBzdnh6fYCChYiKjI+SlJaanJ6hpKaorK6ws7a4ur3AwsXIyszP0tTX2dze4eTm6evu8PP1+Pv9AAAAN0xBTUUzLjk3IAGqAAAAAAAAAAAUgCQHwE4AAIAAIWYzv8nT7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P/7kGQAD/AAAGkAAAAIAAANIAAAAQAAAaQAAAAgAAA0gAAABExBTUUzLjk3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UxBTUUzLjk3VVVVVVVVVVVVVVVVVVVVVVVVVVVVVVVVVVVVVVVVVVVVVVVVVVVVVVVVVVVVVVVVVVVVVVVVVVVVVVVVVVVVVVVVVVVVVVVVVVVVVVVVVVVVVVVVVVVVVVVVVVVVVVVVVVVVVVVVVVVVVVVVVVVVVVVVVVVVVVVVVf/7kmS+j/AAAGkAAAAIAAANIAAAAQAAAaQAAAAgAAA0gAAABF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MQU1FMy45N1VVVVVVVVVVVVVVVVVVVVVVVVVVVVVVVVVVVVVVVVVVVVVVVVVVVVVVVVVVVVVVVVVVVVVVVVVVVVVVVVVVVVVVVVVVVVVVVVVVVVVVVVVVVVVVVVVVVVVVVVVVVVVVVVVVVVVVVVVVVVVVVVVVVVVVVVVVVVVVVVX/+5Jk/4/wAABpAAAACAAADSAAAAEAAAGkAAAAIAAANIAAAAR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TEFNRTMuOTdVVVVVVVVVVVVVVVVVVVVVVVVVVVVVVVVVVVVVVVVVVVVVVVVVVVVVVVVVVVVVVVVVVVVVVVVVVVVVVVVVVVVVVVVVVVVVVVVVVVVVVVVVVVVVVVVVVVVVVVVVVVVVVVVVVVVVVVVVVVVVVVVVVVVVVVVVVVVVVVVV//uSZP+P8AAAaQAAAAgAAA0gAAABAAABpAAAACAAADSAAAAE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UxBTUUzLjk3VVVVVVVVVVVVVVVVVVVVVVVVVVVVVVVVVVVVVVVVVVVVVVVVVVVVVVVVVVVVVVVVVVVVVVVVVVVVVVVVVVVVVVVVVVVVVVVVVVVVVVVVVVVVVVVVVVVVVVVVVVVVVVVVVVVVVVVVVVVVVVVVVVVVVVVVVVVVVVVVVf/7kmT/j/AAAGkAAAAIAAANIAAAAQAAAaQAAAAgAAA0gAAABF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MQU1FMy45N1VVVVVVVVVVVVVVVVVVVVVVVVVVVVVVVVVVVVVVVVVVVVVVVVVVVVVVVVVVVVVVVVVVVVVVVVVVVVVVVVVVVVVVVVVVVVVVVVVVVVVVVVVVVVVVVVVVVVVVVVVVVVVVVVVVVVVVVVVVVVVVVVVVVVVVVVVVVVVVVVX/+5Jk/4/wAABpAAAACAAADSAAAAEAAAGkAAAAIAAANIAAAAR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TEFNRTMuOTdVVVVVVVVVVVVVVVVVVVVVVVVVVVVVVVVVVVVVVVVVVVVVVVVVVVVVVVVVVVVVVVVVVVVVVVVVVVVVVVVVVVVVVVVVVVVVVVVVVVVVVVVVVVVVVVVVVVVVVVVVVVVVVVVVVVVVVVVVVVVVVVVVVVVVVVVVVVVVVVVV//uSZP+P8AAAaQAAAAgAAA0gAAABAAABpAAAACAAADSAAAAE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UxBTUUzLjk3VVVVVVVVVVVVVVVVVVVVVVVVVVVVVVVVVVVVVVVVVVVVVVVVVVVVVVVVVVVVVVVVVVVVVVVVVVVVVVVVVVVVVVVVVVVVVVVVVVVVVVVVVVVVVVVVVVVVVVVVVVVVVVVVVVVVVVVVVVVVVVVVVVVVVVVVVVVVVVVVVf/7kmT/j/AAAGkAAAAIAAANIAAAAQAAAaQAAAAgAAA0gAAABF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MQU1FMy45N1VVVVVVVVVVVVVVVVVVVVVVVVVVVVVVVVVVVVVVVVVVVVVVVVVVVVVVVVVVVVVVVVVVVVVVVVVVVVVVVVVVVVVVVVVVVVVVVVVVVVVVVVVVVVVVVVVVVVVVVVVVVVVVVVVVVVVVVVVVVVVVVVVVVVVVVVVVVVVVVVX/+5Jk/4/wAABpAAAACAAADSAAAAEAAAGkAAAAIAAANIAAAAR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TEFNRTMuOTdVVVVVVVVVVVVVVVVVVVVVVVVVVVVVVVVVVVVVVVVVVVVVVVVVVVVVVVVVVVVVVVVVVVVVVVVVVVVVVVVVVVVVVVVVVVVVVVVVVVVVVVVVVVVVVVVVVVVVVVVVVVVVVVVVVVVVVVVVVVVVVVVVVVVVVVVVVVVVVVVV//uSZP+P8AAAaQAAAAgAAA0gAAABAAABpAAAACAAADSAAAAE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UxBTUUzLjk3VVVVVVVVVVVVVVVVVVVVVVVVVVVVVVVVVVVVVVVVVVVVVVVVVVVVVVVVVVVVVVVVVVVVVVVVVVVVVVVVVVVVVVVVVVVVVVVVVVVVVVVVVVVVVVVVVVVVVVVVVVVVVVVVVVVVVVVVVVVVVVVVVVVVVVVVVVVVVVVVVf/7kmT/j/AAAGkAAAAIAAANIAAAAQAAAaQAAAAgAAA0gAAABF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MQU1FMy45N1VVVVVVVVVVVVVVVVVVVVVVVVVVVVVVVVVVVVVVVVVVVVVVVVVVVVVVVVVVVVVVVVVVVVVVVVVVVVVVVVVVVVVVVVVVVVVVVVVVVVVVVVVVVVVVVVVVVVVVVVVVVVVVVVVVVVVVVVVVVVVVVVVVVVVVVVVVVVVVVVX/+5Jk/4/wAABpAAAACAAADSAAAAEAAAGkAAAAIAAANIAAAAR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TEFNRTMuOTdVVVVVVVVVVVVVVVVVVVVVVVVVVVVVVVVVVVVVVVVVVVVVVVVVVVVVVVVVVVVVVVVVVVVVVVVVVVVVVVVVVVVVVVVVVVVVVVVVVVVVVVVVVVVVVVVVVVVVVVVVVVVVVVVVVVVVVVVVVVVVVVVVVVVVVVVVVVVVVVVV//uSZP+P8AAAaQAAAAgAAA0gAAABAAABpAAAACAAADSAAAAE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UxBTUUzLjk3VVVVVVVVVVVVVVVVVVVVVVVVVVVVVVVVVVVVVVVVVVVVVVVVVVVVVVVVVVVVVVVVVVVVVVVVVVVVVVVVVVVVVVVVVVVVVVVVVVVVVVVVVVVVVVVVVVVVVVVVVVVVVVVVVVVVVVVVVVVVVVVVVVVVVVVVVVVVVVVVVf/7kmT/j/AAAGkAAAAIAAANIAAAAQAAAaQAAAAgAAA0gAAABF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MQU1FMy45N1VVVVVVVVVVVVVVVVVVVVVVVVVVVVVVVVVVVVVVVVVVVVVVVVVVVVVVVVVVVVVVVVVVVVVVVVVVVVVVVVVVVVVVVVVVVVVVVVVVVVVVVVVVVVVVVVVVVVVVVVVVVVVVVVVVVVVVVVVVVVVVVVVVVVVVVVVVVVVVVVX/+5Jk/4/wAABpAAAACAAADSAAAAEAAAGkAAAAIAAANIAAAAR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TEFNRTMuOTdVVVVVVVVVVVVVVVVVVVVVVVVVVVVVVVVVVVVVVVVVVVVVVVVVVVVVVVVVVVVVVVVVVVVVVVVVVVVVVVVVVVVVVVVVVVVVVVVVVVVVVVVVVVVVVVVVVVVVVVVVVVVVVVVVVVVVVVVVVVVVVVVVVVVVVVVVVVVVVVVV//uSZP+P8AAAaQAAAAgAAA0gAAABAAABpAAAACAAADSAAAAE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UxBTUUzLjk3VVVVVVVVVVVVVVVVVVVVVVVVVVVVVVVVVVVVVVVVVVVVVVVVVVVVVVVVVVVVVVVVVVVVVVVVVVVVVVVVVVVVVVVVVVVVVVVVVVVVVVVVVVVVVVVVVVVVVVVVVVVVVVVVVVVVVVVVVVVVVVVVVVVVVVVVVVVVVVVVVf/7kmT/j/AAAGkAAAAIAAANIAAAAQAAAaQAAAAgAAA0gAAABF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MQU1FMy45N1VVVVVVVVVVVVVVVVVVVVVVVVVVVVVVVVVVVVVVVVVVVVVVVVVVVVVVVVVVVVVVVVVVVVVVVVVVVVVVVVVVVVVVVVVVVVVVVVVVVVVVVVVVVVVVVVVVVVVVVVVVVVVVVVVVVVVVVVVVVVVVVVVVVVVVVVVVVVVVVVX/+5Jk/4/wAABpAAAACAAADSAAAAEAAAGkAAAAIAAANIAAAAR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TEFNRTMuOTdVVVVVVVVVVVVVVVVVVVVVVVVVVVVVVVVVVVVVVVVVVVVVVVVVVVVVVVVVVVVVVVVVVVVVVVVVVVVVVVVVVVVVVVVVVVVVVVVVVVVVVVVVVVVVVVVVVVVVVVVVVVVVVVVVVVVVVVVVVVVVVVVVVVVVVVVVVVVVVVVV//uSZP+P8AAAaQAAAAgAAA0gAAABAAABpAAAACAAADSAAAAE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UxBTUUzLjk3VVVVVVVVVVVVVVVVVVVVVVVVVVVVVVVVVVVVVVVVVVVVVVVVVVVVVVVVVVVVVVVVVVVVVVVVVVVVVVVVVVVVVVVVVVVVVVVVVVVVVVVVVVVVVVVVVVVVVVVVVVVVVVVVVVVVVVVVVVVVVVVVVVVVVVVVVVVVVVVVVf/7kmT/j/AAAGkAAAAIAAANIAAAAQAAAaQAAAAgAAA0gAAABF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MQU1FMy45N1VVVVVVVVVVVVVVVVVVVVVVVVVVVVVVVVVVVVVVVVVVVVVVVVVVVVVVVVVVVVVVVVVVVVVVVVVVVVVVVVVVVVVVVVVVVVVVVVVVVVVVVVVVVVVVVVVVVVVVVVVVVVVVVVVVVVVVVVVVVVVVVVVVVVVVVVVVVVVVVVX/+5Jk/4/wAABpAAAACAAADSAAAAEAAAGkAAAAIAAANIAAAAR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IAYCPh2vX/cqAfXGHMLEMHeRQRsujRAr4b/e/fd95jwGf7ga+d0vfECJ4CLSxltlbU97/497/5izMff+2x2y9POCwQtceHvP++/mUQlO2y2vXaPE7qDtm++7ZexdmJtBYWCIXeWz2YQlOkL22j9jED07sohUf+M//aO+22kM32ng//uSZP+P8AAAaQAAAAgAAA0gAAABAAABpAAAACAAADSAAAAEHkA4QAUDFxOhxcREKgAimQcdCS5O8L/NCc94kQGLiTr6CK6J27bPvve0Z4/j9//7bPdmLISTqH8f/3UdmibbHv72y7aHjuToEQe8hByd+M+mOm0Pt1GfnpsTC1kCEe98R3PTaO97HZ7PThAD2ZDcTQs9boP7QEHn/s9ejT/IpP7EeRPr8TDsIgAL4QccuiNL0yPvmn0npkaFSeJ/uI8yfPCFC/3otwMckUDpoiU6HEdtzib/bpEu+QPaMPzc5H3/+fNl4f0v/++QB/1z/xzdyAnYD4LnAq0fqEm9JF+uE0p3l/+uIRbSf6nm94rhIqZfQafEv8jmJEdBgiDwUBsceKIY9C8v7wr3vdXXT0lQn2h/5/AW+Q8DH/I/sBBHIA3M01oFLwdBmXFhQUEFP9/FTqNpjr6LSIDETzFOD+1zKgjKBmoQ+/6VaojAAjIhUg0jEwIqwNk7S2TwEX8TojK537orj4gYYugsgkgtswINTlBAaB4eN6mMsxPcuO3JTf/7kmT/jfQPZqMJjzNybKyUcQxmbksNNrwGlGvJXK1XQBChuSTNzbSnu3yAMWFBfADtDKha4F9BXxMyKEXFJhcAWiwGXBNAxWDeMXMGIAbPkKMYI0LIyccwUAKDxujfigBQAoAbooMUH4oAUAN/EVC4cRQLhBFhFQuEAwA1YHthcOIoFwn+FwgXCX4XDwuEEW8RTwYPisirhcOMTDVnFZFXDVgasir4ug1f/4avFWQB7bJhwAQ8MCTNKLCgoIKf5gACpFGyyaY7loCDGUOqg+5R58EAJIQ+/6VaP6MhlipBq2OI7cSfyQLwVcXUVgWmj++0HS6HQcJE8IbUrAwaHY1oDqmOk1uSRDZkv4Pomltbg6nu304mmtMCSAZyPFcHiA+wuxdCaF3FIN84iWJo00wGoAwAGYsbtCDgXydq4nBO/z5Pvk4JwXMOgnBOP+NgnBOD7/GyDnGwDkG0NkHIhgm4BWDnGwDk////ByA5Mf/g5+DkG1/+Nj/9o//5ZFpwc5t/ib/8si04m4m/LT/myJp////+JoWh8HCCI8GhwdH54X7/+5Jk743XW2U2C1qLdOhMpsFrL26WwVcAFZwAAsOq4AKw8ADfdY7kLkTAgEv+W3YOzAQCER1fq3sDRXQfS/Q3cecjz+M4XQ7lhpbX387K8pmesyOk+GJxubE7rl2pG0iklNSMPA4kznnKIjPc3a5UfeR08bmHcqzM3Oyt26Pk5KXftRyHI3K3b7Qz9Sbh/Cb1qo7k5YjFl25HMOA6liUTn3rtNT3XDeT7t2nty+npJXR0ly7TXJZevUl2678np7v3pP9+7/ySnvX/+S/9JSGEp/2uYt4gEWEXQFgF2Ef1zrDypciGkOSVQcNQA6BGBNAVAKQAGAaCkQtD0PIOj3BjaWBD2kuCtcqKduO82l0dB6EEIQJogLtL9jg3fqdyViHx46401GRpnQhQPKHI4Myw3uMRu1pwY3NSOVXKI3k/Je2QW9Rq9R4a2dP2Y7x25QKCDHjR7OmNmeP5S/nh2RkeGAjX7yZqeSMjxnlY5nksqkaH8vmaPPL+vv5p/17948V7hlVYC0yZznaCPz9vczpRWho8Crz0YL4WgLPPFsxRKAMH//uSZBEAAwpNzwY9QABmKVnQxjQADFlbSH2igAlOnukPsDAA4Lny3gFQ/LHhd/zz3RiAWizlyv+YsweGERZSMkMEf/mFCQgJDD0YkJBeFOLjB0WF/+2uvlXIDh4eSg8v//rFWMJh2FYqvlOMzWZ3CzFm6ZifvN0GE8Khy+mPdM3FgNgnQkvwuDS+XwOpIHTo9vzdY9y+amYK4DAMKJoMCQf5uU6cwNBNhiF0wG0kBaf8uNQQQZ0B0NSaSKR08gb///bzEfX//+cC4AAJeyqJjU5wRZfBE1uEaapJoGh2vS0kq+vSWQWERYaQFKYFUQpFWGLOPFyOg9EaLIXskk7oW3/6y2Tdf10Xd7NVpjI5UzB59no4dRVViSsWzlIPMlhEpilLKYwi5jqi2YStgAAF2xwYAGsbdwpl/Y/cnK0o7bu3925FlEZO4aqM21OHRZASAlb6rILkwa4wqGCaHh0pthUXTElMF6mR8h0u7HlSNoZ0lK+TByvFkWo9G3c5nkI5ACSgmpfBAbAtyRpq+RyLNpWOkiw8GCIAvZ6OxhdWiJFJbP/7kEQRCAMKWVY56BN0ZkfrrSUDXcvYz1RsRauRbpooSbSJc7KcwunpDRNp02RX/9kdqulaDCQTAj7Zakb1cO+S6b1ZDyzsYrEJ1Lv0emRCtZbdNbtT1DA3YhwqH5BCynnyBQByy7bWSyy38QC6Yl15EBCKZCI7B7CH5lQDzNvuoyDXjdEa6s2JCKPk0Eo5q6NCO5mrcU+JmVMGTm1sZAbpmU+Lvy5f5oXdEFqdZEO5bn6whzfhfkPB5Abr88OrPMHyRI+DL+ePkwJJMbolRYUnkkrLYBvo7KguXJQWi4YOZE8wQYkES7LqzEtryXUjZFAyM0zW9bvSW1lXRMBPhOTZTP/rRX5EBSBnKyVPH5clh/5I1OwxWIe5EvHH63ba2IQKOSNeuHkkgAGxUwhqitfLB+tUsiteDysAVJB60CZNChRClCAzkLM5Z0D/1/DwvvI0aL/sUgOVplJqWOhAzJWve6lUQPZ3f/0dUmBmpZTW3QZDaLds6Mkm/Hvr8hBUJrteNooQbB3EjU4PFGF2OlwXUzRMeNVfjYL59d+WDGeybP/7kkQOgAMQQFnRiVruXcf7HT1jXcw00WOmLWu5bJ9s9PWNd5wdopFIIHj1zju+L56h+qBda54vj/46n8qHeOySMXGQ6iwyK3vjl1NqXkG5F7Hx/7e+5qLhF6lV9rzCMLfrCqe/B+3tlQCCpY4224pBcIRAXO3m13uTD4fFWD+bj0B0i6kX2u6rl9V75LAQGVvpRRxO1CMsgpyoC+XH0lf7hhwQ+7GIMvtd1kL1LOvT7W900BhA4SB8kz9fs/vjmsPtmE18DKgCAWCoo22nBcNChxtBcCpvul0tfLW+Dhfs39UHKuaEJUsu10gAXy0gae2pmU6ph17rARI9S3j75urY25dTi5rTtWvbbtjGNfXc5AnfYWgm2U1SiOv2y3Od/lLsAXWjTRC2ACRL0tkrccguRo2qqpenVLuHWU4k5B5+leaNOJXetLf0IdAA7aXViGhixKYNCNnCmSpwpmT6wjM5ISkpXdzBESERbSHMqvkx+c5lh3QWiMjdVv2yJfMAd/7b0loADAVlSxfDGDwPZptIA8JaXMBc0Zcbg2OP3fkPHBD/+5JEDwCC4klWSetC/mOqKjdpY14LyUlfR60L+WMcKmWUDXd/DnS0JNe68+nxKUnoevMAcPp7/mIjaGue94SmqKe5iEnttvkTcWv9fzxGmsXUZ13McxXC9VjtOrxszmniA8AQRRTmBAJMTmB9gdBJNLycggLP8rLG4wXlxJe0ykWD4WG01Otv333bH2KTVUN/LY4p7mjJi4JgdY8Phw5U2OLTJ1OOFKki/kURJRtIf5ruSF9lMI0O0yWl8+Yoih1uIf/BoxIIMrFNppQaXRHHw8j0GEsUtc5Nov5A7fC1bB8/Jz5+n0Azd96ajevfFr6gUPmrm5q16q6ia5o3dltjqR7i4Vt0sofGPH89PXNf3ylTfvddXry0fCXN446pZudqSpHqxTKosSZEIrmZ5J6aKP8+UQtVhgZJSJoAOGjTSmbmbzLPuEUklLb1hKTWt8XUv4xHQGp0olK0ffUzdZlP4LD+KU0Ri0EfATc1sy/jh9LnVehlTIatMqhmafUADAAAGpOJIWvE4UAw8a0t/QDiha2SSNNZFY/U0n4Bkv+yX3u6//uSRBKAQz00UlMvQuJjZ+pKaYNcTBU/XSetC/lroCoJhY13G/5TWvXGsQlq/+dUkczcPapLEc9/kGFWUlyZbPITCamqNalYZWvhmRWEcBGZhQUiWGQvCo5sSaH/DksM3Eks8fjgsACBSRRcvDPC6Yu5IQUdZ/ApCDZqqlLK6lyh3ehmC7bF1CF6W296KfrMzQoX92XURDYhZK9kYxCb9zkOSVK37DHd4sshARZxiEsHbnOH8yLCDmI6DH7l3Jf4kwHsrWxK5BUHFgAYa5qrOmRmNbqWUT1Hv6wu2N8lgdP7Sy4xq+APpHChamWPVXTn/t99Mrp3DA6yOeYKPq45WzJQJA1N8S1x2s0WiObJHc2vJQ6d041aGqd0uuc2pnhYvnbnq+vvixtsnZyytFISNH8vE+Ulus9txOdz3aFswHEPRVr+myfhho1/YnZsiW4uSlCwg7A1sxrmT+kPMZSgkjJDP5iatOEMTMeqwota8S1BCou4R2IYgmn3mPDKU4JJ2mYmOIDlAAAIAgqXhsoJgQdGp+qeXK14wImIg5D3OG1eu//7kmQOCINwSlHTbyryU0nquT1nX8zlMUtNLQvBUp3rZPehdn6ibvcP6J4TffTUaE0B+5bx3mf3utVrbGtUvSsXFmfCepF2W5uc7NCQoiTKjlFnGIR92F1GDNro3PdFO81TjVIzMdjmNIpFahx74A8CORCrh48ACBmolziKGObs94Qijlrv9A3Ql2BxflXg0HYjDy64+fAdrLOOM6q37mSxZ54RmGbnN//QlWYUKsl6O3PoZXsif9Pq3RKP9rTjDprIVNc8qoZZmQAySzJ+FGwpdFgqBb5PQ/wFKLMciLQRBQotCRuN5adeePZuBKb6pM/PW+0p+36nGnFuiLHSIgbGWMv++P/i+yBFh3qlHtLvyfEzXVz1rxHzxzaG07PI0yb0mbdXZ14ftUiirpkwowBw3bVUSECdtbTmhvLHxS2sZ99Jeu7sVPcyafKor8T6fK8qpc0nZv+f/i5kHfeL+2qLp1mDGs4+HSqWlh24eZVz7VoeIl1hU5g+ou0TNpkr1K1sWtsXAG69tJJOCZHVvPN9re3ODo9TZUbIpTEDHbI4emj/+5JkDoADNFLX0wtC/lPGmuk9ZV3M7TVZTBUL8Vcf6nT2iXWQzHpB9ZCTlZMSRBrZ1lR+1/CdsPsCkfrre6mLaevsYv3zP/dvPM09oIq6Gsz1aLwzTzTxI2TPGFnLMb6XGeJ99YWEjSXVIaTgUAnV66mzBUTQJ65MNAy2fGRlRRPQD2+VvNRO9iBr9x6pTt6lJxMsax1Yp0CA9GVFu3ZpNlEzXItik6L7qSOXnr3p+W05KHR+oZbPBvej6HYMTqZDwAFGBKJKcg0sVKB4z9zFYGF0+6sRYRMImByNA+KCguzi2/MGHTTIYtEl4twVAhXExSa13Vzf889TNT3+/XPsaJhg1va4pLq2Ye6oi3LpU1vTIyyytRcJY6+0KCwAFBcKEyXff3lv61AAAQAslNR3CQHoUpQLVX4ZqP91y5ccnoJrCZINJfNCcizlt6LUBhEF61aP1Jl3Gd+h6b2V+D9FdrctqvYzFMTZ0dWdld3chXICCOXEkSqUu2zrVr/rSgCpapmaMA4QS/dw9CKEmM0uCj1IJftgr/NTP3Zlii9nLaoJ//uSZBGAArAuVsnpWm5B5Rr8PWpLizDXUUytC6k+Cql1h6zgXZ/upn4ve18LNFMfYu7i9ny6eG/y67Psc6m69JqGxSj/13zEOQAzVDoBxDaN44pEt9tcAIaZMVVVZliSiYcNbMAfzFRIM0ZQ+RT95AGqGQtVJnfIAG3/+96NGZqfQw9N0OW7ENPeytwJGxVbTZx3Xvqf7sbSAAnSRIbcEBNxJzoTA8F3EJTQHQtWmH7T3FYfATtQdtPk3bLjrYjrkNG+v+Z6vslQrg7cSt2tLfcXzTT1P9+YlHd4/mpfu6swLVVCGAJc6dbrFpv8F1/us79gAAYAgoASbB96xERVZUESoASIXmqLV4jan5cwxueZI7T0R/vot/9yooJ0B3rcp+AX/TwwBwkhYsXFAZaNEQkHsucXlsVAgYC5kqYGBLQnIQANWv6bFD4K880KMoqgk41CO6B4d2P9BafDcdq6QAHKWFuRi28qlurS4DAiVYVJNE0QwSLBEHxY3JhNfbuH9479muuDee7MGmPVrvsKJTI86Un/noAFBkVRj0jCs74Pnf/7kkQwCAKiIlfJqEJeT0RauWDDS8ngo2VEIQl5UabsdPKNfi35L9Mq/MXjag3bW/G5VMubTw08qqbbrDiuWRrMtxKFkQ4T4OJKzYwYV4l0zc2oHFByndtDRnLnOmgufWwdlq9bs5ZAGSabTggDAsro4NTihzMiS/AT3FJFMZVq0f1yGPnqnnuYq0b4b/upSVSlTaeYGEsBflE08KFquGorx0XPN8wrstRjtUOUT7oIwcAahZ544BAFFxptttwWGQazZO83rctdRkmKAGiiosY5QekjPkmEc9EJalTmN+Of/coRIIl1wZR0Kb/JmvNGqKndC4aGDdCKGhxYa6U6iZMcJyLc916/ieLnUgAVbbbkkg5Z9xfQxIvHVKFhC9AaR2p/L1RIEKaHWcGtdTooal378zfUQOJDS9C2UYOzGV3XohVGHIMlIHRAznIzMVDkZxiYz61jRypD3gam2n/p1+AEJy0ZgHQDowySa4vCODgSOPjJ5EuI+/NqAVOIytVQbbafXt2xC23zPRznJTwqprTiSmKw5yurVV3vu5XZEYqmV9n/+5JES4ACpT7bUSgq7lQGmiNpZVwKqPle560LsU4m62WEDX8FDyxEsmTYbWJCj1sqVacL1UonSTUbg49n0OAtUUSwdq3M1hqQbNoB7L3HPX/Etc8yovcTN7s/N8d5NDUX/npvr4n8cGh8W8rIy0v75s0dDqU6920kzK2068mTaT4d5tSD4fwcdHAsADLNUzZosE1Hocy5P8oMquKDiEnB6FaZnHfInnR1GsyxL3fze1Msq7FT/dqfl1v1Bow7U+T3/PMYjsHXefl8XS+o9+9X8jIt9riHKk6voOQ5YSD1AABZFNRODBhOuko2Rp1NyNaHEQobGDN8sP8HKZBHvb3OlXLmcnPrquOe6ptNX9Lf4hYYalaOibd5ekdoXI/88//4syoSczVs/NSn6GGdDCntW7YbmAAmylI2024MFEsXefy3fTPMeMLuCwG9TfjRqSoKCRlnGzAVWpb4+yOk2oUGU7P0tZd6NKzlPkS8pb+FCodZjRAtZiGtSmt2Sfuy6eZER3EulsRWIJArNHEiLRqDuTXLQm4fyEteDWC+LsBbqSNJ//uSRGGIAqVL19HrGv5VCYstPQJfioEBVEeoq7lJD2qlha0ubqNv4qouisCImp1vIFmuVa27epptFYo9FGoZR6sKkNjUFaOqWa2qKhxAroNK9k0WhJwvRUxLedbVz+gBAwKqMTCZRWRmcgiPIxR0Jqb1SY2RUgWmnrW/X/Lflm9QN+XvZsZDr5n+bJJmVGrLxIFgMEgbA+9cihxtCI3A025rhccNMW2ES4hOiJ4eFTnSAABpNtxyCWjTC8gYGmFeLPUj1A3pTj/H/hT1jSweapa7OWY4mK77CU7/4ue45+eeCDR18pWk9zV1UykuQRF1z9PX7xTvdNV5ZwTbLEUKXEIZLrh2OAFmuNRJJjD4jkyu87hUoy3Y0I51AF7e0xQU8YPNsMHwzhxRsXMPKtx+w+sHB6TOIFxO13r2s7f5H/7BJ8eirWPTTvrcu06/v/rpyG+lCzXSzALa+qyYyJVk08/UByjT+YFdcCqPquI7gdr4dthpNZd3MFDm1xPanmmBALjHPV1NZ3Y9avPNMP62Tav3OappQ2jurLT3tzd0fv/0U//7kkR4gAKmQljRiELsUWPa+j0IS8plN2DGLOv5TZ8s9JQVd4x3nluLbWs6QAkqW2m223ByMOEKOtLuqUBg4WEX4BU/jL3FeGH8PHq8LHJrlV3R0yoEiTbyFxU5N7lutPqTrU5xMl0ccJdFKtkZTx+TBejCn/x9hEEp7SCLAmy1QG1VeZM9Qrs9XWRo3Nxy1isWvYL6D5fLK0Zop7Kxeg8nNazvQ7VChx3RbHZhC73RVoLdUzdNY5ysZKFfIdt9RFiuaRjEZCJN01d0IOGlT35S24roEBQhNuSNuQVGW21c32oO5HTvDiqMFSgkpVHtHx2woZDDwa5waIV6scoOCnRC6syXMx/vbrSs1lVpaWdnVks7KzuU+dR51SZJSr2ul0fmWNHV7yuN0ACATTdZoOm8IXtyIhRB5AXY1CbQATnNPJ3ix3NTjd69h22G9/WCYv53fuWWU4L6dEEZ71crVzdNhuYvmvxWYCj4GdSaVeEfxDe33FUEbA4BAUm3KJKImiT1EpO/9yIX8qZsOA5XWzZb7j44ef2Zor5fWU7ySmRKDEL/+5JEkQACnkpXsecq/lTpux08RV/J6NddJhxruT+PKl2FjSuFvzUwHiHyuL5UvSlnTdfF3q/1M5h/1a9y/b9L8aU4SnhWFKz+WRAAGTTTTg8r6re5yFFIxuOfMCT+S/6dsd1BN9T2ogecmu+1c9HTldygOOVO57MrSXdqC0p+71yq9S6ud7Ozs/SVnSzscXr3BGafA/GRMTIaoeqjDNBTmWbISTECHse0PB3PH/x4/CltyLXVX63qj5wg90whE/06odfToz6FO/++wn+Z85v1hBj/D1N5+awjzVnT/i6ByJ6RFk9lMzHKp3CoFLtXgmljdcABBZbuslPFkCDxPUA6jWVG4g0BA7PNy2UDZ1TVsHN0cdR5m5h63B0fzFONbV9GmXnGsmjteh6mGnpn9mZs2i6WST5rZnZt7suapptjJmzlcLo5/6OKqvlINQ2AsBSZFZoy/DLCBCflAJLWaaXOQ0tu2xr1d301uxLm4vTv1l6UTnM/Mz+5uftm1hbQuXInpf/qnpTIy9M1krfVo4wRlzFtKxxDapyavrUAdCgP9tC8//uSRKwAgqVA2NHrKu5T6UqmPWNfyoE/XyYdS/lQJOpYxQ1+Hc08Fyh6GNM/kYBf4EF+obfPybG6izGIIAfPNHk0OfU/L/Xkeoy/AwIDBAALwKRj6dvIp4Ax3QjV6No5EnQiufyHdHtRTyC4JaP/TxDxw/jrER+/+OAAAQJAKMp3CcEJIWDYMRfEVQ9SNJfJJzsDM/5Y5v3dtU3reBV7NZgo9SEpV6nR9UED9Bn+WPMH2eAhlTtc4jeRHwLu/MIQESzLR/+f//9hBYyTuDutH2nganbADAbssktv/LKIAWcQmKIK+LKe+Ff8d9c/o+mjE6B36MPJiASvR9MToEb3I0hGiVN7C/eYsQkxj5sFMtdSEch7rnTUdhOel+bMIHpCVJyTk0bkk+l3P6XZR7UVVt2oQ1l8K883Ib+0rT2UsvIQ1JXdYZ+1TNUq4PkNEAj3opkpTpIqD6AxEob6mY5s3EuhFuj5j7D16OmxXUOm9JySDo8sL1c8qE0SETvECF6aHokI4AIRpkO9mRPIRNQpIhFKsmes8gIH3jQBBu8eR79vjf/7kkTCgALjSNYx6xL+WiPKWj3lSk89V2ujJSvh0qvr6JSZvYg6y5ZOneIlC2r9u9PNlwYL6QR4a+XD20FZ8ZPIN/TaAABT2lwUENIW45TJYqqtjL5ZTtSnIPN8HWRrF1rb9nn3F1YsrFESld2UrOet00Q2iU8tu+Oi4qXVZiiiS8Kx+yZ/JJzBkJYdFbKNYxzvMeop9iqycbbj1Z6OXGb4ZtbfD6/+tL1LxPebmaY1oyJzmsdKhByCHGOtXKCLAP6JOOBsmLgHtbByP0eKR4uvGIhQpHDrT7AZjzVRldg5GLGUyhmUMHxzQrQkYM/EVRUHQlci5q+yt9aOv6//sJ3UIBqB0AwIDboekvDr634DpuSgiOzAFfabNQ1lVR3G6RvCPUQ8EXojGOsfLCb8mHySUDOVWH1lQo1BkID5X7exbDmvT+nTdYjq6x0ZjzNVypCSuJ+cXL8s4fuMpZEXe2d/PnMlMFQAAmIgCQLdtKLqU6Gyxex9rLD8nYqKNQl6NWyrfvdVIFuMtjFLom631Tf+/SYximIZBhcNqB5pRQMhxoj/+5Jkrw4DllVWmwwy8kfE2sE9A0pM6WFWbSxtwTGXLDT1CTApKgdM6OEAiPBw0yZ3v2/1qgAIFIBKTtUbLFStCc7MZXGYjRxTByA9KiZOZyA+6qpcm5x+1eq5aqc+bO/umeYdRanNnS2gddrTC0FEamWj7Mo72fJaavOlZSKyymVqGVi1ah2Rii1FVioyihBj4Mwty7/ugAEYW0SCCS7IPZpVDfTtrSfly2AshygtRSWuODUUarrrNmXd0EjRNGir//l88/z/uXnlntOcqf88wKhyhPnrpKMi7ZnDmsYi2hnw+ocOkfI9Ms0BsBwK4k9FcBWgAACpQQCZDWpvoDS46O0ISIZstaMgYiLCiVKaHVscOOtaNucTW8ydvHYs1yrpGaM6anBqAmmzeS5pJV5PzZT7tEzjvU229oqas3EvE74fJrtt/KlvPdsx/bd6nFo95OICnCW7Ty1jl/z58uARLWUjSjTTgoPIHq36PlrAoLyF9Bxmtlkuigkitb55fe9a29VDkPNOaU91Q/uZHNWT5ZDKxbMzLc5Xdvreyv0WkeZF//uSZLaIAxJP19MLKvZcCes9PaNfzXT9Tu28y4k/nq60lol3/JfFzc3qUnPruZ3y6gAIFBBHHxBEZE2VRH0fvBc1JbxXjG+Dkc/5hfteb2me7RR7W3t7LNfmy2rVmL/XWO2uz1jR9f7mf33z5/dOnX1CYu/ettfJ/f/7q/vj7nd3i2DW07H+eW9/KiIo6iJiWPtybGMdFmwgCUaZGk2mnBQPHjq7UIYvUcQraAEen4ygviyDsttK1ppUMndiwiszMKJgbBlYsLdyB8d8VSzUgsA4OCX1TOd9/0p9bmEYLTQMP3q9mkw5S9rOFN5SzQJpqq86YB5IeoN97NF6IEQjgDnfkT9m5GYiyoP60w+pe5RjXxbrQY47bdR7EZkc6SFvRGHim4dSUQm6pCzmish2hgFkULZVqkkZa5jDhVEnGiDBtEMUEUl1nWBwY9lq1AAYoQU5fxmm2TJd1rUH8gezEcCAA7sNgO8PHc7ex8vpz9eJZcvjptx/ARETd7G2JThPxGI0x+XtVd0ZvNd66JAUbpwvyM8FTnHemwpZQQQGIlclXP/7kmS4iAM8UldLLDL+VWPLbSWDS8wBLWWHrGvxWCAq6YWNcGLTAgAAU5Ap0ALgZOBhFJZbdGkPN3IfLroQ7Qlyl+Ca/OIOsXtfG7eLbGMbxv5l2Z4KDOmUOXYEdEcGC9yeA8qZ8G6UD/q35hw9BYicLCMyIgEAipwVqmXO+/QARAgBKk3ElLBWSuk8UTnQ2LJDC/DkF0JxTFnwTZsbCPs/3JzPs7d7U49vvqhT21ufNL+J3tDucI727Lbky/0Szu7Ey/72d7n0f/8AAKqTbSabcEgnTI2Qou4m4XPEE4dwpHecd1fB6u7p7payjvuWjj6Vvn5Vic1esROEOIrO0MmIMJPuUOCNo1oaEeRs1GlLRoheOqaJrzxradeBDKQIh8yCCVBA0k004JFZe+Kt9xjpEOWGi5YGHT0qZVmayUZP6+UMs9kcq0PJEOGlcqZJo59j04L0r20yh/n///+Rc8kqYNnzlvvOacmV2m0/SqoAJKFOJJppwdDitd1gbhUgIARDoPJnvkEm+1nTLJRZW3ZqI9EtPQ/ua7cMhSOSs1OZUkb/+5JkvgACyTLUO08a4EshWrph6iRK3PNtp6xrsTQg7bS1DXe+YgdlHgkUYIYlFY5EZLv/Wv259TjKALXxm7fzANlMr7V/GAAEIACQS5NhNJcE12mydrFG8FyOFwAsjIzEaD9TWTWu6arUVaFCilu2haB/uaz+6Q+6U6COk7UsxBKo8cUYIyUUVKiNP6B5xj3iwOpS9bRVuM7zyQAmKy2ko0nBBGygV+HrL5xbfKMaAsShXOtyoJmFaFV5EczjNSWbsdhnOLKpzkC7GI7dFOmp/st36NBDl27KwiIUvdFhdrhKkE3WyK0OMQpJWVobg7kc2XYMXiS1K448HI91zCpadvlurl6U8HMt5IEKuT5c2Lew2C8ohYeD11c/IF4wWW4aAgG6xiBcqVcxPNWqcbc6KkGtVQIAABOYEgCYTXtxMCFgwHQ5UQWBZS9L5mACiFK1zIM+dSAs5vlXbrFjVdxFuzFv6rVSYn+dUKHAAQxdDBBhasBEEIVXJHNB5VdORtxPu5gVd4pkYx/FPlFncvZoSFWhktqZAoUtVBJCChGV4VLD//uSZNiAgrAv2unrGm5UBfqdYaNMCbzNa6eUS7ErEOww9g0ulAEgkkFNyiOFSECPtDMByaJ2Yj7BAdxQJgjCS1ku0xKV1myJSWbIGzsxmkYLep+qmv/lPHK9EMiziqEY+CMKHOy6PRZPD88HhVLLL53mPA5ha6VuuZHxHdnSBA14qXIjXwIMKUBrvkk004MhaSHoqaHqNPCqYwwNzU1pewcFzXmUNr6peXshrIfKR9lfnYe1z3skVDS8V0G+N2h8hJ/OYJW8oRe6186ZzsZMfZx3956ntra+dW73n58/1/r/f8vcyT9C0c8ZXIABIAAI5ePAqB9jptqo3izm/VpASYxIbmOOZiYywqq24kufq8T6xalbXzf5nt58/Pkg63rPfbcu11EsJZjdWNjVmQ3MkKhxmOl9F3NS7z9urSBGhs3fKF5TP/2HYdQqQ4EmD18VAExYFFolQxgbcqm9nM5BaoLq0QT2MdrYbHJUfvQY4vXONiGy55tXxEUueUYx0wCpCyBEp2RtAWvL/kaCvwRVcmjZGZx45OhgyrpzOirTZ6lxNf/7kmT2AAN2MtG7bxriY4k6mmGjXsxhL2VHrMv5kSVpaYeNedUVYZ2qambGg2Drv50YCAACTvDIR2seZhUOPq3zcoHxg0d/BNqUqQ+I8cKc7qz3eOGU7xJIlzDcdhFMFdFeWZg+1HvRC8RYFBJgCZ8tbHwI5nndrf79ccp7VsemXb93hS5pYqCv4ClMAAMaGVbGxElTXl21rmUu+7tngJH6+Hb3CWZqWs771XXzJzf6tM13ra3SjMTV2mL6oWRFUMgYMtA1X/IiZT1Jdl/0FAnYmhtxL6f4NWH6Zym6tWkZtqxbxRdDiYrRn53FgEFS0Iyhaq2VyoFS8ftVS9QUBiCg8oakBfISrlaNn/Z5yZ97OdpZP3XkkjR/fUaBxAZyYOggGQqo00N3JqvFmZ/lhEcwSEu5f5fBZU84RZov0shkJjWytMxhCL+0cyu1AICk/mAbwaQwKIMwlsDyh/1yM3HUgAcFgFzNOZA3KwHCyBMeB0XrqRw5E9CeGaqmsQnC0sJ9c76Tf/uXw299y+0DEB+Qj5uv3ygi6XxvfCdmix8oVaf/+5Jk6ACC/kxVywsa/lqE2kdnA0pL/TFZLLBr+X2aKI2njXETJRqZh4MUrmKQOPe4ll6ipeOwP4boL8xx9f/Pwo9x2PYO8mH5RuCYheooGwAIFBJKcgbAZPgSwhOaM/mbuVKuaRq3yyIWZUrdfBbfO+OKt65MffsdLz/kZFKGzhaOy2khIueRROvPMLc1eZ9ypMzLLiggg6/zMYjPuCmiap6dd33S06QJReoFA0lwAJGN3RzjNU8iJUkNErN0ytQsR1LBwtXfJITM+kN0qns15rVprV85jX1S0hvusffx/Rsmp7up3RSE1ESamzOy+iiyvb6TMPE8fnjpdLh8ul46XZwvS8O0+XVnkUQkpcRT////SJ3/zSgGNuSSKTgyf41YdJJn+XngO0keaK32CggDA59cm13f7oiY56ZVX8aMnoq3WYRA6mZ/uREWbr4wUkZmehHzzpOyVZUGi920bVr1RZDI8aQkxhg8iDQWOZBVECAUVFBkjaGsN1lpsyV7Y5xI0oua1HRJkXM1mR1ZqYsimynelZRwfRRajWykEWdanXZa//uSROoMBBBNU5sMWvBex7pqZYNczQE1Wme9q9FeJ+xo9ZV/KK0DE+TrbrfMHd6t13SYdh8WQ+DiTHCQSwWq1lItDnJIqUoexNWi1xByRRMnb//fqdEzJQE7U2toERBiUmm4Ko6VvZm/V5lhr65t05mVCdnZzh961WbVKWMEosxzraz+Iup+aHeWNBxse5v/1NO7ruu9pSdNmuOrHNEsiHpnUTr1pc+Icouz/2xFtqJ9nEvde07CMuQrCUNiykFExwZDZOd9cmUDSmn77LpukR0HeTAUkorVWfprZT03pI06Ak4eUVoM7IpMtam+lqOjCH9+q6Su9T6OPyY0mxTdRqmshF0lES4bGh8kCSNTRN1ImYHUONCYmqfpt5+z608wMgng+iNARAJLkgg0GSxo2vC+4OdmPV2ASOPGhB2dldtD2HjtfNV9rWt60j6ncx7Rfu57+L5bn/VPn/7Z9GR0P7RnBS6WOBoOSrgv4X71AyM9+Ln7fxQElQ++1v6qQAQIgNqOCEjCKLFRRJq5746RUiSxZJSYmjEkEu7kZ0R4MfM7nv/7kkTYgANeTNi57Wr+YSnLCmDrX8zxNV5ntav5XhiqHaWhM1LQZE2rdIfRet9R9SZtSOugZGZdOnxhAiR5EYuH53OOYsg+pHU9kiGYHyGYDWMMMKaHRlsiXUC8xqtAyHwzUYsFvBeRsi+ymr6/yBugEmG9Rs8/rPLQLjAAYqBN+Vm8JjVt1e5Xd6lxEeDaXdpxotMayt6mb5/7b8//7PD27NU7L1tvbfb+tmy+eG1pyHtmD1Gy93cxueMlqa4l7p5TuUaNAml5Q3OGuX/xBgwAN33huwxEDmhYtigVTY7dXq9tMIhJFfbK8+SmeLtV8YNJEUkSidq45tWTXs+8+5V1lV1Wt8boxX9/j/6YtnKSddvf3MODIppn1w2jeIQZzbs8+oFMfndUxudQcasnhJfLHIRE0Ky99Tzz8////+vwYn2ENXtD0BJTSSaccDcDgHk21bGZli022somn5ZDmoD2AIRuZtkvPNqH/vqHefP//un9+o+a6mRIdMxf/Fwo5oduL6UYGzi3m85RaryoWoK9u5px2nLXP1N1ftx216l3KGv/+5JE0YAD5VPXUe1q/FRn+ulg5l3O1TdKbOFryXmmLCj1oX8IAaoACAgS3fsJASQ5FVAE5W6Gdvo8fFwPNkeNxHuQCUWrmhoHvps89L9O7iSCIV8fNRa/+Zsb+NfG9QFT/9f4+4et1h5l3qv9fZMngX96lC+KmdYoh0JIQ5YN9zv0XAQWr7qKapMXzSktNZx7xviv/+fnFs9c7tvGKe19zGiwIhNuW4SQsccC7df6kt1sveKjyki8aLiowBrKddOm/1yKHazbjyWpLVxw34xixqqRcWE7D7nrZ9oiFqeHm+GGBY4mTK4Qc8TxL4yY/vyS14ia5qJa/66Hf2fd3fdKPK1ZYAizuYIQAF2AKDLF6DUGp04MKZKH9dBlBrTRNKZ+bl9lu9lratyQMEXu1mUueJ4h/3hCgjFhg6/i/i4n+9fuxDDSBKHBRDiKjBydliAHK26iAlpyGREr9u+Z3rz/cNetHLubD6YCIrEkQDFbJPjI3ypL9/2fwYTrdKSvH03B7/33u26fF6YnljVxv/xq1xjd8XJCWFuiT1YGPG7//Tuc//uQRL2Ig9xSVlHrevZgqgqnYQhezJT9WSY1C7lxpqoZh41/PgQvNmYGdTGJSys4ZJ6I3Wc3hq33hLXhZflyiScAaWjgU9UADESWkYoMkDVEHA9ol0jrB7Kjl+h5U1aQ8YJZj59Vis/v65zNa+8Yw+D6Q9V2vXNO593a8Mr57c83Zd//xHUff/folpwSNIA0YsoeN3IJ6iV6B466N6J3u+GxPM8Nr9lW73y+UHwxNDp2OYAEigrLF0lS2s97d71ehx+QMbpizm+c/B7hyVvqmJr3/9c/eb6xv3V7l8/WrUyczU4vnq4CEKidNfVVhHnGyBhnBBRSZEhCDVlKpxvL7d3z9Zn9vmnS6EYAUWWvFSEgkhEtwZIC/VN1pKbUlck/Dy0eR4UDzcnnkEAv56oH2VjjOotN8vm2WVO+Z/3zZzfLzWBhDQst+/////gxYoKtFCnbMMgQvxJIEUq4UBAQbtk+NOaZtSMwlKvQiwlggxaGgMdSJBBlXJQGUl8Wx+ufpFstNUL1FVNhPugEXvimtuD3C7Jfd3P6dbJ7ZLTKhbGU//uSRK0Ig1lPV1HvWv5dyUrJYeNfjI1NW0esa/Ffp2rk9ZV/icYAgFHY36lHIiXXdyIYeqq6KVGtZq2aW79TPb16m550Y6EDyoKvQK5rUqoSIMvR1uimcmiZVK/sUcK1tlg2jAiQ64uJjAljAaoCqdRcPlwb8uM+6z6GpbIE0MJNFbMpb1KqFXHKtf5qxNNzMX/HVzX/8+RRqGmwGTYhoH5qUdLsUSHgipkENFUqnP7/dPxUzc/vvlk7nEqMGroHRdSAAaCNXWPhdDzfPnjuDCt2EhkjBVnujUDY98QvbeZvccc9nVtteKp7n0RDsc0h1UyqQwHcxER2JFFM5VQjPHEMUBNdHVlkYbdGKiEja13//8XeMMKTYqToADdGDUBelwKjfC/+BUpZMkUclqRF0iyBeIpEVlMgylH6FkTy1p0HUOgrugpNFFODEtj76eXuWKAKpiF+l/M3P/zNJQSiMcJxBLEpByiOeKB+KlCqB9Z6OcRsNfpdoHYwdcPC1c3x7R2JWMY/yCMiAhAAJSUlEgQIxn3GU4LrO+ig5D8kQEEK1P/7kkSpAgOTTVUzEVr+V6m62T1lX43dNVjGRQv5hqmqKPQhetgMA0i6pxlSlZnkoh6whfD1E13G1ykKs0O/QJG5//95rvv5fxhgxKNYyqeUskb3LMi9S7r3X+yjtW57px9o9MO1Z7VmmFWhkroAELahXFO5UPhRdle3HvvLUr9Jfba1WUwQO2I26tGY8T2iWxe9batjckbeb6z+RdfVGmSBGEKeTzjhChinRyDOAKFEVdDv1JdpFf9L7XStrHftUOQAKBjkZBjBQbZBRNCBADxGHgQBRW+5HrGoLItZi6upUnkpfI9JoIkAAq48+n1D3b4dBxrX06NNB8x3D/kxub/vfv9Ct7//P/TZGxF7H3xNZl53jK8Tftofbx9Tpr2zIPohKeXE62fO03CF7evpiM/h5/Q4ziMPKmthXljrwbTQxns0nOKY3PaskqGVZlT2wE01oZ/lrmRDplOtRtjHAjqRSzxPSWO2KnZ/xtVEQMkRIy3laeJ0dIOu3yNd/Xh6btQVkaKxROULQI4ZAxEsz0svWF7STkRzSyrmjBRVzc+vNaz/+5Jkmo4DJ1XVEe8S/mUp2sY9Zl/Q+VFSZ70ryWSjLDS0FXEuKG51aCTkEblKJEVtKJupJQdV67W7nOnJw0uB7JEASIIYKm2DXmK6gZBo5S7U3FTJCBiCeAJQnxVVzFduxBNr/+m+3+u60T5Q+cjitEECmWQaQUEzs40wo6pKPUOIfIOB2Ye5quLBjuZyiRCJbsrGDrGtEv9HAKFUAALoqGAHOIxRABxUkF2vQXkpevaTQi07KZNXo2WQSzTNjhLLHqroQ9DPv284TzXZ5r8DCCt3nS7fY1LeZXjax3x871L1uvWxKmrflS+pT+W1PL55x/XrZ/7u01c/cg60ccaKWjFA6KwDnCygAE1Lk5atZGZoRomC5Ti1Th9x5GAjUZr/9H//71/6f/b79daK96o1LLTXqRkoWrWdr9HAvbYnfa/QAcklJOBn5l6xtvl9M9eGclNf6KNNLFy3VCR37xFv4kS+7YrB17217/Dv9DHYxB2lssEz35bAQgZjqFOsyGYSswYiaqfYyE3b0+7wbHESJ0iHVu2JGt7EaAACnKJAY1it//uSZIQAA1NOWMkrMv49iMs9JKJdCwTxXOy8S5FbkmoNl40pl5ro6i/VdiMQslWreFyvmBYB3idEG7d7NaBvJhzzzR6IdO1yVBz1i0gSNnlGzxOnnKZXGrMYsCULePT41Jw0cbEHB9yeN/hQonz7s+2sdABZVVWrIYkj5xc2Vyb1dnFyxNJ1rUEoU8e25nNKs/SQZSSqsxP2Vb5QQ3/i0fdZoo5knuq3N5HFiSDld1YOQFVFCKjIldaVJmpq9sGJvpmCbZVsQJ16uryVhRjvtcuY3v1jftVFTIMlZUBNnYMZFjzuR3REqyj36aCbKQh2KeyHcoojvdEMpj3NUq1WnRAdU/XQ8tLGHHZHuJO5FQu4BEOtFZICYEzY2g62Q+tk8dpFBbkQfLNhkABNwK3KNFR/FaOdKrqP285DQHBFRZZjKoqWUpaIg9HfTQ3iLb1HbWfhW7+A1eLx8FLffD2932c8lNU9VjQBLNuAWCn7WixwWOyBNVx+2qn3fNjsPkWG7hCCu573ul/udtX+qhQEc0in9bla71OaYGjMdmR01t0/mP/7kkSXgAKWSVpJ7RL+UEgrSWClXYocxWDHoKm5TZsqDaWJcfMg5XRwerN0kBpqtlbwNPd/tGc9/8Fa72oEEpyBJ08r0DlJuWh0g4YEcP/oPpqZu28SF145JmnONVvj21jOquKsgVktqJuPXLu5A6Fm+z1cW960OQgvVCK6sto5KRplRURnz6KoqP0xxkcHdWcx5/XZPfZ/80kEhJuWigJ4pBJKH88OxR/jtn5wUibhXmRyTFl9E93mVzoPsxygzf9oiZEpUTp5LdclN1//F7T/7+mMzXkCJYqxEc353Pim/5392AMoJKrYp0IZH6X9BduGGVM0kEFSPx7LUV4EKZaBiuT76e9250EcdQCr8/nJEU91/5zZGZIl2JHZHhe2qEWr0pbEqkULRxs2VpY1NmO11RDICZGSxH3tXWKOxHodeKJryE5wKAXyKtTQvhaaoyRTulMFClMbzIcuV7CVfZu99KGTAXvIgVjsaoOA8JGhkKgkNPgJB40EEBMsEjr1XN/c6IlU/7ttVQD+WSbTTggCHoSyMLe9RYriWUMVEyao9xX/+5JksoAC4z1VGy8q5kpDyvc9AkrMYTtdLKxr+QcL7GT2CObulAV/hKUajCFxlLg2eaqhgchVd4hGVHkYz3S3SJcxc01LPJ0CIMSYmkXBGIp/P/elJmIRWZqhC46ceDqeE6klyBEwWGgDoAlX4NoCgl0LOQaauE/RDmSjufKnyti9S3E2+HNiJp8blUDXsVCjlU6WeVZpTLyHdCOrI6LRpBJqBcYKgsXkHF+kzvSqgDIBSckD7HN6LJBAsZUrcZTFOuT1ZU8tbThDyh0TTSEVf6iWzl9rfpvNIf3e1VCUUSGmVq0H3S3cX6y491L339aZkV5ePbi5VZtBLXZdiwcFx4AqS61DaxeQnnrMpFugAIACU5JIJgjxJT7eNCrL6Zc66fxC7GqBZnXmofsfO7OxKEFWc5DKFgvtV7kMjsr1KokDYLFAbPng0C4tnkkrBdrOym1H/u/0qgNqzNj7Fih2nDhqai6yI/O8utsoJybVSS+iBGFZ9ueurYp286VP+psxLWzXUNLFEDECGuQppYytmtbNae9W6lXyI3ZIlPVtVM/N//uSZMuAAu0pWdHpQm5G5Wq5PWVNC+jZUuy9C6Ehkaso9JUsiyJeaIlLY9EimjxlDaZjkUbePp0iohYAqrM1VGQ75WHSQwuG9w1HUbHpbIpr3MTn0YbZFJmFY38rqNfLny4deknlZAgMEAaPHQKdcxdShAcCbgZWDo6G8kz7//6IAIrCqpz4iRLLH+SWgBH5AJLdTXlmGlwBgRbhG00ffDQriO9sHt08JA4TXzVdMtWCaRkTWyVLap6qMogUcMlZ6SI1rhEDIQQODWnUCEEc3pqpo6K0p89GM0OQ9kiA/CdBqeuI6ACBFWa8YgYDSnZ4TghR+akh+jUrwAwl63dH99vhzj74dd29lymZS2+/huUNWHQ7o2FaffLXR9umj3rOsVkRSZdodZiRCa6KSHEFwT9G0pFlIyuHzXg7jEeuJ6oEAATclElMaNd7ZmnSd/R1WJPnfuxKRtmkg2IGkyxr1lJc58R99u//TMo5ruUq4sbwLWlmPKhFEM7IlIO0iYiu3WrbNPcxnlElpYeqwqpEfDqkf0/b88px6nWz1pjZqv2CBv/7kmTkCAMHU1azKxr8RaSLCT1jS4yJNVDMoGv5ayUrZPWNf4BKTdFc5VkFH08XgFRD3KdvRT6p/U7YuVrMV5q4sE3pqsXy/+W27T+lP7qZohwsa1m9qm/tl5HhhKn3yhcMu6n+taGRIyvosbvJx85CRGTOfllu1aF5FuoqBAgpw2vdtgCJBcjwaoOXez6LM9pV0oC/u4rYzPHS/DdI8vBulyfPUFoWOskfQNHRXTdRpq66m3JrvmeR8mAi3E90jGO0y6XpOrkVX6ExacbVQ2OZmZTmOv55//dPnNc6rT4HuZZlyxF8jGWBBTcoHAwGyTQWhP5J12tJaX+VJrD0pkKRgeIuQQD9T/P/Dv3nBhTVrrR2Puq4JiUKzRtp3oZMi9ZCBqqC7IK9mDGcv0il1LPLOrGjngr+F1Q/Kw+bJ0XSxW4pUTZj8ACqbTbTcgbAD9QwoLbY+GVZwxZ7j9Ldak3BlXb31/erVm9qtDn9qRtUBQevqfKsvUiR1l7mmuyu3te+4HJsdXovHW9W97s8anNVo6ZL49HVJ+EaqZ27e6LcOun/+5JE8ADDEUlTuytC9l/JukNp417MjU9Q7LUL2Xsm6U21jXsFcBWrppDQXoCAxMhazpMymIxfLBJRIMKmdJhVRYFh9RZKFjvL/iL4l4VM0vARurW8Dwom67/+lnKMMpEKMtYwa1jWsjbo979qfXbbTSlCfYhet9Za8jOP4gJmMiKONMaDcAgQCk5AlUcIKJI2lrxijJ0+i4FSgm5uxPJ7wUSndt4xGXdJM4xNLCpEt7M29Z+ZLH/XfLwkhIr1UTm2PkWlG4jRq4Jibtv5vmty+l4gqWh0lK7aLg1ki+2GLL1JbwYMTKUpmCesA6gJh/s13kEeaaXTxdQEcdGpLVlJ25oF32mN13V9xzFvtywNSjNvuVue/2h1nUksxIxQNXfk2YRqGtMUv7E6Ha3e3rZOtEkRspKLRmKxVOSOjZ1Ec5CK46/+G7joagQAopuUL6MDIuJ9rBpLU5UEuOj2uqQvaI4O3LPNRqaUAqUVt+14li3aZrNoRCg2hK7lc/KOZGMp/nf97c28rw+98iAOHm2poZvCDOxVRUN+/3Hdm/2Z2qmr//uSZOyAAxlHWNHsQu5ZqgpyYeVfzREVSu09C5loJitY9Y1/963fe0dslspW5WGGdwFT2IuIFgQzTZBB8zoTmyyZsMv5JjlCRcCzfhyCqiHIfum1e7t+9XQsrZVpHl828u8StVf42JCEDLPepH1r9TnR9Uvuqf1VWQlm0k366zPAnRBNTo9xz/hqApeui2m3A2hxpWiGOURDGN6U6oZC7EtAuGkuevRN5R0+pI9Jsxou82/+d1zn3ZYu7zQ75sDF0DsTpZT9tOnYIhCiNS6P0LjeLFMEEpShqpuZ1iqHW/yd3e+r5nw3KMp0GUvPDvecuCgkKTfiAhAZZyVbBF93nEOcbo2z8gJItoXiHJN4jokZABMuWXbmW5tv5VXP22X3peoq7YeQf9znd6DCnjlC1h98SVLBwZBxMiHWxjAwXF9pugAkBJx0SUxfUkrkkcmP4zJ/BTjlPGdCSLcKu0KYTm9IaMRtXr/v5HOt8VtXTze/8Xb6fX1unI7xJtCiTMdv++CcLsevly9Ce1z45iXpjkjfij0Ppl/5pmtM81h2Wm3QsP/7kmTrgANRTNO7SzL2VQnayT0iX8zRPWFHvGv5Q4vp3Yes4OiQXcW4AQAUmoGRm2yhCoeQMgkjyracSkpLhcLhKnTIuxcY0S7BgSx2eOnDjZlXY+pStZGoMtfYRbaR31CxlKmSCx2vXVz7qh3BtqbMlBRbrf4GzQrNP//89yK0yMu7wOiM4mg1Qes+UEZSbaUEIJY3MZdlmOr4iHIylQB4erLA5zmi3xUXfxXCC4yKu2NV9JSExYW54U2mFrQYJwTGVQTqSdI2M0fwVNFLHeOR21ZLwq5ykSwvLJLJk2TWhVA9UoxArvZ7WCClJQo0KcCUAHC6dkNI8cUv2LubGpuqbKB5I+bCd0wdONu6Y5jdRq7W3Vydv5+mq9Z9zyLLDMbCSyXC3S/nsz0lIEEo3nTGga6mpkX1UJGjKxssVTNi2KYjOgwqkLMB56NVBAAEW3Bwz3fJW5XQYx1xxrriu39cZEqAoAKqksFWUaIQwwrUbshpUln0E1rQW5xlKVqvQQGSh5BpPWtf/8JBAR1TRgqmyIWEUDqmhuS/dDLkkfI/5OT/+5JE7wDDJVJTOw8a9GPp2jdqA17LpTdc56Br+YgmqU2ljXpz9y0K9xL+hKqrd2oGCAAIFFWbJSaO67S+TVXdl7daeZt6VXDwWQsqCUcyKAUvrLw3v43ONUvlSbo7xUR1kWmpk1xFsEvG3TKKIZQlNCrbKVuQPR69WSEUys3dyJyRi527B9O2QSiaKJqww6xYVxUAKy1ZIDofowc46KFsTZOUHXoQQxe2RpvkfHfMLQWMax9cW57LYgQZ1j9zahLSBJOHNIx3Ut51DiHlKsU7qhNcS1xlKywzzy46v7mjnlM71ltjKf3mGx6atuwVWAGAKyypGgO4j+TIrJi1M7FNcyzWcSh1ZeiCs7RIyzj0F/trT8sQGKj6dAQErAbwKFEEJLDEmEXsJoBlLMkBlo9CL0EQphk6bFCRH3OghLI4s06Lhd4XAEQpzknM0Ba2yQSajiIKpXgfWgSDNaMBoRJagDI+WK/75b9pbUTa8zjKbirnpAqGEMVRjg8xYg9mmUHVDBBgVek++pFpZ1bTPpc2pukssU9lIqadQn1wY8BEXl6t//uSROoAAyBKUzsNGvZhCdqJZWNfi3U1Vsesa/l1G+nllY12hqYNFB4AVBSbabUGQB8oETRVWXTxdPa24mkW2ZU7wD0t9TvV61JQSAPXVbFkGPTFGIW734W19KuXY5ESW4uFUXTxkQa7+++ous5A86XdEiaS1C7p2i7RUJHETdRTrT9jIY2XFmGTrE0g0O/cNVCl662hjjIGLf1bxWAYIBMBd8gDwELQ+Z4A8vZ18gyHYtrMl1V//9x4Xxi3iFyxGxCj0b9/Ns+3812U8MZs9v996xey+69tXns6SowwLe1RrXRWTkzPjdj+mfPvzvnfPP6yATbagln9pQAgKjBKBM5pRHDgawSQUReN/fpJJ+dwyJ5ZihVPX0xXUG9aV+sR841Vep97xlsj43S+s4/UKP7s7XARQNH83m5ujOVOmXnE2QqzfZCOIRmupkCIyI2Mfo0hZZR/ZKdCWwQojK0AARIBLV3mYMxF4Cjz3+p3RMbLkxCdCnHcfI8ZnqHia0GTM0TTPdIxp60jUzSUk6N0Plzs7nb1vL3WvHd4PCraTk/5L//7kkTqDALZUVUR6Br+Y0layj1oX421I0ZsvMvJjqcpGaeNfhjWiJT/3a6efC9j5HR7tBGMiLf7zL2GaKyL+bu99dFkPQHk4MoAAIACQFlSkIYy2lYCzfNschTfBygbPhDhZNT9ITeFRU0vXda4+Nfupa+EV/REqNRrJkapbkoVCEUisYO1icGYaUl72R6GEZX1U+wUebWvRWAGKxRbbcEUO0jlg9IV2GMnQX6a8kla6OKdSkJzb5hnVd3furer6S//zTpKAcMpdrkRUQcHEQyQp+SMiDYqP5qfxr2hSFt1ay6xrjhwy55LWuCp+Gv6u764kf6rKGsVDPCKawAgSb/vIxeE25MCi225Q0a7X0JQHymA/i7b37z51Hw6iC8X6CAcOY4eOHSnOhRgs6T1GioqwDAowoqpg7EmpnT39t0pZPvzujx2d60G1K2JCLOvBBqU02za1QAFLuGYmHRrFy1xVGERMCQGYOSDDjSqI3BQB2VhRgRhQ5TIsihcM4271HtXOJdOMs+bfddx771j620fDJ/+RO7619tqllMkZmz4lML/+5Jk4QADSUzV4w0y/lBFioxh5U2MVTdbR60L+WUjKyT0FXahLGQz1/8T3sibwjSdVPjSHPZKaTwYrxu197ESAclNNuDZMokyIZqQNphVOGIABxB5x5WQWYPiLvd+bTY4qvs7xcNPxvIkVded1pW3Jk7nywpayi9RLMcLh+6TTSFu/Ff60pX2NtVWrK0BLa0pOAElJuSijYRgxUrolEDxWLJHPIhKYo6fYAbZd+6lAP2vrgGi+8k0uc0pfxL7vHrDpjVMxt/6kzS0vlo0ddTWRUFd9a9btMn7D/O3+Ze6XGM2OYY8H3cZfrfrxF1c/P7bK39r/0gTPCyoxMHOjQ9Tq+r///MAAAElu5N02bysJqpBElw/JYAoASEiQu76JCMA9ZCSyACPJsLTC9OFosnCVNTqB1SLJlc1ZNRMLLqL9R100knNjSgmgyKIu0lNiui72zfSaf9LSPCiGxoWL0POFsrsURE66ZxS3ZRQeV2QKiwI7g4HEizPyfvCc+CNAiIAEIAAElLmoAiFwOEwT6htbAO9rad9GEjsPwOQTYX5RZ8C//uSZOUMAzRMURtvGvJTKdrqPKNfzp0pRG08y8nkrifNmY24xZFMpxLJlb3O15XM16xZ0rFiyJescpq9fbrrFkL6NHD+aSCAoJHEYrJIKEDC6NJA3RAxPeoxUMmjR7UKYQQnNdGjYyE25rtzMWsQElo25I2/OlGVycEAwSQy51Nj2ujRvqFff//eeaNt4eAAAjhCQKktEpS8Ug2ISwtiPAPTGd4hDVzIQSOIDS6VFQO8nGIiRyL6IGtESnQcm5s+hAoO//+Xvl03eEpEu//9+754qKRLRKlK5F3/Qwa9uLn3vf+7ADh3AoYNBuAuLiLLIjuMFHSv+oxhBt3uAuCxLEggUoYBKbm/AeRjvSjbXzG+cVP371sEfTECJtCuYRTUImF5krXZFBGZLlRknQg3WokJxYZIgrIvBmLBGTDbCw2KZVybFdE+tIECdnExZOkg7FUebHbJ8+LltW8wR0b9H8es+5dewa44tq+tu+lLSaKjKVKZEI/OF2R89e94/qyJSpvlq1p6tcirXqPM06tWe3p1yq3ITwoqChgE7idGgrZ0pf/7kmTQCAR/WFVR7EtycWuq2iUIbpK1YVznpY3JR6ErVPQVceDZWubxFICL0ZloR9p3iNNaGdCUmBVjSEQo85HEyIuJggupBcOitjmOrnZIuN0IIV209JnuXMW6WWVrVKh93Ywst6Uc9tQv924AsxxtEEkkusABfLt95Q8bEjTQ5BtIQkVm9RUUTHwMtUWW+nHUOtp7t/mF/lS1ZRcPjTl5E7uPezHfMftutg2YjnJPNS9y7bMfs/qvjVP3t/v3/43lIbk7FG6jOSj+endeY0pM/EBU2KmJgApwJhsp1+19KSTj2b/YLmZFqYY3QmINAQB8Ew272fVr7iIlmGEho8FzoLCERiQKGwLCZ1ouEU3vuUmbMtQHWbKgEtQAIClwuhJabcHS+HpzH7kgtidROMM5bc74e8vMzbhqLCaDN/XV1ZlKJqZbNd5tNWaH+cu7mkzcGitV4daDyI6MgE4YKBcj5Wl4cI3sY98qu1nvf/xcv0AuogJKTcEoPxe217tjrxWsYuqgMR6afp9EcSOVN6d/PPz9PIx5k7e0uUYnmUBs7xD/+5JkmoADKlFdaMgy/kZCW20kwzkLHM1hTKRriTslLOjyjXuuxRJmztrGTrObQiKkf+Y8NvLIp+ZgoqMxxB/wsf3VAkAUUnJdFiQTSRxT8gw1E44OAAgWEwZgbhm8aEUt5U8aLcrXF0karXE3EXEgamFfq5/z+HIa5MV9Yvbb5Mf9X8u/Dp68Oln0NHPOGc++7BXRBxukT2///igooAkAAACU5PPIpQ2SP5JHypKflimE5hs9alEL9FWRMjpQmq/otpq5t6Ux/Lf4vycM8q6GXwgV/LKFuv85zOeREbA1a0nV78h5S590EdkFLvJvvFL+bByKigIEFAbw48zIoMv0t7tD7Kw05YgbMHG40KTfSidhjNV6aq6JrC66cT5YX0r6fmgsEeSRCY2sOJ39nJOqSfNutBR6bKtjhAYNdsH8HXRUZ+LugCKz9Rw+04+s+LSWzrH91eCQfSGDq5GANxv0bftoySqzCdROy1y5L4I+6rTsO3XGdUQ5L2LuX+ekOodns9Ok37SnQTA2hn5GWV08i+NDZwbKKbzeqh4kklJwNUOp//uSRK+AEtRJ1rsIGvZXiYrKZGNeygULYQwga7lQJmthlA176TFYLVHRpbWFNPl0QkW0jStjf9l8duNT0xe2TrnXLHvm50oRh74crKiIq6Q0iojtVrsZRcPkQ9WKzzlVlsrKi6v1Ne4lzXvnM73/iZ21TYGvUFcAMKWhTs3rg9TiglmNSnqTjFS+IaH6ex1X6wFbmTW4esQ7u59xB77vESU4TMzi6IICrz3xUFBlt9YLBQGFAcc0LCUBgieQYJPIGEV1X+sAECgIAgt38KLGnmvhRGDloz/cJVgMgEkR51wPbqDOpURf++NU1mudb28vTHg+0s4RH+tTK6isxxDNMg0OG50WzR1LRLERhUqFFclJlaPTOlVcOWrnx9iZzJkHETLkHUVPlwAAKSAEE5vxEQoi/RST8NYXLi7HA9MBQR991j9y/9szXLXJTQUIuJ495k/+StWnFwaP+1P2XASF3F2wcMyMCJRMwYRQq+7P7DrW/8mtmf/9v/95AiAEnNx4Aw+lC5bkwf/bXjMQrbAHxNgSixoMGaMJFQc/Gbudn6+/0//7kmTDAALNSVY7Kyr0T2P6t2HjSgxBG1esvGuBS5FrdYeNKRhR1TbQcijbLXTyNYVhQqtUldnN9LM0LHz6v/lc+BsNhY/aVZWS34C6pd2SNS/F4AC2040kkkoLgjEDd/P5Zevyw0O23PutQH4bGw9nWO23brd0/Y0w1UJYfIZZ/SCCleN6VkCZgqfzU+NZmxItxwzpir6mDgfbnezpm/fpBet4ooHL5CwZNOKSKSg45VxeC8VUuZecgeMIdfR/g1N2wxJv+zsakQQnu+vcFNXxiDQ6ZmfDkLrZ+RF1CkIr83GyXkrsg5mpguH61dipy/eIcM0WXYzoZV43SQhH6suAC2QALoEDEYhcIMkooxajKi4u9hZFSMnx0bnIqp37qiqY3uz7VmJHb5tyQ8mzV+SGjNtjHCaIj7YlC1+sZ0r3SHnHpBmPLXzzy0X9eksgz5+va67FJpUANptxtNpJwSiTKbEsj6FJ7h+UPWp4jC4lQ8ykr+yy8uNsSybVKESAxQhwwpWQMTijC52a0qqLUk2HUG3197f2X61oH0pKMAT0zgb/+5JE0wACvT3Uuwga4lUmm009Y13K7SVjR5hr+Vik6clFjXs/guqLtr18/XIFX57eJAgQCXLg+AWim7asyCxz7r0Wpo3ZNzerFjUJbxrHh3tu3krD+PYS9WTy4+hQ1fXSCyN3UuHk0CO2AkRIpKMTX+Xe7XR22A5FSDYwrNaLMl/t980ABAIABTvDkHGQko5SDjKmdWmygzqKqFwUMVnP+5MZ9VVusXhP2yaT4pG7ZqkXUGn+tQJ6237XnmIpGuQzEKR3c7/h44iHuf7YKcUwf5HTkVybhClLMcrmbYvfLpIee1SrjEZxQvegYAITvEbM6FF4Hls1eyuXNiI4g8xBmTdojn9MUFdlaCsVuPspxpVo3/aTnMqHD8kMRkZ9Izaf5/mnmoxZZGUUzmakevtMjJtsIHrse/xDXpEdJDM/eOcQsmRv88YApu7iVE9SmyEDqT8HV7uVIpkbKoMyVipTgj/Ftl+tKrNyW2DtzH7trtpiYLOUum/m4p/XjLmsjZavNTT1+29cvGfWw7Kt5w9liSwaPg9KGEbS4FbuwA/N+y2///uSZOSAgsYeWmnsGl5SZUqHYeNMTNU/TU08a8FxKWmdhY14UAAJUodEHguaRBvEtGQ0eo9DQgKA1VwB0nkgpSyYdXHpiQh9hvaX4V062h+7jtQNZ4yXTpiLVOPsJNct717M26rW99pt3z48/aLzNuu7/fnct0JPiMJmwCKFQleCwt7iSrIBAQAkkhNyiUANh9VCJ56Yd/7vyVHn+EdB854I6vsVkwlIycquZRUXKDpS+/T4f//vlFZVXRMyFnpDxLijN4xJqYJ1J1OkxueWZois8eORIlY2LU7GQsKlSdXLDS3EQwQCUnILhEqINCqw7Foz9zFiwa4BqOLoG/wCd/RThxbzd3rRDb7jxF2ZqkcPcs2n7iJtHCiy7brNbjKh1reoue6qT9NiHpr5odV3dVcOS8TSW6aFlMPq9LkYf8d1GfXXzQJAAFJxw0cYwG3kHNrA0oprOZe0+5MmsikCDc+QQ+1bVT3blGeKtxrajI9DBJFcyGjU8rsFY+En0o+4YKEBchGf70kChAWDpuXDVSK1HLnUzSsjy0yCOwA/rheaGf/7kmTsgALeOVQbKzLiYkc6Q2WGXAutKVVMmGvZgaPqXYQhc6GSriD//MaZBKTdEWOdlHceBXIyGfzp6l9SohAcB3DbDPDgBFX+URB5s/xbbfoPLl0aJ/U7kZYuARPCJgj0wFud8FMQbIcbgw7iDIwnD+oTmtes1rxY9K1TUjyNHZRI8QFtLHSkxqcJOGxzNyuOb6CeqoowPYr1M0J6YeErBRyThIHxOaLEIKA++E2ps6xvrFnRWMrILmjFaqLpI0nuR9z3Xstrbq1S80QMjJc4nExfS9OpkMl/6jEDqRDgOCSoVnjSn1tXOLrO+HTExPH48EIzo7NKmDIMR30cNzB9VoH81lUom2QanqlCAACXLwgRNrAdVaa/7TYVcp7/l9y1pOB7IzU57GR+2S45XT5io3W+W5FnxzIGLRVoVbFJn3rGyqr+5CQYQQ/AhsXnTBg2VVSH3LjvhjRq6Zd4N7tm/rGzZL/vW+u7KglE4lEkus37jS3Vh19FgPix1u1rWzrcksw3Rrxbb1u9aV+8Zzr31/66zlET1AVB8jg+HkPIeAH/+5JE7YADGkXTuwka6mDJSndlA17QKV91paVt+XidaV2VjXGwAiIRiLw+YqeOYYQI8CIeIiEHWviacbWs+39VbUjZzR6Oue1scXH/////UTA/v7GCBxg/KgPQ8qGj0zp9/Z5ZRqR2Qh8DgEkgAklJwcJZkIbtxfEWpMK3jpGtFZXWTPb8MXIR4/atPmu9lvqKLp2l0zjkRX/5c8ylnmwUEOEJ3w9yJ96DefV57+/9nKDvDwNtUHbNhLvI0TevSkaAFLc9ghHjPaTkMVAD1tEFDFk4PBeI2RhJkOMyTmaAFaFkRcJGpJFVbNsi/uupQvD8BsPRHwGSMRw8gAB5w9e7tkv+ZkeiFPPlsaTGRL9jLq27+99SCWs6andHH//+z/+LsPh68iGoeWWRSHawhnKVY+ggoH0jU6i6aicHFACSwSUW5RKA3FnO9Xol714mRz6k4WtnQoXJF62XN3YjN77F8hV+GZIpuprUI+/lnPyDlEiRhhH2wWlo+fc79u1N5zLVCb/+ZnH/Cq+sSCwyBEdl4giEmLoQYLGODtZ5zVYiVJBI//uQRNqAA+tUXekPWv5V5UqaYYNMz5VPWGfFa9k/lGto9I0ryY4bHR+SSrDqgqwvE6ba1mij6kjGtBCqqpaiHIJB6WI5HHsjj8RtZXje1twdO8wsAqOhAgx2qqH1mpU1MvNF7+NaOSu0AHKp7/50p/g+yD/NRf/mgAN+S64YCQSXmClE1jCCrlGsz8MgJEgqKQSY2VSpUZ9pbyxO3euuCD5TC44biviwwWFgJXfcLxUsNZZpP/7xn1V3KXXryqNdDlT1QHBWiAgcyRW4MJFQnkaOWJWq+fK59/7SPxlTR9XzXf8Fq4Ji7WMQA3awAi08KZAcuZr5LB036QkKM3GdszDyjIydlgtDoEdDsJknSyBQQBsAZCkKcJ8/Ojsl15kgxoydfycLUhz80nVcw9tzLPjd8woWl8v2r32hB1Wvj/vlluD9f/9f7vuoZ///pBtfnF5G5jVF1DVcuOG6tIzZfnZoQAUIkkUUknBgBtKNC7dY8XJLwQgLZkRBXaCo8Yb8cxFUzaodKJxf8JX/Tv8ctiMsHomr3OxbDlrxtnb3y9jJ//uSRMkMA+xT1pnzWvZgCNqHYQhcjrlLUmxRa9lYqWw0xA1+9PTPJiQtj0sVaWV8ktfPRDzaFlZsuP0VAQAYm3xQtNhmaWURimiqKc24UYErRl88XiWjXLSTrDigFbJYttKlZaqeYscex5SSeofSCDhoNHi/FAPhWLWVZx7IejZQSxwmYaeckjMRT2Zez0Z3j7f/3uj/+ow2ZUwThlEnROLThmJmjFDlgXKXSUTbg0KXDaDY2li+WxzXwTc9y7QD50rW71D/FRcjkiP4OhQfgwQIcCwQ4/SbbI6xXQp5dI5XQzYX5ZFGJUeF90LWH2OXFnOvpFeoCcwZPPNmK496CNLJxnZapNNzHrYM7hNRzawvSus8kZmsdKbJJCE4E2NUE1LqPU84qmq35YPQtQWgLSFqC0Aii4Fpi6FoF1BSbqZdjRajogxGMiMasdNXQM2Y+igaMvs6kOXi43++tVKmyv+b8yM3yCcL9iAiiiaR1MrhQAkAgAlN0N5tg9CLM4OpyXb2bl8x3FcS4zYU9ueLg48v7jTds+djHt+J/ezydZCauv/7kkSzDANiUlY7Ejr2VqlbGjEDX85RQVpsSavZYifqaPWVeuj+xRA7E/HIeTKu7i5qIgmYrbX3/nQ/q7HvsgoZyuMELg6lYQLLPSwAQoATSy4Mvn8hQtT0oXO6FtY8meV0RTMuAUIb4FEDDlry7KltjoJLH21q3X+H4fHATAYPBkCWLC4MigER8acrVx/h6ctEDRtjaFIdlaYvmav/kB59f/0iTcHxwzfxeMrlL+BSOBxIzuKlpxBnH42gAoGSAUmmnAysIT1AiIi1q78YcXGzsxcleWoH+qHuhtiCHG3u5j0KlkuN1aQoox7b28PzCmqF3DVp5FZfrO9kwZG/yTcpoUKM9+5GzexaAsoaaNeFdYBbctHs0ciD1FSMtEqRq8bYA+g/irnD5dHeXBQxanD5YBHuWpUWZHnSapc8ter0BgmCg7kV029KOtdJ1m2xjLW6QPRPPG/fx8XnEFG2anJbFgGBKv/il9UrKl4RuYW4UjetyhX7mcVPsO8d/KxQSctHEYLEWI2RG1SpH868T2FuPAtiSZ54SrwsEXF+dU8GlO//+5JEqwADfFPYUetC/FWpOv0w41+NmUdUbElr0YGm6gz3oXoh59NPa4xjNseBNmznhEuk3Tr5fpv4MFxjK3r/ERERTNTJzV4Qhfr94HDrYbVxXr3wvp/X0NnGcXucojrqAEKEA4oqDmW01RATuhdlY2I2G0c5bmASMAPhzrFQFTq74TzC2cbWsW5bT7/HeNLiKBiBtEQNmMKMKGwK5EDaVdJBm+mZminrSovobutFSeprYkyX631rpVfUtlnWy6t8mlykYmbUjSZLMs6buYQQNsuSBhofMfJOeusWmUyj6lStT5NoPmF98WjD2NV2a996asyqHoIKWLDAFLDTU4RMTSxwlM7vbCPDFjEqHteIu67i44rWMpqb//RKZv/b+7+vjisdwi/HmwzJXcMD8LDBCiOmIMc1GoZ9T0Nb264pkzXed1PQJ6tq4jdq9Mql+tQ4Snvn//eMvZvqqqqqqGxoqqbIt6tqVadNVAMOpq2cIr2w2H05eR57//vySz//+p+P+64exT/PTf6v1N8P/WrjALPUSdbcgoCHYqOC40gm+2FE//uSRKCAA2xR19Hrav5ZiTq2PWhfzQk/Vme9a9FeoixolKF3SJH8tf92pjm5f21cXXy/uvvolq7wHQMIRgTCyyqKFIFVXmom2icVmkiFe37iqe+xrfjeJiDYX/+s8W+P+r/IjruOwOyF4wHAqppwYUbFhMDzyO28rBgRDPnKDKBsM5djvGTWVrNKr2Tshpm+y1ervkxIVw4aBEaPAcLig4UGj9JbYdUrUigvbSUpjLVxKRcKsPw0xNwHY7//5F54it+93abn8UHX7kDKEI25HHfE717GQCG7PwtoXnJ5JJAmEVW3Sx14orIqJlJPz6fPJJH78KIBtQ99593rrU33vNZta47a8DTaqYdmPK2HWaz3dVRq3bjKLFWqGm1gdT1Fwz8pCKyiPd//1JC3MVvA4o1AXc9xcasNkuiVABJIJWbbiysUvfjzsrHLZkuJAOyJuHED0zpxFDI0Hbak6n7d7k3fTL31WcgMVUQMCTSXY/IdlaQWAYHFyi6iQ6OUQFLuewq1HIJKSInjv6WVmsryJq+gm3GsZhMfVfxg54iuJAsywv/7kkScAINdU9g560L8ZWgqQ2HoXAxdS2NHrKvZb6hqpPeJf/BOGS9OwcMyzGkaPJN1PPO603ZeodIpgRfn/1r6pC1uBuSJf7tjWb2vfbQokiK7uFkIQ6GS6HsQUFKDimutVZloM1TUVlG3/vZGaytOTvy+sroPVfwbuDkAgAADU5+KBGtRSSL7STh4do8D4IR+J0fU0rck0DFVapfP2oQc7IbJ5oXkh/f+841j/4+cdrixJACCIONPgwWMBWcZxH3CTZk2fzf7wfCVX+icV+qO7w9kKi2Kbfpx9SLjyDBo8YkV3UwKGI7yiUJAMAQB6bbCU1XCQEKLczhLjwkS/Kj7h1huN38V8/a1AEzGgfcLyX8P+n1T9GjiZDsKZooopEzHDH3bXaJXL3uZHL3I279mT/jj/dHd4obCbnwN4ICC+tv/KBAAlJOWADcADBaHKpGBD0YrzcukljukNr6NuXamB4tsLm6m4Fj/hKIXfvTRRyzhkvFeBQyjR0syYC6APDq4JieALyJwNmSJ44igaPHCpMQrNLaQMbFGkhhNUmMt3q7/+5JkkwQDekvUUw9C8FnHmqo96FwRmWFaZ6Ut2TkcrzSTiXd1+W2VIuVZVRK2WIWl5+cmNO95tO5Sdp2Va5bUCcVGnTlGHqKBVqcmYQtxG0uwGDig2pI6Emmm55ht9saK3eHChGxo6aw6zopQFS42Klv/t2+uxF1qp2T2ko19iLVFo2efznRSd70DqpwwqjAHnT3heQnDEh8j+Fuydv236/AAgQASSk5I4OcGmLawKhJlCxmwyzJjSkj7H0CQyE7M3PmndmIkueavfZFyO8kfnx98zJnIc+W0mdTi/7kIDqtVnY6o5Bg3svWhpMuTCd73Fr5iuistf5f7DxojdF6NBAGkriTTSTl5Y5kxZCCQnHaIeMBEzRKdAgwoYR0P//sNTea6aOr8dvn+Z7zWTO3L1KrV9+b0euxmPoXCjdXq4QTWDoFJq/LabiTMT2pbilHrsiSACIWNMC0NU62JWnoyDrPNpkCcNQFA+EALYwKFcFhf/ampzfGS7tF/T8ww6MyaOFd4/eSw4WD6Wa5uHBAGoWCC2j5Vz9GkXPJblnPrHzXv//uSZIAIAvNM2FHmGvRSCgu9MMJfi709YSega/EuFCy09I0sf/+kmBAh8bwQPFFvL+bAAgNdRacbe64LRBaXCGwoCFvtoqeqJEs8qXDggYTD4182p+ZjUFbc/8uWnYqZE18ySGeUeMCgfsQ7vBF40RxELn3k01dNSdBJ3/5ZADTl4LFwOAyyU+ydf6jZYZTPSyymGmLTurinGy4d7QvYybKkZNWgUgXjYrXVrN1t1/8P78G3BgomOKEgYcSvAL9yjfn+YmAdDCRtSCHwNMsvp8v+aIzzpdIuYolNKlv8VarN/hj1rUEAkK22gexBwcpHsRD18srN6ziBIWnHDimD9RMKgzHwRCjqc7u1W/09unqxTRQcgYSUVBikLBUH3hgPwUksaHaA/b7/t/1gAgQgqMRRLUYhZZBcafB3oE8MSSKxxDE1FniKvAROGo0/5ecRLn30WAsK5YdIjBMUIoa9YjphcQrkHAW6wsGaIGDIEMW4+WAh1lrdhb8ZcsxWQrKthfEl/Bvv/qvmafFIJRbcjTjbcEyw1VmllmL5FZGk6f83Hv/7kmSSAAM7TtUbDxrwRgTa1z1iSgv8t10srGm5D4+udJWNLkjwTJWRdcbUKKZ/fS/KVMiDIYgynjFjTbXHSi3lxztWJ2PdGKNws9H/qlVO9SoAV2mi004OPBQOKmDo2LIBNw+LdtqToFD9mcs3DPiBEhET/6nGpZvPuEkKBtZjk0bl7PaUYooqMciuB1fIgRXRtOdmK+rvrQqIK0C1oPMH2BK2LRQWABRTUbSaacC8NYOClpqyzSRsDZpXGDmW8XGjASVVogeoWQ+hq+RaUz5WpV0JQprv3p9vn55KJFYIkWQOWf2SGojU3i4jix1RddJewHmraRCsjEEVFCAGUy4k645BGFniYDHAizMSN6yrbKLMXZiLCQZPQ9E7xyRv9IxiyAhkGBjYIA8b9eGfZ9ZmMIz0pSD83lriXmD+5ts36i40CO5SSs/Ghq0v+52P73LySZScEiHAn31rvns80TY0eP9zRsXRVg6CXVRUapaUkuiXKfMGcuikeHGMPdUhEdZi5xtNXNfs/+CZ/ttCfnEvNDX+En8sp3OlSPkVrlmxpkL/+5JEqACCqEBaUSkS7FUGiz09A12KjLlxoaxpuU4obGj0DX57Vw5EpJJwJAVgH0PTA5sMByyw5JCtMo10CaixNiGDH/azXcu0LsvM31wNdTY7oUc26eyJRG6w1J1b+n+8XVhl5DPhmhE6vV/4bpDPXPc4ZbRhGKZfwYvQCY98hAJMAMrrXd5pRD77RL+u+ziiicep5CMiwUY5BYDnm21Q060n2zVYTEBDhlqyIHZnRe7t10XBKNTJSSZHvQrL/eUv/zKIjGdB2mRAKv1txxyBo/AsxRGuzEpatmVOXIodVA+MTFPOELH6yyNLU7Rak+PNrCI8yp7RRqZqe591MiOMpOkrnTpaCkYVSP0P9jy4Z8T/6MG0z/Ln/RyQvqW7SCMoxRaacFXg5YkCd5JuWF8jW1fuE6VrIgZy+a5qorylzWu/dINp1zIV1IUQ8rMib+8xjTMrFaYpTgpd0sjk9fq9N/ggjvmmauVO5i8bnzBdAIIcpNJOCC1JDh1+1Z6I50s5e3JE9tvGnJ85ytZXBG2N3NN5c1xbfzfMbVqRZ/84x9kQ//uSZL4AAt9S2LnoGv5HaHs5MUJdiq0hbUYsa7FAoWyo9Yl35rsQ4yoxSLsgjNv91e/MmOGxix3fG4kr6/1v8Z+qCQZDiT3Kgj+occA0RaeqyAskaTUBzf7ZZjvrdsYvJjMLwkJuPQGY2Z++pPv3u5bxvKRV7T/cqt/BsFHNd11J37+RJ5UhXPZP6kKABCdwAAubUVGjbhh4uMA4OIASHOLG02l32SoErTGnRgRbC1nnERI0HRP9eYEGzxmVUtPPbmdXO75Wx5ljv+46+9cpNdCBVNIKOQmRPXrj6iMVTqbdKo8Ho1OqvMP7vEfr/r4Jh8EHT+MHSXm5Cwz3PptWZ7c70KARsahw4BEEp1zq4tE7qVZo0p1m+Is4YJhTUF1FhHZ1RElZ3oCauIySXlfuiFfpj0H5ueXvp37/t6nujjRZNaUAJyTgcKDKB841XXWj8HHIUC4li198IuSGV7JqSPracx/QsBFqSQHcGVnkUmg74OoquMm+Z7cp9ZxXXLWOe+8uU+eQgE4ZBSExHzY4NMFAfhH4FZB2iFFDJRMOM2vCTv/7kmTYgBLaUthTDyr8QAUbGT1jS40dSURt5EvBNqcrmPOVfiO5VVQf//f//PP+aeNsDH8EKFlNhQAoWEVG02IT4Dguhw7yT8wfKFrkyhY4UDJQgg6R9x0bZmd9TWXhHiSIDDCZ55YaCsvOmEUGppafwd+8oYRZkWZU2Z9//3O5iTu6/6N67o5UzkACineBCkO+ZPlJCBAqGVVLA5+80yVuvgSmW7UoXmgpAk+BJqLPg1PxgZHCjfnLlPuRybe8sdY28MNZ45cs81KN5UFwTKc5jKeMefQz7cCow1cbzlKq0ZH0UGZ60N6QRvPC1fZGzC3lejxF27vFgNNMmo23AmgCRJFwUrl0KqzuhUoymB2VvWVjXr2ayrvFYI3Wa39PP1frqxkUpDBTSyJRysnEcFpbrW7Ix0q+1VRGtSD6f/9rdwebUojwTRIqBKTloaqBhBWhXh4LqO9PbpXzzCIPS8Ri+KxcB6E4Ihw6JoD770kbrnU1oXaqi067SmT1kv557cmX4v9adqL9PzCCmik180Mwp/WlM4DnJ/JQx0fP7DQ2OFz/+5Jk7owDok5RG3ga8FGJqwow51+NrU1EbWBLwUAorKiUiX4eGm0JuiAASnsCULMpKDXYww4CS6GiNVkhlcTssLbFJuzcS3Caq0nMrXuQWHZmqWmzl3Mb2eWeeXNWt6EKijCYxHRDfYzzlHJZbaHd3VbsQr/s815C0BlHnLCAwaXOyjBtxciHnkedFXUgnJTTTgqNUaaHriyQeRITy5ANG8h2JquHscERaSCB22PP9tcztRqt9XMU6uLsYYt3HFjSu7MqIyUqL2oRZkOR0K6yJ3Ii9E/Wr0C32tOUqupFNVEnO3dCfE4L4IIEpNyhupR0MJZhqPr+b+OY3KOMNzReyxDzQaazJeEpK7at6mzqn36X1759q6zvWMUqBFU6uKHpcyI7oljbocqo5B50oxzMqdiy5EL+SjU8752RG61IkhRH/w+RuVUEpuSB4kVwA48u9byQ6Q5QR4HtiwskYwwqV6Oa2gd6pVSZ2uwKU+OvwvG1PjFb+DrX8sTWcev7VIkooFd3NEDlLQtFM5VeyleiI+Qg3u6ThkerUNV6D67yfe2W//uSROuAgvZN05sNGvZjptojbwJcC4FDXOesq/lzKCmdp4l7zW3ZBk3y5cABTRVlxjQNBMTRFJ2Xcim8Y9lWKREbXr1r8jSbFYpQBMO9v6yv6fa+wFm+V/e609k3pdopFqVTM4Ehh17cFXjA4oULGezNiaHllTH209/pnfjfJlof+XPTJt/HHQj/TgbIEkBSk004JSmLmaDK7eBtn+r/EMC9w7vM6KbzRcxBwWV443fbHMVK2MhiBk1+6X2iDyjBhHGoUh3dXlV+qo6AYccahERNnchMQHWZDkR66LR6JImVE+93l8XqQeoqfq2jC0WATSwf0f8oOMaiPCMvQLhdqzQx0pVqWrxsk8NbTjU7yv1Xdbbw809zXF7/8mTueTYIy6R2Ng9boIy+VKSC61tax8iqKQqSF6vF75Nz4Njz4MM3MRnUDA35dUZqxSksCUhcjpVBbxmirTMGwiDU8ebg88gCPI06ADMzwQLjybCy9/Nv2OmuaRX1VU3HjNqvl5MefIxOJUrG3nlThBRAAN5gmH/p7lM+VP+MX+U7J/6Ydyoyj//7kkTsgIMSTdMbDxL0YYmaiWWDX8xNTV9HrKv5YZ9pRZeNdvhfBKZAAFy0BQOaYsepKzlAIJBVNC7CznDoaBYmDjbGQZysDXIEaioRiGKEio7FFZYrqSKHvnCtKqdF50nTbIjrb0cs+MKLUQXfcWn5+GG1/8mPp7shlxVmIxI6hhQ/sDCkOnaQC3d+FsCUpixGCrtSKKhY+a1IIvBKQFbU9qJBKHQBuWl+H0kHWlo2MILG9z51uBa9t5jauLnF+nVbNW27wzRM5b/529oMJK3xWN/j81t1JS1BPzGgKA1FX+MEv9zMI/6cH+l/L7DwDQIGmaGECXTT5pMkf/NWZ/KW3m1aEZjaPRCEU2XDyFv9ksc65cqx0Q9K7lPqFmSqzghVi5Z6mNzy5XKPG3KmM8ezyAxKTmyeecVdSlUigWLC/yvk7/xdywSI5x36AAJTwMDJDk0EK6Jp5CUGwcXjw0EOZMkICCEAjj/IxKNJg0kNK0P+mUTNR3ZZpuSmzkR2hlKvNai+tZbpbMrs8u8pLl+7fzmb/DuYrocpC1ZEqIo9CyX/+5JE7AwC81HVEesa/mAoGiNqI1wMwM1KbLzLiXYmamWFjX8Uoxf6zbLKzlob70dVan06ej+ThFK7lHZ2UARWHpUsFXNPhSzXDUKajMVqnQWTPZdrE49ozXAwkx/KjWbskm8+9capDpvu2rkI7gnIdDlkffpVK9blYtkg7VuqFQGieptmwbGM40PqfU5uJSzwSHJ5kAggpNyAkBCqBoWFrF3sSSpJJS8bzSmvAckkcTrLiwkzSq+y4s5xa2wu70d6r/a+d/zA2pFvBiCoRFRlctDKjl6suGc6Nvw8DodnBSmoZkb5njTW9Ul+L8vTL0nsuABGiSG/7yRlGWjFVepUjHLeyjTNU5/PYImLM9MWj/xMfzLHIG6wqUYMuahnep2cJ6EHBEMoHwSKTVowVDEkaSHq3IMozi13nqiCk7Kyk1UpAARdwZIV7RwpmbIDEwWLBBgoYZUNFZOju6bXHco4co6Jmb+syIIWdviq/33rtt972hU9+D/uYVZ35mP2P5hXrU1reWWmDBZ8qP2IFHSMYdj6nkvt2VNXmnc+Rfxq6HI2//uSZOoEA35Nz5t4KvBWx2pyYeJdi6UXTUy8S5FAkmuw9I0ucgZu8p5UQr4PjvJ09QDPWpNtuQSMxEOHo2hEDdOzpj0Dq0WtTLZJeUDSv1l7qrmNvJ+NrXvc5sw6yu1XBMtCIqJmvUqJJSt5m/kMebT3LbuYitQyI12eQJKqo30O9C8faHgCB2HRHO56iLLfZnKVoz5UkCxSNSXdn7uG5K8vpayvvDpbP77Lm7p62h5bdx+5HWynwhNhcgUG6gAUKIBh1KUU1ASmlkavVk3cjbM9UJto3qANGIWjUbOC9L161SoBAAIKjD0qUIAlzPlF7I6pdk5WpszYG7qDGjIvWXLtxjxsfm5Gjst673AxDjX/zv+/e/oyvVEW84sUqnRWdtGZz/LsyWpcj++mn5UPc3ys333jGyi3B3RWrGsSABLs4TfPCeMDIMWWTdZiYkUaMePKXSjb6oFOu6QYJftE665BA5WKKUOURbR8qH6C98bo/+z+OczarVMLfMe83Xu33QW7HOBzquZFPJX134xOr/9FQ4JdhvQjRkbckL08tSvH///7kmTvBANpS8+beRLwVKoLCjFiX4uk+00MPEuxbKkp5YeVf55/w+xAyEoMuIdLgw6j4WwTZZKUTbg6pYYThAiK8RFSQIY1XActMhOpuIYJVHAa3r4lmWatZt6qS43lQgwBBymdSsyMm50vxrOdCdFMjlczFs5ZinW0zZLs6SuQX9F9HsUaLjjuHrRpnGD9shELYKzRDIOlHAUwW9eZdopC79aTyyBPHJ7HgafBRQJGnPlZ7Usz227/eeF87/h/OMRb7g7bbmtbT3z5WpNP1Ovu9amTw0a2x/FtVFcNjdktrubr5sfLcqIRw/JQ39qRdv2pcJdlwrvn5Sf/b/U9AEQqausyeUjOsRGcNlC2u9E1kwXuHJ90boiKCYbouIIxQNlWr8v4X9alVmUOtPVyfVj7TQqpK9ItDRTSQvjiIyz+8YySsX75vx6WeY9QzlxUPGTsSqe9AYUCQNXYwCFI0XdSwi3BeGtmaxAucDzDDRFFgqQM6cffIt0P6XX75tV2rZoF0IJmsZEPMHZW2c4o9CPZ5W9W1EBQDjtQ9GEsPxU92Oj/+5Jk8QwDnlHQG1ga8l6p+vo9BV/NdUtMTLzL8WIgauT1jXZ01eb0y/EuUZ1npFAOSoJMMBNttwdls1vK0ThFS6jD5ZApShRzxdMLPy/6mUF1ZrXaKz4AEmSruGkGMW0yod1b1tN/2R+XYqP1Irsdn7V8rf6OrwT63XJBOVgACS7+okax6VTW42txrohqS4obMlble+DNRsrQphI07IqZct0WDmeR5l9NNf///y7pf/3xeDJPtJ+4p7Sb03fibfhHYwbd7skvAoyK9pL+hhY9HZIRxc4ULKNEwuQKhGgoWPOFLTSpunU/LYcKHotoWPIUxbipchM9AE7EcIBIgdXUblMqGcr6EzC7FgXtVustQL0xysGbTEJwrPaykgr7rn0vTH771aTfdh+VZ4eOXaqvcetR7ideNu7abfu2aYh//v/eibR/EPf3YtstraCaZA0chhOiD2ZK0yGX71sy4sqbyKiQu52oiMYxC6jbMCJaPBNzwhUQbnimkknfFx/nxYdouRxF6nM0OfW5YDc9XkMi1fv5JYyofl/Sp7KlugoguC7T//uSZOSIAslK1THoKvxLaVr6POJfj8FXSuy9C8nfLesk9hm/4OEA+A+izCSgabGrop0Jg6TjptDx8HA1KhENB+E8Q1RkgIcXhnWCDnmpDpPt9pWGmcBNy+HCxYbE0m1YhrS8HGebfczxfqhXrzAgy6LlfOp4YiFFwZkXlPph6nGxOm6rnilUUj2C0xpVY/eazpTlxRRuqJWwFe3ODU/cHPdWyG30ib3twxRjxMq4L569XT9yurIEHYf0FJPhWtPbR9pWaSFVT4DH/ieyr7+UVHt75SjNTuqyrF0kV66IF4kaLPO6nV60SRUqF+COSBRN+TlAutqi6JCsgTy0lVsX9pSbyZTNipWKRtJlLMfdQk6ka9UuwGRY2MdPmQTdSTYnujwrOGwCSU74oFk2YJ0dlIyjlzFj3lfnbuLphVrh/YvEy6ZLSGT4EEHCZcQz0f/JyGeCeoE8rD2JxBbFRs1KFc2REdbhWWyiX67K5Q0SuQiAiXRkONmE/iVKbNCWSTJYoheRGmhw7hZOMzzkLTWJKp+qdh+19zwh8/d/Vxw/SaTqnP/7kmTWAIYRXVrRj3t8bKg6oT2JXBGdYVpnsS3JGpDrlMQZKepS/qrvGfL/Psm0sLPNhZQE7B+haN1/g7G2SWZJYL0n9O7SrRe5KwDoOuWpOpLkty/uNW8tBpJInEpPhzEH6de/D/iLqOags8f+wbtQkV+ROXXL73Z+1QBYQBBKTlgnmLYjmC1mB81KxwBeCwCVxxYw6Si9f+uzYh3KIUYjyszXA2pTiE9G2MFQx0suMlIGhoHr3ZTdVUxSqiqVpOrKqvpVJ0pykYqOU2pQI23kSOVXP0hqloLIX19IJMNAESAABgYHwC5wryI4skMDxwoHw7qHhKx8CvaSnbwz8LMSilVSOhiLoV0K13VHo3oQzej//ZncxaOx3IVnXQjvX3SJ5lrR1tAE3SQSCCpIEADlNM/peQEJDYXiI8E7a2CRqaWw3ht0s6tKTt/ayu57v825aWOtGy/EQ2auKeqaVeER3YMOtqk2MDCiVpLAFsW8BxhVQXYzbGxkK+SZixyAa+ENf/kMIHZFH3H3km6wAc9JCE5Jvx7BGNdIsLHBDrGPxTP/+5Jkk4ADIlLZ0ega9kdoKvkxAlxM3SlpRjBr8PGFrXRkvJBOK78DYRGmldinxQU0UtBYN+mwWehaE0aDgq55Zi8qI3AAWuGkvf/QAJm9FEot1qEqXxxdtO2NonfXejUu2b+exLHpIvxq6v4cCV/NLvF6Y1esaTWdXj5xn2MyT/gfeoqtVqk7DYqwBQf5qRwcUEVAqqFPMiOssPIAPrMqlAIcLGULiBf/ChwsYu6XKiH5AAgAKKtEEkVlb4Ha6oVaktF7NukqC4gUHUcnFUnMyOjekipB1ILSXrdlRkQ7MzVG+kYaRA5hRlOphz/9/5lXRvXTzGq+N2mj4F6uU6FgEAISd/GUAsgZwfEozm0fLPstLpAeO0/ilYJ/zWxdv8uK1pfW40t8RL2tetSmkYlMvrmi/blkooyzdOZVnZXMuHRjqmvU+Hfbyefsfwn/IEBqHJZXW553ap/rAIAAgkpTdhCVBwE/EVPa5dWeUhlj0Dd2qsWppvrrMB7sM8UrW+Xfp1u+o5DyeHTDSwokwAzyHM2igKLLwSNNFWm9t/eIQIkk//uSZKsAAzRMWtHvGvxM6IrHYaJcC1ULWOe8a4FLjWro95jgJVAGyXOLfPccf9cAyJyStuJuQXVsfyhgUFHH5C6sAgd16g7frXLrbDqdj+pV6k3s5kVehqKQmWiWEgmjoGdHASW68/yuuOTmd7xqtzpaqUFmwBAHxIn8yYxw5A/cZXCA6JaokJSz+kAQkAkgBK3cIYSQn7auw8KgsDS1J+UPhdUQbpIk255ZPLFVvZ0aGpqFSs7/ZWtI8QrXHlndnRb3CCQdTBhL8qJZWlCODVwqJ1XzMpCOfI0avfeCaO7SAQElJuAsHEvL7TRgBWmcU6nPtXQrBvUONVFZRHXmKb1JvqMVMgZFJI1dgQNYbYKNm5tGphpqsgTMZ+R4rsFIwjiX9VObHYQZFDO2g77lmQXTJcH4OiebyoDkPQAQlIiowJwtKhwQAhYQnLj9AqGcO9j4Lrfydrlx/7EqKiDlV+6P7GTpI5o2YhXBGYoOjQSAwLlwRBeFAv2i28WZhUBbcvRSoMntmEkEYJKLkCToYhnz6KzUPX/k1lpl8Hgbx0f5Ef/7kmS5gALiQl1pjBrsVahq3T2iXAtxBVjsNGuRLZLsJMWNLneyEZdW9lTwYvfTCgqi3MdyKjuesPR781BR5nEytNMZt+ip04yoixSFKpjld7nyCDixSmdvdGCxBRbHsyfIoCNkpopJJOBFGnLdsfzv1lhFI0JAT1/gZro4/5+u5cgUpGaLtVdoe5HplvTVDlKUwqRHKjnIlWU0TGN74PUjmcxkKQzm3shZSlKzEezpqdvqlBcRuWM1GiABIzCgjCcHpUqeKo847au52vkEHcd91TwLHJ5Vhq0uO8306q2Wt/1K8xEbs1uxHI2YMjNtck5cgV5zI1TNG0/0psYgW0G30p/14JlRnpCDjLjjTabcFtFk9F2htAUA9NgZxa9XDpIqRKI78o+7acbffWZX+8Hj6pQiAwRSiKN6JKsrYQ6yGVKgkKJOScrFIZTO+cY3v3p9m+7JUZspuUoAEABGBTNDctP19TlNHWZ+qpEwvZZ5+sjfkUDw+B4DyPF3ulCrd1PhwEVHYMmcIUfTxgcMMdLPnZVg9UVPJW/o3drhT7g7ebH/+5BkzAACwUPWOwsq5FjJS109BV+JtStfJ6xL8UOlbfSUCX5/1pHiDZ4G2W4uC87KskrXJBCCSU5QUR5kmKMoHs/tSFWCDCHpuRlym6FeGqlSdadrtJJy5EWhuv5TPY8uSWjO5+S2tz81qku3ZNpE/6yQ6GWeBdL24hB5QelQck4QpABbJOPHZE1YRrXZJk2qPBAl4IcDGg/Hrx9IEvnxnFpZOcOTpeL62KllS2dcoKZKTXSOzGIQSHMEmccXYe6bsSsc4rcW6MxHIqTHPJnTkOnIrMZhjEK7drPrmYW0MHJmgAGhRkr9QJNlUSK0YObtTwfJH8Xg7Gld4xN0TNdvcKo7+eTbZi/23umql/9q5SutzG7oDMF2ocRI4udhAzqWzIym3V7Mi4xRQzmtMi9BdaORLGHiLhcDjUJeq2WtHoh+QgQCU4JK1SlZUyMfJOxqcyZPJAXNFBA/4h8U0xI1/lrqijXtpXTKvtlS6plyHzhUtFLF5Zx6lufXKZ/U8/oIXqaFlXL6i5GdUaZpki/t5+0JDb/ZZ6zw3QVAEAAC7gX/+5JE4oACxkBX4esa7E4H6tc8Y1yL8SdMTDSr0YIf6UmXlXKJgjySTOEjxc8fgH3/5bEcDVC4dNSR4+dL9bKnjs6cOufN9BB8MiJWybR6SLc+mHbVS28tBEGdKR/jc+yrhTlzND68bhsEcap2Pz9nBYCPwv+RSAVD2ujsgACS+HLGA0VnKGAhu1WBVd8nTTeohsprixd20yna+V/dK9Wf90r3bW7a1c7dNf7p15n755JJPP5x5mswsKNOjmCgs53nnd++R1ORmOinItGceMFFP7N9lIKK7ashFdv9RY3U4wiGsAgEuhppqYmOM2ccjLJSZpDT/f7wehYWgynr2eSfvpZJXvl75+/leTTve9nVM3/JESIYmWVyOG1PNx2N3q6iRMgTUsvl/9prMraS7lHM1VO5u743Ozv3//tnx9dS4pa+1anAyV3Z3f//NQAAWuHxSSf1phYM+MnXau5/FEEkR60MQ02Qqw7g7iej1NJYRWg9RFjJJIdjRKqJfIvPnkvffv5jtJ2LX/NN/O+bu3sPRP0x7QHC56Jp3cZy4p873ydi//uSRO4MgsJQ1JsLGvReCJpXYaNcTMkzSmy8q8mkn+iNl5lxWIPKTkprUOpU7FNUuFZiljZsnkRvLn3O7nr/7b/D2ecsPgpkL05YJCweAAKboUaK2jRFVCwMIxFXguYOpRgdFe7J6qnvfyv2pWOu98vfzTy+d9//JNP/icTsazVcEpt3ecLAvIH8As81udf/JkiH5Mvl/8g1GpNuvFJ2WgU9DEgr2kvnZ//+Z/8TQevZ9WpQgtuSiR8aomGRhu4f/LIdRlbirkJF1LPmWnZlsK/M3ztUGffF3Rw6xzr0RixCJIPRQOHmrShjujzUv6D5cgYx1Kno/YkPEn5w8TCpJ3///93KCIwBQJSqNYhDBEoogKTOufowfi2j3GEwC7oeivZL9oRS/87CyFIraMmd3b7KUSHIrKutmemZd1OEHHi0TdQ+XQa1FhZsUBj748MKpbRLMDUU1G+mxCelkAhB2LyzVaayPV213XDo6pytRTRRJykQcjJHmWfRSQdajTQYnJax/HXRrrhXKNGLMvxF0ggfPH1VV//999jWEJWBqDYG4v/7kkTqBAQATdObD1rwZQb6Q2HmXEqFM2TmLOvZUZusZMQVd0hRBf+9Hf/QsDQ+4Wv3S74Sf//k2A6BeIQGy7i4yAgUXKAeCA1SA4J6opmaiiQQgvqqKbolpBO17+V52K3rmy2uv9VP/zN925MxrbVZIMW7XHxFV1F///BWmq3TLVTTW3cQljDJ3FLcf/XcbMlLtZ3LmQk2LgksCKs3Y1pxULQ5fkuS6XnrMKqJn9EAKZ6mxJlJyZiUkGzj29vIPh2ffXdTjKPUx4+j8eiqWx/ylGMKmkTFqS1ZCZFgqSFxjKFS8e5Vi0p+GIU7/zf//qDaW/oZlwAkFubYDudOzhHYG/GkXFHr/jy7ZD/nfyTk588TzRLZkvvU/xm274ugSDRWNjM0aqJJxU5Ec/Lh6toxtjKib3PeX26aOmwHQcEDjqwEqWWMGtrdLvo6p/WpAAB148rDGTAgUYDCbCs2DkVlOVYxkODVOHLUb9Vf3JGA4Og86wvgx1IxQOjQP/TXae5T/F/uyS9S3Pel/scMu4WsFsvPNZ3HmY0bP107O1W31sP/+5JE4gADFU1Yse1C/FopGrcxaF6LaU1ixi1L8WMZalz3mXAR5RsPmGuaZHhixSVJv8FRGeahtp3OT/9BoMPmaDRypJJUcC8GWScks4pS21Pp3ehdDWiupBGgUCcU1Hj6k2ZCnpOk7V5JlFJA3To0u1FVSmYs8KK11TfI5WPz6KUEc4kPA4TDjCB5h8TIOClf4oTNS9u/7+2McWL8jIgtuXqe0VdBIFNg+aUZHPIE5RMVH9yaFgmZMtRst1VsjVmbVyKa1fNNVLq7raePsNSrfu9mOV+bo48QIITGrFRq7Tyh84oxhH8VkmTS/3X6Mf8LN8joZ48DEQRVahISkpKXLIkzvYUA8GYMl194Ai3dWfU/M2pDn0kLQik28iZwtO5qccgQOxokIlak//6fkFQgaABBBn9CN1lMH/vAY2lopBscc9NNKgVI9eKsYyEqJ0FqGZGNBKmiaTB4ZkPBXyMlEdIEt0yq12oVE3irRs9lkymnoEIsRCpMmPnjf5UsNxvKyg1KBNGkaf1VTS+/yg0a42KWvMKlFox/8VoAi3ZXlG3U//uSROiEA5NRUxs5OvJaSaqjPaVeiw01YMe06/k9oSuklA12l4GElUclJFKAomUiWEBj4w04Xwrbp93YG20dWRJETeyjkLJs/e08eYxOzdh9is7ujOtTCAKHh5Rg8QKjNyq6Ps/jUaUXGCYcdpxowclyGw7I61U1kb4cbrh0bUo+IvF1AlBdA8AJ37iCOO+lYtI/zVp0mVB8ncHJ4vEQuydVjmJCgBKuuVq3QGt79d5rq+ouK1ssCK8X+MOtalF/q7OZMh1vr5xZIGXULf8gYMvMFZWMdqQMD7x52//hPIhDQSfVqhGgu56UgAEt0AhBFgMpPBFgKKVeGYpzqQ0HqNSAqI65ljntIQERZTpCbxErEi71Wesd9Hkk+szRvQs/cEWy3F8RfZI8MiJZSokV/xHF8x/8TUWOc0rviBlwDLFljxOlH2lW3pTnlwACneCwkApUEYQIqubdrN2zAUdq75DIy0RpBg6p4SkjnQMmfJ+h8yEaZpfZ8/N6H6O7GdyD6ahysbufuC385llZuXKqxVMyMa5jKOA5nYpiV8ScjjqtZ//7kkTtDALyPlWZ7DrgYgorGhllX8w8+1JsPQuBgxwpTPehcIwe8xmSuLqyt5OsobMZpx6f41KsVtiCC+KlpFCDAQiEAkmnBLGgzHuPWJm6l88iPPGgBJ8lSqmMYRe/39KAqOPsiH0Ul9fkYBrI9fuqCtkI122fZWRM22ykV9IToxaGddH7/vwwje8SnoBQZpotNyBZEX0ZBAX5WEV6NFGS6i/jajCZ6gRb3S+XmMPXl8OG8w9U38xf8/P4/aiUSNaogHW3R5GqjDRhj5aUCaKwqKEJG1Sy9DnXdFFlYg+KjtD/Ghn+QzjZY3DoEBgollNwS3b+vmIWs0uomZTUJIbAqswZym6BrUb0C4cRQMVpOiXXTaYlH0dTHIUwgYYYZ3VVvX+/01xN1cihRxgf1/VzJspCIQ9EpQy9r9WWgiJjyapFY9UAGv7h93HUVS7aAcFUxHkEEy1NZjlQp33XtJM0eClMJdEACvTDf5R3LHlnDPG7hO5zOWM33+yi1hrPLeHV2QwqaYpYoPCwBxSVHxfL9juv8ZsVJFGRI5Is0uYS5a7/+5Jk6oADlk/Rmzkq8k3KGz085V/LxTdnRLyr8WKobGj2lX42JhyuYaVntKLon5/uuUKuSvlvxRYgQABhnJ2UTSnRxKV0fi+cx4ECCdc0KhfEqNnkMaszBpWqiG9zmDCfW37Mk3r11aTcKnrTEWZHqxycOho6MDgeHR/MLGWqqrLowqajCboyvLvapEENB4hvib7o3n+nMYPvj7oiwsXYlciF4oQhYvXRrDLMDSPPHvJAJyeOl6dLKD2TUy2RPrbH8xrUykO5NoPccidekiWv5v9pdbvjhEjwlChIfD6GjBMcyEIP4VlMH3E+3tUwydRXy//FSRP0xXwfhgj/6rgSRLZbcAfBBBMZtOctdIJFoVGIsS0n8GswVt4nuIH8zxyFhxNxTCmh2EVKQ6u9qCO/2h4c1HOghbhBBzCgzCiHLLNx2RWvkqjJcl//WqpggZh/TuihilWqiqEmcj1wAvpWVJ0lRMNzfz5TmILRO3Dbt5rwK+uMYfWrbeZK0+E4ifN7dtdrctynwaHoHVw5ZY02O7+vuI4WoWvIeFVljb8fU3vc//uSRO2MA49QUxs4UvJkigp2PeVfzAkrXEY1C/lbJqwolAl/5FqKGQu7qLzssh56wqisCQhlqvzCFFcSQEMXSbD4THuVi1S2BoDixmNIPa03aJSXGR2MLi+ZTyOA/JTCwoeQwuJ3Xpi31LyrasYob8FEEhVa6/Q5Z6Dw4/M2HeH/i5854jlrztpVIABISzIJKX2QJ+ZN5Wj6pJL6iUxpGBNOMvoZy1MMZD0wGhD+GX+8lfvH8vlRb2d/8t7e5/419xms8OLAEZ/+WR/K5ZMooon+WTKIKIEyZfKIK8JtDRHaL3//vcQgenHb+7qM9p9ox2iIT3/5zfelh4B3BUsIAAkklw2JgH2PW5p1OHq4tqKNg2BtzNtVj9GSyktmkk/TfVmmvet+u76vel6NbnrWMYsRrTne253iQaLSCbkIz1uRn5CBAjSB971fO6E5zsRXIQnyfPU/yX6Kcm5nQQIhDnO9RcAnAAJTdtsTO0E0mDoMNXgCVVqrpxyX05OhD8sPHTa4MFkr5fWXerFR+fQ2ziykuU5ezaFx9+tEbLEMTinVpP/7kkTljALePtaR70LsV6la+SUDX455JUpsvMvJm6rqHPeVe7u5XXENr2onzl5WwcHUZ+0sPmXF7a6Cy6Fx03beUol7KiHaqsYqvflY7YGpYD5e9AiRE+itY6uMbGD6HD924qo236wMrne2u5Mz767G7O/beUBEPI0AytcEBPdg4HWFq29XuQcePODjP/+2llZluuzs+xLzeRHftkZl9v8347d92Prb7jIo2onubD/f/N8mRaqOcuBq4uC+9VLNVacHVRB4TT/CkpG6XgAQAhIADTlofFDAS6/r5uBnQ3bl4mc0zDAuOdXCkBVzb18zb191zXGp5nPXe8fHfkTjdLIq00G/nDv3z/9nz0kyfqteFLOAwCJY8HZUTCwNCJ6DYBMo0zhc6T/SB89QgI3I1lif7OwrC9tbU9gKLpkomgEoQ0RsQMhln2TWs0T3Utc70599tvlzzmWeaeW38+GxPtZiGZssG91XZqe0ntI7f4YK+zFuq7lIX+qz1H+l/SzgesFXJgiAAFJ3qdmpIENs4okPoFgGBb1O/UHK1uQM+kQ52XH/+5Jk3YAEfVZWGwxjdlWJG4kk5l/LeLthrDzJgWupbST2jX4usONZL7rAfSvnkOtb+DDnjCVEWKSMKZXVSq7qykENe5zWsbX61VLrcc1/yqPnSq6vT8EsMB1vnVepelbOUAAKLnUaC7Q4i7JM0tbtLDtE/dwMsbuQq4VmmLlVbxS3ppz8cGbquRZwSilEMnKH6Hw1XYwxY4rEr1hIYLAYsR/fuqPPaVoo5hT5Lq7kgAty8KJkW0ros3jae7evIz6/clLXpDY8okE0G8+kfiNLm7lnNL5ramM33v1ta1b6+87CohJTzO1qaBxVcITWHjRr9IrB/yVkL4J91lWt1sT/xC8N/SlKMZf+v+HxLU4soCd5rqqxQzCy2UnFo1D8XnFBUyWVl94/COj7WoY21MQptJJH0Dg0NOjxTGJzzHBpxV8YIhMtjsA2gbT4up+25dUAAJqhRM9kc46ZAi2cRE5dNwNA8NOFvTcpRYCx62TTNRwvxO9v2rsow5nqr3LeP38Ks1VYFQmU4Wx7I+jj1l2e128vi/q+0sZrDzMqzaSs1NW7//uSZM6AAuY91jsvGuBNZJqzYeNKDA01Vm08a8D+jG3ktYzmNjQdOmYlHKUmuLubRIFik5z1RAJSeBYAe1GpqjcHpaq7d+PGYGbK0w2bhNW+x+4kSjoduPvZYxZjT+ht5UKBmXBIqDgWHB86Gw2xuBBpcTnBADoLCqKmcUdZpZS5dmHCoMdUiTMGdHMrn+OAoQ1hRJRFXxYA+2aH4zFbVLJTKaPX3vqPQkL+FHVqSmdyu3aK/S63j+d3f1o9ew1v6feyMyG1MctmyGDDuncVu6WR0bXu9v9eple4JwTOtFyLQ+vxqw//BjSoAKbtDlGucco44M7RYIU++DZfmKLuSKWGsC1C6Fv3V/BtqHEtf/U8ucWxfeLsBSqnY7O7IhTDGTMrFs1eLGhGVDKj9xYK2qo1L/9Bki44HKGEl5X1W9IAopyAkEOQCwLS4bEQBxmaNYsy7NAeUpGAMksmpPMTgb05xbmT0FoJn7ILdlmrIlAk0XRUapomBSgoOQwgLjSGPIRi5y6IKI5BQrGUh+iKPcwpLa3XRmVKhIEcdikOOg9seP/7kmToDsMjNlObWELgUUMKk2HmOAxBQ0xtYEvBWR5qDZeJcPl+tKJ9eOUogpwpxpuJtwHWw63gWJBYMGRFKf2ajaumHuKu/fxF15p3zqSzz13aMQEc000dSmKwuKkMwlV9Z6br2v1W2aKqJv6iZRHHu81r/ys7RwPQtY+X1asXQpx7kQAGgU2Hx1HZhomFzgacBxAtKFxi33IadKHMaRF54JFRCGle1EOoCISzKWbqudc+nrVYpuUXKXdirYuW4Ieatlf+k7chigPOAzGaogxwpZhE7qolHEmMXoDUJSHCEILv59WjDqhdCtxeN21O6F+1c/xjpdyQQGpeCFoUSBiCgZK3NUDL2FUbS0vsBY6GgHz9cw0sUZKiHHcz55zWoqoPfgSV+Ubb/af9n/bppRTsfRkUOn3LrYxJMVNZ6gfdVXq+rKIQMdLuIwAAVKAqpHLk5HFAkcJg0hEQ4QHjIEiLjO5jBTdYHij4n4I+csUnYcEqD5Ustt260ot5WaXOnuW/zpMZ7HCRP3zVLevz9UOQUOQ8GjOpClUReZ1DOwoSgOb/+5Jk8AwDTlDUm1Eq9FhHm20liF2OcTtETWir0UmS6c2GGSgveY97SFf0e1rZ30FdXort3Uxrd5kZga6MJAV5e0225AdJAgWsquPkcpHJoU/i3m1QY8tmz7JbKjP3f3scX1He/VnKh1Il51MHIiysU7ud3IZC61v2vTSp6X9+ghNW9eymNbRwWpzxXOpJlBfI49DMXHjESdZ4VHU9U7AMAtNZ9hMZMRi8cNpXMp4IizdU3q9aG5JQTl3DlqxZujjHgeSg51BcUtU4jG1B0ldVZXNUMZaueNPUdDkyaH3ADVddfefSoAOEA6R5FYHkpdYAiSSlIF4g6DI13wI7rrssg7HU3DxIrACKL1MRfKVro8vacnIHNnK1nnnVHA0jFWPGboeo6rM7zkfpV/2ZqPq6OredR6aUp6+WEx/rRZUmMkfWuK9CABUt4C6EDYwXgtuku1ZwkNKoqXwxSrpbHdXIC4n45LXyoA4zdirrXpW0KLEvNuv3ivkc8Vt630NRZDqqIqsRGPHpRHnkIZ/K8yo6AO2OxtGRH7UfXf0aPzW/+aQz//uSZOsOA49MURt5EvBPaUtaJWJfjFSpRm3hCYFTIipdhh1y/xBSAB9raTbjgxEG627Vql72jwuYAuuTXpf4SZZqMXettRjZ1/nyqk+Ef+/oh85cqtXdSoasQL1zTmkuk17+NjHYeHCZ7R0TupEdcZVDzvf02q7dP/o3OzsokAAlWghczL1w5grGCwGAI4MMGDCMSB2bPo8FIp9RfF2B1MDyNUThRwHTyqzkzUv45yOrcsY8v95Ody1lXo6a7h3trFmU1dVKEFR0tdnzQ3pwMd9Of+fnaSc53L/p/0Bdv9lDpeq/z/4XCBEHaVpACAAEpJyBhRgGEWLzOkwKWLfdOXZSMk0HPAi2WdAG81Qw3mpSrdDXP4HFUeRTMUWOYIFcqkKyuIIR1BBrCtj0Q6OWlaVpy0zGEev6tFah4pvdXY+VXoP6wKAlvuUYAAKTgAE00q45YsKmWbDAB1UJQwJfKXRlfTaIlPYM5ldjcUi7BtXoqfLi172bJr7fb8LdJbVtLXe/Hy7ne1bJUhEnHKIVjnYygTA8M1RHUrjg1YzbVM3uN//7kmTtjAMCUVKbTyrwV0pLOjEnX425MURt4GvBdyOqKYQVcqnbzyP4Q/9BqFIYGNqQUAwIVFhg3gboHAYbKr2FWImbbj0mxQlVazpBryauoXvPS4iE1jS1BSIlT7dSvr7xwcdNDRQUooG1C2MSJBMAwdXoaNvZH0T7X7TYj+uTryfaR7mq/BaiAnNuBQvIDxiC+TNVlsVIgqmEOx+cgudoS+etJm+BBC2ibn3Stq2uwWr67xTw9JCMz62xhGSkpLnKVhrVpVS8QRUe81vxKKBgsH+fgnSuiprWWJ6nMIkss4eIBZYlUODWWOPO0nBvYhdry5zQuLWX1zZIngsCiye/UZVU3oqTpLPrfWq5RMpSMVzFgpgq+hplIwSlEjmKYqzGac6EjKIvqPP0x1Gp6LddLXX55sR3hkjFKgAAS6BA3OtXObEALwFEwunZwBg4NHUyG8WbGXXNvQ55eASI1dni6rLPjKWValF6vT4/W1T0uHJT93/wnd0lF3mvu2+h4qHSePY5mUclF6rRY6ppotFso9P++v21cf+jdfnLwTt6uHn/+5Jk6wyDP05SG08S9FSqKqY9Yl+LNN9MbTxrgWCmqpmGlX5QACXMFHgvYRFC/pY0FH4WWvKkdN/51Gc1xSTaYrzkQYBTvAXVsbtXK8mxp+7pr+Na1S/Tfjhq7X73Vz9V3qAhUnwTAAOZk/WvZbmv06sJ0+zI3y7V8+To+/4rqZ/BFES6AAkXMFAT1Hz1EjQLVpNujmYEFByP046jvw6FOHGhgaC3bZK/kBoPZfRY3olLJ7Pnd7t1r+OO7ncZirveP770gG6lIe5lMUcpQRQJii2orVdvrfJudpfrqnvo2p3/39/L4JtaKzBABRTgjQCsU/NLaZMiC0imWMGmYgUiZAWRBsQd8LGS27loyDfj8tJMRxUP5kV1uyVbGSpmit6n3BNY5soiJYWWLKwQo8Gqd9//W6/7te2Yp3/bL6VT6gmwR2UFcJ0AEElZqx6CgihKliiD0ZvJftY15KAFRqXTT+R/LlAa8fwjpp6agR76r/rVpDDI7HA7k9TBGPTZzc/O5Mv5K8KeZsqMW5A1QZj/3zWVTYj2QX/Tyo/8RmKNP0dg//uSZPKIgzxQ0BtYEvBgKhojYwJeDI0zRu1kS8F2pilpigl6K/yfBWUQAAEiQCncCASN8FDgAdBRIVDRX8+7uDuu4i0JBhRIIqe2NqioJW95u9n7ddxT99UcrfuHp2rH+Pq3SREdYTHHPo2RMRmyIFpt5IrpC6cGwqn//zrazesX6D67/6r7Ke/CPNi/2BiCCcoAEEJTbacB8JRDS/B17ovrma8eSoLmHl3JmsS0vzb9pz/nEf4tjWKUg7zeN9+DfKETgoS7GgYZQok5RJ0p5akky6Q+Xgzqkn+TbQ21ZOs3+P+hH532ZMjKlNS/zohYiaoAsN5SSakBUDoL6+w2WlhUfw5YY+u55VZBANnmSxyE/Sf0o/ptPpJW4a+HsW5ue0pwyOD90OdMoDLXp+h3DHhVY0/yY1jXbMQKV/xQ+ZADp47HrsRG8OhAEv9QahryWwAgBKTbbgEwSh/B0HinpsNF2GsWGAtacM4ra7l8031im74xGzXFf/NemL7x/D3Rb60GlyInetwOspkeyEs3XRapqYOMZlheqM3KR9PpvmkPrv/7kkTsgAMGPdXLDxruaGoKKm3jXkwBQV1HvGv5e6grqPWNf+cdy8uTat+xhBcumYWJUgAgaipqwqiS2GjvLduXuW6u8M4Hy5EmoNDUwEnxc2a1zc0wgmPaoudNNY9cOjfdkTcKjUfh0hsqUkrbKIE3z/VSuHZSIsN1Rr2PlSbNMnp+7lXcvPS4K38h6lumoOrc2ACKc3nsgkGkAyVTHiLS1qWHABDRYg91pNLeDW0gE0mVRwj/zUXazjy+g3VjOLhab4U41ikcPEEg9KK0H39yrO5I8hhgbd/4QVj+p+QP/nkd/Ly1Q//cUM1sOBABSacoJeBpijT/OM3WxAmrNnLIQGhhA53H2Kgi1dckea5bXV1xzKKLXsmn7zpESu8WeUZhEtaGOR+kfTyL09C6O1Xuf08ymqH7gp6pw2U+ns2yDn7NuO1rGywEIScu3BnC1rZYgLa9ZtGnSFHUXwhyRkw60E2N6T1mXu91n6rJzpuiklRdXa8YUX5xFMdCu18G+LiNlQb+fSaIIHCKvThCz2Y72bo2xEq+5TMyv4QELT/CAS3/+5JE54EDAlFX0Y8a/F9qKqlhY1/LSTddJ6xr8Wwm6Z2FjXqz/cYABOXAgkAL2NHxJGJAF8w8mPPdi1OTBIAlUtlMQIfOlBA6JMfSPLMy0xfVooJvNVWU5113z9kOdGVEG4WRhEYjKOnpIRCCpL596lF5Ckcr1e9bIyMqXVqM5i5WvV0VoiJEJ40Xb4ASlHASiDNrhHZhTij3XWBAn5mqZIW4CaBoaAamsoORqZDKZtURq3SZBJkTdbJu6DmhscuimfZrtuz5TpKiNZSURRb17232BzCTEdOundR+5ddOla0VsUxARL0I9RssgAFOzgdgGXBpAtNVif5y3qj9StWYogBIg2BU2o2vIRkVo561Xfx8QtQb1v92ruXePu39aakckE5FScSjaJRDTEI3Vt8qTMU/WHT0mXu+t15qVqndzgvYdsbRAAJcwMJUjmScekTHBQ1IjT2goSETASIeAnWbvpUxq5xdCOg0E8D4smhxOpBm5H56VQ242Xc7s3cxoKkZsVspuev09FWzq9zzrnR4waLCD7lOyi9SsRkQ+qv9mQyM//uSROwAguhSVjnwGvRlaaojamVeS9E9SmxIS9FoJ+jdp4l4Vpe9yxszTo6G1my/l7N8dxqmo3HQrGlBQVDbaTbbcEE0kjsAZNXmSq0KXk4W2Kx0dgWUaw6jpsLnba3/N97HK9k7/tRUpf361KTSpepVRc6ODdEM0iP3ey6mMSrE5qKKZGVpm0fzvz96K3ZZ1NWbwUSghn0kmmnBQNDnIGIjzfM4L02KBMRzPFpsEZfwXjdgsW/E35v7xKZ+HXpWmrXlm1vHvvN9BQPEf3xJVzDfeK/3Myt+j3N+hpfjs3xr6N4/xolDGf1iThIAQAgsSBYI3z7D82Z2YFIR1G4bWS4DXRRC8nsmG5a6jpss2SpKRNi+2yk3SqSfv3sq7p3VtPTh5vH6PWpaV2Lo1fP7+P5NX8b7Rgf5FSCknIJgpeq4qlMSmG8kS9IFfSgSJjgOIv2QIN5F23aCYmxX1Y9xsvcxKbj+//ydwGZ1cECFQE5IIQdCoiRgZGV9m2Qxt22bZ0xnR8aDegjXedA1Gg4IZzdLq2uynSAAS5QSpxpazIlLmv/7kmTtgAOiUk+beirwWioLDWGCX4rRQV9MPKv5MqXp4YaJfsiAgejkDQIc8GhsNTMTa8cDTXoABoz/dhtWyJwRIJp7+1Ws37eqtC/E7qe+9b5ylyqU349325cRpSPFjoQkcRZ2RvKrjSt9H9xAQbRNKs0rUladSVbbafTkb5sLeg7rAALcwRfBwYCiNAQ9p0qHuUiCUpExhwW5rDAWQsqOjwWK0MeoXgRvhHz/2GQZWsc+Tta9azw721fwznNYY8q55wYh0aQKR5E3UyPW3DBT1EildC5TcpT8srba+WnpR/+z+EdB/xTtAADcvBUDGiISyw5mUMGpoDgbQuN2oKvNkMskzIYDA39v7cgRRjVPl9lwsdY51ZB37uFzLtbur93Wsebw0Wjq1qEwQS6Vf3d1N2M6a91ZZk2m9qeWny+bTt/2eDG4UQAEWoCUmZAaDQgODFNcxoJeSkwKbiNtpUB05kYrQXnGi0GP5ebu2UOLR+kcaQXnjmKSzlWluecsv58r5SnHCcz7c5M47aRlOcWQhSBRkRVzoQic5xb9AAA/OhH/+5Jk84zC60JSGw8S5GqpyeNrJV4MzT1AbOhLwXWnKE2cCXjdqWV0/+pzzn/PQn//1Di8IgBJy4PIPAFPN2KSRc57l+GBPyp7H/iFIIc4bkpQdCJRAbtwItOYp6Ld+K2KfWFaDstc/l3vLOGff/+a1rRhZAN7FY6o6J/vIRrEZzkJse7PIRvTqd2pe2dKEIQigDMzTnOMHFoAN+gIAIYAATcv7CEgBMBQTkJ25K5OxGtfT8hiHwkCK5t9lS0wi0zOhILEK+z94BIEgwPGV927HnYwsMCYkLF8pLYlk8qBIJHZCfoRgT0ZxEqCQWGbx36GJcZmI78sOks/xZ2+VAQNB7J8Bhq88KaNybU2OamZ+f6nM0aczP/vAJBMYYOHV8L937mCJe+ZiWfnatOf2WHkktXi/ck4cOHV7p2+xX6a2scuv9MC90yzVaxVeaCEIocTqkhICaCLX+LHxXtzBBBafAoOvcyYSpeONjEyw/PGwNLnNue7CFzhn67dQyaPbQCgUMQUYsjFB6zgIAgSBQME7ygkQOIyMEwxco7UICgNvtGC//uSZOyIA19QT5taEvBpigoTayJeFLFzV0exjcIJra1klCW/ZOQGE0IXDfTmIwNhs9PwYhk6Rtwh5rz2/5rz9zivNTK85oII1QASAAJTctbwUY0nJYaqVbsMbe/quhgeBfLVpWKz07YabUtiZTZSVOkeygAo0sdQoAsTfBKbGaSURFgcbUp9DhQnCyvYUS0q6qselyOqqLQ8pVttcGY0XT9li5iSreFyrWRQtZyuMFt8V8wsyNXDlqBCRygfQWF+dbmpmBLKdweMhfo6Wns1QoyEIYjHq5XLXpsYl0uYz+MzwFmJe0kka1swpIkW9/mDaeDiMPAAJNQBBabkuAod6H/Sl6mLmAZkD7SUb7TSujJnO05WRcSe868HGEmZbU1Oy5/5UM/Szuo1CrbSOZR8wqtLAOWajuSmtUQqN8pA+GGLJ4RLYK05XTrm5sxu2vAWFVqlT6g7lpLJAK2ACASk40cVFHK0noLHKOzZhJHwFyaSR8d176b71mul2odlFc643g2ls3dU2KtpyGQovXgxnkdUGhM6uopDyUjOvFZiV47FQv/7kmSsgAVcXNlR6Xt2ZKlrXSSmXwyRMWdMLGvZLgmr5PYM4TEyP2pTeRljLs1aE5ktU1/RlIXYqRxi6tn/8GiAOgABWGcClc4xty5mb1SOqNDBetTCdmjOS+g+20xNfH70m9gkjrJQkVCL3+qTgPiuAnI9sGBo6rKbsoU+h4pmDV6EGnGAsJsKe3KqAAxAAAl3Bspo/EIda5yQ2q9bBZQBTg83JYfF0Y35CtpwijFYHhZoH3OXzS8tIftJLlJ1I6GpL+8ke6mv5LKpGrHWRmU11NURRK9DyNkdUE09P+W/Tf8UGolZI0U004ORLvZcJ0Cf4PCBJgUE5hCaejMNjk7bbLon+d/MtCcuL9LM9/sOE39JK6xtkao79pnqRSA6pm+hsLuC8GcedWZ3ppIKXO3wK6KGwgroADUAASmD4nfc7a3FqxGdvso+SiM8pGgb0TvrV94zlPrVm34vvVp6ajQ3j+FJtg4n3IiVUCl1FYUUxJY5LwGNlCilDRtmsybEg8vf/JmP/40EnVDAZOiIGZ+sNSBpU1oAZ6kglJOBeAWYkZ7/+5BkiwICt0BYUwga4lPHi90lQ13L9PVZrLxrgUQTrCj3jSrCtokHlDHKRDgEpkuuq5rWCsan14WcRS+f/+6NcyKIZQ+sykavTMGbVyBgISiUeCYaDbGHgMbskT6KyoZZUOOSltQdzWZqBFttcabrjk+EbLNvN6xmDg6AXCoD2on+XKnnju+KaoimukoFyZ/KiCxNwqOFQCUkSFIxnj4gEAICLgfg6p4Iz30Ff6RZ/4YzL3cTATIHkg+yIyUVlZ3JeIA6AzdQJSbkCZBbYdtOIumKNytFsXQoS8SQ9XME5wk1JJZug3VrZGtVEpeyaCwS20jmc51dFK7cyiyAx6GoxSYNt7dNGVn0xY0RgIGyVIYJVCP1fQGZZvrZJZbd6NEaHLfYhjENBQVBaFyAw9m3YmiHjWL4Jfere5quzN3iImF2hs1tm3LTOzUtcOzzqvUX2XjFVqb1J2opQ6H+BJ6RfaZAQagiCACIHVhg7IoiKLQaVMesmAA0ICA3kCKwR1jOsrnVTmEXCgXIKH07bX3ukX8tTVxT6YNp1kQxRAMMIAn/+5Jkm4ACz0Be6ega7FKHqxo9olyL6OWDpKDLsVIgK+T0DXa6BlBiUQcliJJWGhlfn//8G5k+65cz70qEP8nChJ9YYIUlH6w4Iuf6iFUAgQAAAFLkpj/GwqHrMJirZ5QsJFZ4KBWfFUtHMeWyxPYvjPOu6np7cb0yuW61kO9H05TPVGDuBnMiBTurltlLOYodSkO77ovrzHJdqMl7fLkOQZD3bsxf6ZOKrPOK/CoFvqgIC+h5Uoys2e2FiRTNVEf2AY0wHq71TRVTomikkEnMKrHzi2XUtlQiHBUcjxAyIQ5SkMZ8yyHnam2y/StdpK9kf4ieD4GWGccO57lvX4SAMZtlbbaacFg3T3PkItLD78QlE3kDgwNUza0ZEX3r78sOFN9eSnrCnttiVbyrXU2WjoEJtaffPBzLZWZHHFIYlfl/ygLX+lhcvvtg+GUYatXtRJJvRwWAgGQAAFWjEPJYxg974RuNNa5EkbB+aC6zipBU8egd73pyyqqtSvdstVtEIZ0iTEcxiqqyznECgZdcqN0eCnf/K1+ebVM+Twp6kFKV//uSZKoAAv9M1FNMEvBRZ5r5YaVdiuEHcaY8a7FWH+oplYlweKwWDod271M4mQDG7XI3I25BZInp5JBMZhYbEpeCSXGhfX7CFimOdb3rVHL5tzN8jQ2JiWoYIotVy9jqYq+dke6potGSvGcRtXXHvf+8qvPzVK1Tc+ThsTg+DJyTnDj12+pJIDAuQAUpeF4DkT5CRwLiJMk7TIJ0gyb4ZY1RxUVfJw1eHhLb84y28zbkfDLYqx4Vg5c1RkM3hWtad3ql//kX+miH8hGzmxT7ODHk02O7FXLqAEJEklJSi6CUzLzR/Kdwdii20Es4SUwLJWJg+e3gQntodJpRlzpKNHNXrJ6q0Phn2sgLK6Ri+VxXEn5Qk/7b9z//yNYZtsrUVGv58BQYv+DmbzsvLAMAASe4kosimcRhsD2M4pJrqGJvYLHEC5bU8aW9Mk2Zd9nmW2Zg+57VoxNoCPIpRXUPY0eIdpzMj4jzT/OH/x6c/uvp/lCR3IQCIQFaS4qR0qeneuGVAAKkgNy/hqpj0+ieTbQXJvbF3iPe6jdZY65rLKxZ9//7kmS6AALMPV1pK0LsUIfaqj0jXAqdKVlMIGvRVp+qHYWNcN1zfiaOQQcGWUtKf5bBRQkcFSLKiyZ4H4jeMVIStXENSJsrOVkwe+UGcZiQPgi/fRDY56b/3J/+oABMIBbc3DUSM/2Qj0/vmZrimA5gWbjlk+GEduaZfbmZpamVXU0KaZOxWgwQsggMoRFCaJEXl73Tnnnz89MqDnfeoCV+oQccp7c+oEylyJttptwc5WqeZrWoIs6Wy3o4NXxBelt1f/PeoxjoRielXraWxTEWQ9BNuxvq2qu31IMau+/OZXKco1RBbBIFb75Fn0OdpR0AOMOqNJNJODMLOiSQVc9U8/IzMkLYlR/3y4qQ5/08aikS1Or2XGSHKDkZDKylYhiIIGiChUZF2fSeALXN6LxEKCgBUhbixhcs2u0CvigAVsbKc5RfZsiBFdkD3GQyaTgoQOwAtcktZ0uy2O7ZFRVdOfvfb2seV1G3ZULVhUOq5DrnCRgdmYzKqR7ylo6jW+cbKyOPVGfqu6sjozTLENEWqvMfiKp9Bdhc3icAkkuhTs//+5JkzoACvSLVUw8aUkrmqqo9A1wJPNdvp5hLsTYR7XT0lS66DHWU6dZ1VP/SfQK3DTRt5L8elh6BtfXU1Dekaks1Fc1UXWUsuu7bsiISgpEM7Ip85QjLd0dqmibMpEccLVaX6mVXsumxFRis/ciGdUkR9OIopfQXYQmsqAACVAkqUkCEE9oOHDoZxIYTQjMeNapBRNjzwlH50E8yTRcP/stI+38OJAqbO9i88hqHyPK7/pQE+snuyvi7q1wzOB4rn/8oYHKuQ8del/PgV8IhKOyn/KEsByvcWCyYvlgM/ziRO/GyESIXDcLLIe5KIBF9/4sg//PH000Af/6aBNNCh6X6E5DxAsYBFCgVildJc5FM8nMiurNrW52w6Xv185yu76y9UqZ9chERy9Q5xcR5WgASWXJsSfHlmKghhzIdV2/zSS+8ONwY6ZafDVl9HrXWxMF4AgHaqn6kcGtzxh1Sjuu3HbdlsThuGRun+Na3/8OG3WHPe+/mMIDA+7+byS/5hUrbdKa9H/b4UZUGwj30qMRRhoiV48epuY03zzyIiWj9//uSRPCM0uhN0xMrKvReqbpDZWVeCvhnSG1gxwlwpujFpIl4kV5voXmLv/df//////m0sJv1AL+w6hYrn////Gabn19zOUW0tZ3Fmi8YBgAAEqBNM4JOGiIK04VCOZyGaDJCYX0ACEUI8798JBdV2/OvqZF+UUI9+2byfL2tWZ36Pp5ifjYvHfs3bPNNvelxv85tsk0eIs7Itr/eNnXZv9vdo4tbu+7/v/i+370f/VWYniKygXAWOyPWACw7w1jEUiUZo6sfOE0BurEjO25sixZMLwINdqJXuWe42hUvjN74+vumI6Ur/r/9DNJ7GMFAYUDzHKUz//9WYTR7VX2lZhhnnV1AEWFmYmhCN//2EgoOgqfUsquKgSI0gVmS6nn1rWTKJRkOKGe9wvWK/3ezfPL+st5fo9pmmarFa7mcCDhYR79Gey923GDjihTnGqJibsiIjERlV1ceQ6yEIQhP/+e4mMcPDz/5gxUAQAoEhSjDFnkTgcAiBT4fMlLZPaTRYKR6mcxXT1KZN3VHoEqg6r6FGOhq7mswwss6uqSUJnO+Yv/7kkT3iATXXVSbD3t2a2nqR2mGXsr9NV7nvKvBYSaspLMVf7EEFQpa/u6v1qxUOFi+jMhnf//xMgagFAd8AA/MADlQAiUoMHwFcPYPn4SfI+iMhIzFVWxpIM9RF1TzRFaR/d+3b/Mw8f+b+kJEXO3OSQonP/YugxgQMipHGyMz+ZJP8z0yTJcjaIic4iEUMxIjg/i4uArUSMgnbOfonp5vTfTEWaWSbNWSeR7zcA+sE/eTMnlZJEU8/lZ3rp6xuyoHBkqaosVDVZGb1dTqON2SymGvPMZXPPvMZTqHutP72/+pf/7K6loK1DYuxJQr0MbzysXeNFKpA2LGtM6ZDh7C2x7qqqOFDlFuXzvfbytzauv8mhgTtO7sGHbY1O1jVoe3KczmCaKLIC53RyJ+latP4JLOhldJzC31lK0KBAAAQnpJIQVSv+vZeDfVIrEaeUWWFNmdP2ul46KBXr9YcOAt7spV2q0bqp8wUPeypV90ksrcS0XcLOql5u7KoE5ilR2ZKGXN3Rc7kJXdaNlRJdHtQdD5S36XUx+ruwhaCcsvOCv/+5JE2wCCpk1bYM0q/lTputotA18KQPtaR7zrgVMl6gj1iXhx4ADAkEopQGwAIDTEsxinLUZlRuSNokxOPXiJ8wOOhHNZQ/+VdZ5T2wv3rrmecRv/dzsrwpnceSw2aaAk7n9K+2eK/lk/keJI5reWZqNHROTGVX8rzdU1z/NF5z/xVPHcG9GZ6xYHAASHLl5UgdSLQwKZqThAG18iKVPnTenKq9WalHMzZom6M2/RsTzK+u1xawUTC3lq8CstIPgsjIwuqmpPZBRhOdWZUvTFm6dVWPQllVVudd+5j3DUF7KVm89WNyPIPdVir7sIAAAkwFEUQEQbzwkyoMg7H5lDcVcxfVRPvtL5pQ0AGP51Yr33/fKR497+ad6/YXcvjwPXMCa1aEQ9XSggdmCCkV1lvxkdHxv4wPj486cirHh9e6sroRWrMZ6a2Z5udqMKumq1a7jFVQFJGIKblukciaN20ZFTp/leqBI6E9LqAVHIIqPogQLXJ+pjhp5iKU52nVERHuV0QOCK6zsb3xLdutzlKJ+Clb14U0GPFnQqWh4GuHEi//uSRPGAgzNS1jsPEvBkieqKPYheDIkvWOe8q8GYKSnM95V4Ec86p50VdmhUXXaqrLB5xNGbKt3238GgiG5HKFxrUMV/yorXkhKlLL8O+dFHfSEg+tYcMK4YEtTht/yGWXeDBivUoCS/oTFWP4dJThl3FEsJvurf/r7YY5aSKqNAAkxuPikCpUiM45IWI0rPZJJqWPp+9fr3laZIBD5sTtE03n68fCr75feeSV9NSTeOv08f2k8rOzQ3fkLHGTdfPNQ9/z+NCjAUaSEF7Bix446Cp5DRvDG40fUOiva1rLrMV/1rRBt7y08I3YaAACkoKo0yASpnDzKGuP1ssSisEkPQN1EPRRIaXzjgTRxabGhfskgQwjZeL7PMjNmIcqmtrtKoYfLklQqokPn9y9iOImTIYoiBGGAAokUfQcCkh6cSxEhX2esir6Kyyn+Glmys6WUbAABjoKqISKb1AYFIBEGjWqRBAib4yBSSCAaCUTd2dfiVQaDuQ3qvJ/alU5m9CjSnOqNpMY+w9bD5zfaOnvxHWFjppR17qdyCJ0MPE3s7C//7kkTlgAKmP9pRiBLkVKmLaSTDX419L1ZsPQvRmySpzYiNeDswdSpAkd0QzKhAUYwt+7sUcgvgNs5mM6K39F/18WiZx0/54jyUitsEwPUD6MpTkZdzUb/PDKqyWsYgHlN6f+3sFgODtvTY7JUnZQQDTuIqKlZ0U/dtF6ad9zv0/qoroUdLmAWCx5SkB0NhcbGRNEmSqG2rgQQS3AJyJEVAeEaBUKZJF2V1xzng6bHszl2N1piDXQUR4xRYjzOjMRQovPDmtprTOdyTwJG+9bejX3RKFAJQamUS5jkTd2n9csdJ9jYo7GxWYU2uPYd/7+36jDSt1EVoyyCDCsfECxesJA/FwvTBuSaXNfdzR636bP/zjQ/9nkts7dnH7i++VeFPA6BKEiUKi2PmntqjH4ou1ml1JrHOR7aQC9uUASS1oejiDaPpQBtOGV3bLJSqZJLk0tqUBVZpnKc+kEZvXtneh69Cm09WsfM0d+j14aLhBF3HTWvV0lz/rv/92IwEVLMkDy0UHSwFRorgjRAGhsBXp4QInin++v5+Zv/5pKIpsPP/+5Jk5ogDnkzTGzgq8k9GesM9JVwL7T9U57xL0RaO7GTDJS5+2QACSeC6DnqJj31ZkIQnUg1mcrlJMAzsxRPYygfsyPdlEKJlYWJgmTXnfSPJ5WCed3N3ktltkpnfxqmDgJOSTOKxuRAACLLCm8eDoSfoQpgzf6dmtRty5fNK5mV/7OkR/rk5+5BsvG6b8uIALVlEhio0Ll6mzFfzS0cmk8rlPLs8AwHblil84Xx16NllVTG51U+ySm+45qJ6GC+NBkXHDR+Nx42OH5Z5WfvJPEN7ETjEWBKjpCo13f601zMSk9dpEfzXylmiFaFj5IW3v4Wh4oABsLAgRMxDHiMnTbTNf5lUB+hsrcqPoehvaEMaCyQxf/aF7r3Xl7od5n3nmkfeSX+fy/y0qvplz5UDh0frH3nfH8vjTzDeO3nrZObLkxIkS3Le3Iz//VmMgiBgFpFQOF8PhhUBABJKcbdmGmMbQX4WTAkMLDV5lrOV9UOUZCMsTHKiAE9uiq/LUm/DlfKd3PfcT7iMziFTgwIjhJcm3fW1/vXDQWHq/KwwxHn5//uSRPGMwzlNV5nsQvZpyYpDZeNeTK1NWme1C9mMJ6kJh416/LHXU8i6WP62rhRRRdkrl6kXPhLsgQhM+eHBJ/M9RaUBcxopBwMATUKSUQS5jXEqY2mQV5GKsopjHqelhud76fzqgBjxM7pYosKMggKHR63V0vzZnqCsGAVIq/+sP7MTwGIP0P9pwyDIedum/KAAgBOUIEcB9pcF+BwOngKH+0jCqSCoknwS0IzDo8uAMcmd3yqjjQmgoGtBTFg/LBLM5AHJBWQAPqxIZEtdE4nEt+jcbIjrS5ywHSjKKzvSBM6X1+Xdb8h9jPkU3QiO27t4/8Y3TdIMeSUQMQJmIhdkyCGJkJTbIwHC0AHBOHM5q2y616/bHLwWXmvSlp6CU2pHEm2i5uWFq2V662SbHVuaSMKEHBqc1ZKn9pIwR7UZRnPo4IHG6QTRyyPhnqHqdeAvBcyOLcbD8XdP6ony6JURVaVpG3p/V2rtAp2JBM5Ro8FiDXx8ueaeLuhBofhwgeHkLJDh2VqxlQg2Cxe9HFBDHoKR5ATG4kmimmnNZ0Sq2v/7kmTjiAN7Q1U7D0LkR0SbSiUlS5GxbVRssM3R26yu9GShv4JhAzCIyFSRVHhQgroRGbZUWackW+6avrYtW67zlZmynusVRy0N3KilQWSw6mYrP7moqyGbtpKVlkRBDIK9DHZOgOFiuixwWQO8X/WR1YbkAlHW42k0kppE0bQoDuF51nR7Iq0QejxEoCM/CUlesFYUhozbF4VSZH98SELKvhszBp2mqV8pTCt+0cSV9pXKUGr0bUxbz6GlkqpPtTqdpQEBEgEkqiya/2ABA4OA/4oKADLAJbclsikbFVYKoikWI6xNo1fCuA061BRHv6admHQ9eYqXM2rdFkpkz5G6hCeuQ4w6Cr9tjmuW1zIurlGG9qwALwQIcNSKnbsfxb0Uq1SxZ77VOUBXiZlDqCo0iAABAiiSU1JmEDlSsSy20j0/lRU/zgfB2dSiRZfsP9l8lqOs93e3htx3D0KO0c19EMiq3OD8qLYbOXfIj30rWF/kXpPpf36YPktirxxPOhkjEPPMW77jwuoAHQRJW+QjZP0NxHWZ3C+IRlyTTYKU4OT/+5JExQAC30jeaSgq/mAK660wYm/LuQFnRixrkV8ha7WDDXC8+Jm+hLEocPdYFV1HzUzkS0xwq8GznWcMUx38uJ4KwNfvaMGeZKkdlfk0BTFKUiFYvVnK5ujzjZruCUSCG4vygwAzBSSUi7myFjKbbZbsBQLBszbtRocYFkH1fBBSqKLM+LkIpFFlHJvLl+zD318uFCNWYyjrTq35pZUPyzxg00Y//M5l2yrw2dgZfzNWP5DwRLIoYK/lgQC4kUQW2nZgXj3FZDqXy/S0JGRNXRcAtPBa+Idr+65qa/5bwxfc++3qaWY89zF0d1UKjc4dOIzd0HOfOjhJqNqeiLSpUsrK/dqo6naWN/O2/HSC6jrj+Fy0HrtALdm12tttu35V8Z25UG0opjhcWhhS0ERSgGknOtHQO7dV6pIJvrvji5h1WK33XjWMLltUJL83Meko8QPf6nrgj2uaT+vlfhrGLqUZPYQOntboiL8DeHYAGAAC0nKI4ioGuxM6GrZouVcq0Wq7aCkmrhsXZZS9s0Y5OhpF55+xzjUq6mDUefs6VJZW//uSRMsAAspS2cnoEvxWCVr6YKNfC41Bb6Ys6/FYoDA0lCF2W+yCvWtOj4wUPfsHSM37cemJFXpzka39hbYRmYutfRBKUvCZZhbnKOzpl6U91QB7rtLDt1o8oeK7qofYCot2b+Xcim//mW/JvShSA3SZgeZU01Zy3UyjIzN3l2Y7wS/gmORuxyNpIR2/hBJK5QOI4gPpBs5sckAgKIlEltJwSmEx+k0PCoqnIg4WCFofGJuKGefKay0CLHncOlytfLQM3Qso8LGriRTjBhemTFux+bac8o2cyf/gUy/+ZerM7GZek+ORZU4c4X8CmdS1IBCUu4Yyg2Nhi8UDLJeZJ58KvI8xIXG1GVIoU4GB0PqLPxfKM1KUbr55bsa/uWqPIZWSIpVfzNnYgZ4iUsti3zpmauX8C5dP8//fYVn739DLL87yt9Yc+tcAMBShPVQ4faBaQkqIyHgCFiYBxrjW5LndWMiF4OF6ulMCBevJDGyasO+NngOi3weWumUlHcKwfaF0CehSPh8UKFx6XlC6H0JZfv0Q1k21bRzXQ1SfyIqXyv/7kkTZAIKZTdhR5yr2Vygak2WCXAq9NWuloGvxYycqnaWNeP+WNMjwwvt5BLDRDD3pIArKRKbgsqHH6MoM6sMNOXPIKG/TUbE+HxPseIGhYE7sU2hNrf14qdGVS1MrVy6Vy2JcvgXTKzDFmSyNEMnct0ZncqO769Tio9RdxrxMWQpWhZsZ0dSKQ5+n2oyURnQjco/3EwAnAATTlwxCCDGOlY0EbKJphZfh1psE5JSqRo/9Y9/dqDv6f/fyUQhfrF2ImOoSVDixlOVk3V598wwX69D7vps/UYPurer1loQn0dbj/RixhG7Nxr5kAKgkk0k4JEgIFZwXG2uWm3pxIQjgUx8U/shxMYSyMe1mmCLWaDUiixkOSkwwBmOOexzOyKkvp9fJJdRxZB9hraNoLyyihvo6K1GR0YzqKtqcf1niKgMAFpuYUBYIMgVO+kbpW1d6M0s1IsMVxVREehOZJHoba7GJERn6sf/Tt3oWz1uSkGnU5WKFvNPZBE4pV0WgicBs/MIAxFIZJiLlTCQOtU/mo0a2mjldUVqWNOCt0LRSBuH/+5JE64ADP0DSmy9S4GMpupdlhV6KuT9hR6Sr0VKm7OjxFX5MASUnAmUO6DFplopiJbMcWo2fUgqOSIqSKLwBTj3ggkZsNYa8e1bh5+4cn71nsqpa3Rclt9CdSCkmzkZd4h+xuyaUiLOL8YsE07/9HrcTDf09nPLpfkqYd1cbAR+XUAAouQUxYkCUKquU5NOMSW1Ad2DUkydNIFeB70isjvifv1+kCyP9AHf00/yx6v5c7SOggfdtQ47RYQDpRVjdSrt6J0aNF0O5hpIUjlUe1Dq8tCxF9GUyTnFVa7MUhS9UfKHn4QwSUm4IuSQnAAwGKKNtWQKcJ47Me1R4a8flxSHnVI6m7z7KmKaxyC72uRTYx8LOm4nLglZf2BPhh6VdjWUNE/qqrNdd8KLaeDuCFEYMUXpB9eWL/TrRYXS/Jnwr8JtiPoBKAwAY5bxBZVQo46siwygZ/amVSINtDsQrmgq3ETW2xw/4H+9zwOfbsiBuKDBorjBuMFrbk3vWJ60cIJt0/qh3BD5NNPs9x3oL/CJe/F8N/U01vX8yjobvfR0H//uSRO+Iww9SVjsJKvRdaVpjaWNezJE/Uuwkq9mDJWnNpY17Y1R/xhc4AQRVhO8VlLcRVsp28f5/edg32F73u6Q3vwYt98euXyzXzW1W38yz9ys4zanzsH73LLphhZBmCDEDUGo1q5Fprag3wVUIHE2TCCVyBl12m5serfTpOTH+iT5oPmtGWiKDQYgFOW4NoZh9F4VasyH2wvMObC4lrCxF4fDKDkFWbcfx/eomzTVO5kRKczk2SmPi5cyeiMSjm+gUOXkAeBsDUIqwIwhsVnwomDONnfzIs/+WuqFzz4NzlYSIBKlwGAYUjG2AoAUx05U40nVhVoZMojJ9UKnKrshjyq8IkyP927rOtN1nPe92tqTde16xWlrYzmMwd79NTOkUspu5JSV4R8t/kKtLGyw8Jc8v98GdHzv+lIv+yVWLM8ujc/l6AAWAJNyXDBIhaRcF3BimoWJvlcbvYn8748C1nlS18e+M4187Ws5jPt96tW/nk8sSWDkbcGIkLc3ewhqRi+cQQCqEa7zyJi9O6f9I9f/17HEEiFvDV3P86Ug+a//7kkTsAIL9T9c7CEL2YKm6lmmDX4shOVznlGvRjScpTaeNeOTAjR87g0ASUnBDIFWO4tTVx1GnOh1/pudddEYozKTDycnxOCnMW7Ol2O06zeevM7aE9r7G1fvRkNklhQSri4xxo5np2I6Ku8BMI1o1GKkC/JxJY2X+nXRT2LImaU/8zRE9vOeIMO/QTAAAuWiTFkzgKwUAL+joPERvmFXokpUxIqTVYchsHRElDQNfW4mPh9k912a/g4QdcYfawY8J+BuQma65Hm8znWIsuBg5X+fKWDPD/WpeDIYfRasQMQfNIvtckjtIcUBBatwZYFTp4i7TlfDISEjoKJMZrtNhodMht0P2csLcAdKW15rbxvGI2bvXj9/PPJ1UyxFlHVKwu4rJZpzjIqtJ3u1jOvTleRhoT0MR8aULHUySwXaTPmN8RPR2iA7ixCoApuXCMJKiAvG0hvbE2S0GUTpGEJSTAufsqKR0O2uPT2qUl+2F4fB7gpPJ2rtR0/NkIrNyFALtOWYksMZp3zRB/uOdyEqhGXTY//LVUc3LMc0nn+okuQX/+5JE7IjDC01WUe8a9GJJymNlg17LvN1I7TxrgX8bqQ2nlXABITmC2olETtHBALAAQEiW2nBgbIdKijbiXmkMEwUO3NrwX4l3Yrwf1N2e5mDK5utyORCM3qUBFUGCDmD3TVbSaL60ckgdFoEAicNLSv/vigxTkcBqHv+FWBh4QJYfh/pqgAwEBTkl14UYYJf3iqnCju21hH0x6Ed59pISg3EyvV93W9F+1lv0LqkjzLVumMgth9zzUcuqlXFKOSpqLia6SVVmW3W7uOltXlOEreOv0m039Fqv/3vShShRkHSGCwPNut5Gd///4AY/4ASCnLuPEVMeig4c0hKtpqHGI00mf/Ig8B5yKuAiP2PY9G6lG0fEKsP++64bTzdaDWZ3tIGzuauaIw4hDfKictEhrSilGrq13DiY8j5lPiJiIYioUJ45wqieW2fwsi36bP4QxAwgkgSAFNySSJonlEwQpMIylRVuHEK+BaL9CvnMV37lt3rYtoe8TasZ2ffDsT+/Ki2gXSinJMoy3qkLUJIZOoIJIIiuS6N6BBISNrrDZwur//uSROqAgxVT1RsLGvRVpdsKPGNNzT0zW0etC9mWp2ldpY15QDickeOHzI6adW5LklTQLoIo4m9tKMLhetmDbLcdqMVLU7Ewwev9no6Vq3RyIJbarcbcbTg4fiTYm9J6eU6nGRkKZEDHV2tK7nR1R6qhyFHX183NxbNjN9h+712y/Hd+/u/G9nr/Y7GP2nZdrv6gTABRdXBxp4+pos6H7UicaUhieGiCJIZRvPLHDSQSHCEDyBCBZHTcglOKXcH1ic47g9iJ0456efQCnePOS8vmwTt8g2j2v3XZ37+9V/V9n/19J/v2+bfzfM77wiq3HYl9ds/anbx1omFs+JCjSrjyVS+39WYlzcLi8qS0EiJx8VJZScJhNVbjRG6Kgkq70tIDWlu2ltocu710ENYAx3ZkFQ8AF5o/JwupzWPXmb+/fN8xbb/9x+3/7//NhNCmfLtX/////////bPNfO7GJo6bzWTqQoidMs7f7K2KYixZGjYWhgc9IWivEqtVSdql38NKTQKjhiQtaACVbRBRRTvAIoBNmXheGTwRA4dAC7kQ6f/7kkTliAPTUFi5hkr2Z4pbnSSmX80hQWlEmMvpnCpwNGMZf96hWu0iS6/8933fFhG7VhFvl/nP/ystpTQjbV3wuprSMcydz81zs66qqw1JiCN1oUVf0vz0CgoKdYIRBLornKrAKqstKCRz9H9BVrBJDgbtSKZ7ZiGuh7yOan0pQvEvJPPvA08p5m9P6n/DKfmZZnbnpc+lNXL87HTfuYLOHVCwSrH/kae7pDBCDM4WYy36pWqaK7bxu8AZEAKSctjoAmIocT00fSuSl275zgqFvfiIoY7RtTQWMmCoGBLrNMo/UGE8v53UX7HPdXCOBb+2DSiPzfUNGzRGjssplHewmiBKIOhEksoOiAaqpupb7cG8rYN2Vt3B3HhBwtOGps5NiW7n8L2z++55lYlNCm9/Sd+naROz0U2goqsaLWY3hnfs7ZaGfboajpQzOi9wZnuyoYxsuVBLvzKRszYJ/hoAIgASk1aLWL8Wh8qWc7JyyQpG4QiAqEccfJkVUk6SuHB2UDsahENsmNaUU4iznGNtOxzzrWLmSx7ck1TD+fzZvWn/+5JEy4ACyz/daMYa7lWpKwk9A1/KGElrRJinGVUobKT0iX6y9j2whfQakvVpt/pHm4+7xzwVaG/+AAAkQnJNxNLKEzpyvuxvUelc1yUvlg8iWh05wmoaP7GdiCLIM82tGiDFly9T3tV5GHStDoFsOa19JLEO2r3L6a5UWhDsP+gr1YzjOxU8d7HgsZSAQSnBdiwrUOCjr99RqkUqeR4p5FJekTk7/lfH35VR2jyTrxJClfTnZN3vaWikBaebvr2Xix5xprfmBLV6Xjhy3VuFfPvRkckcb06HLPz2ac7tO91NRTD99ZxqY1d0WaUXzM/gBJLdHmewWuFjs6X96jUUeGkcJijMIUF7NOqpJZjxfyuoV/l91+Zo+YH1nEP2guVN7pnfrr3srrkvNIFbq10GujJfGURE6oS6mRZXEb9nR27Kp5S/VRGaKD+hpY8a1BY6AABlw9yRDNgKerBqBgb8EKYq8c/PNhgscg/HsvNFCOwMrUr+1dMCaIS7dlk67trEjdeTs3e+R0/BEmXvZY+uW8KvkbhLq7JRksMfozU1IMGu//uSROAAgsFL2FHnOvZTCJqqYQJcDHEvVGw869mAKalNh5V4Vm3dhXqarnOa6+NtEzebVvGqJAAktPDAcAAnHUAlGvLdDGWPmDhXiQansyxbwmOFmRxtuX9fcK+rZnP8u97vnevjWiWdubUqdGZ0DM+QlLpZBQ+mRvQjPXZkYxPZk9GrkNZfBRMUdgWp8sASSrxUcAxI0i2MJdXky7rFVPyFHPy+qaAuIBFfeSKe6ni7NbC7hqoYDRAjocms5TL2PLI8Rnf9qZ2sKVQZ92VaiGYyEVIkYnGwYVsLlU+WbuvRldgRkwTZE6o1DGlu74Q2Qods3iTPLAJFN4bC6inpZ4EgbBpR2PwVTUm8zA7ZljaHz751LGL3vHzTnu8mxiTW7/G7yx9UtFnxo4w0mxNaRHBTButRv4utW21j/xac/ZV/KDOGI/X97/TLtRVyn6L6BghzsuHUUQAwAALTcokbR6ymKJm08jlkTxa/KJ9OhL6TFDM03xP/86c/1TPvJpRglHb1aR0c4MCAm2Qp2Gul5DC1XdsGAdC6jVf1Q3TShmqA///7kETnjAMXU1QbDyrwWIlqZz3iXg0RQ05svEvJgCYpTYeNeM2p16pzPmBDyuLPBUWAKSbcEM1DyEOTyonkj3y+NzpcKEPgmMdRlPd8TWiya1J2QlV0kdfMd6NFJLIZiwdwBWE3Oot6dQRzrM/W9+GfotUKiVGfZ+08yBW7tnG3CjZ6TIrkgACQAKTtt6HCMBBg+lTQ5OtJVMzZQ9DHxzTibST4TV9Un9vjcA5mnea6/wpvhhCFHdnHSTXVjpb2i4X+Yqkv6klTiZF1iAzKiVzCY7IbMM5gfp3vSF2vmR7GVwv28AjpIAf6QeI9GsACU241UQiBEkNn9f2TMgjGr1L+ewA1lDxOpxgCfcRc1mWUM5fC72KMs9Dd7ru9yrVWxJ279kUoMZsrIRFfzuw9znPy5GOjHvoz0RauhLvSYz/9tW2Vu2RlXeRvDjHfrIHCKgAAE5nxAgi5Qs5BGnD1yEwEG38ciW/GFJK6kJTI0Phc0e8/NNXGgaBoK4nSFdHl0TgahGSKcXMfhznWh8igf9TzFzYHBjfIQ8ePEY9N8ubErP/7kkTkAAK6S9dR6RL0VgmKpz1iXozk71dHvGuZhy3pzYWVumtVtRbGV2nGVXuTJZ0c8KI8VkuIDCQcsakezzK9QRWeRUR6sbmrF2qicMjKTtuX0IPxCSds7EXDTyxfEAn1stjIPhGP4z1pNBhOvD8u5jkEQDmnFKdcKM3s+Gp5Nk5yWRY+4mb0hq1C2B5WPeIr8wiAgAAcEIEFx7/55WKxWd+PEMGJg0ouXG2EAHQ/JzB4HxAhM4mOdTqQkrr5eydCEGI3EghaMUEiPbX8Pk9qELn7XmxDbm0/Ec4KECreeiTiNEeRsGBXOOz2IUMgm0KDCPCdAgjqDwi8nEBgjaYTqH8LlDxI3bBiFILbjXqEJ/4AlIoBKcu1R+CQaS+gJWWqJjJykRRee1G5DskSaqDo6jUmt2BlPdqXe15RSRdWNTpSpmTz1iJeVTGFYWWFxyxC9BwpWFlUSy352ak7j0Wi6I8KwHz8tHWnODzWNWP6RMgicsXkpLAGQmnaQR6C4SSsWDpfaN4nGhM0CyURy8wWTwEQ9VD+Mg+KJinJrQ4l8wL/+5Jk54AGFFtTmw97cnyquw0wqV5U6XNrRiWN2VMga9TzDXKhdWEkmoROW0q0cKjBQdluAw6Pz5OvqqCAPnMyCqLtSa18q2OttZQxutj3kcjr3HtkSqCs0ySs1ozfUPGxPgrZjEPRDqBVFZgjV4NRVCHlKJV1GyGjF5sD4R+lS8/pHzFY4GgaFiz9z9FEnrRVAAEIAAEAAAVNpYIvt+npE+4XKz+Ne6nV3WsLnYfdyJenjZ7Rc3cSxbnUjykc7BTKcjzkIYhyqRGdqOImrbejofkVru92VzpT8eppjMoo1gOVrCjaCKEFggleP6n/8L56ANAoBSXiNzKGMynmcpqwEOVj0Onvd7gx9+b4Tra7KeVIo+fc+ufw4q+6KRItsIvzDOUDowRiUSLLm0GEKV5K5iNBKcfBXpWNxr03V5ldlEUFthlv1JbWty9ilKNVXxN8sZ7LCACSJXMzl7Fvy8wTVvL3Xe8yY+7W39hNrRurqmrdz94t8apeq2vju/1ySW6eg2MIYB24LTHG//v/v8s/IKbcFAiLKQCSnJYnDhUu+SXJ//uSZIiCAw1A2XsGKuJABTr1YMNMDCkFYGwky5kzoCzokYlzmFCJwdMwBja+VjSHnbzv/c/8r6uzVQqmNVH75ult/v31Y6shHUpTLdERqCQzOGJbpHBrmhaU0//938xxu7kJAgAAUk7NBTA8dJWDH6l0aszdI98pt2wSXA2ZRCtzNXVq45ib5K4IVLmhSLt1VWtahhajGNMY8qmDjRYpUOJAYcIHFUEkKQxg8J0M8ayGOJM8pSlYlRhDGMYy/9j/7f/NxIkNAbSiaiSRJTji5MAgHBrF0aUmHlreDL3vYAQRWHDJ+CQkUgMiweetyFRqp7zujVlRLtrgUPhpoqB1goz01s+viJYAAMAAAARUtvjMBFBLRCVQ2n5nIdV4DKW8ijNe6zdo1S8G1d2tvVaZjX6QYCVyAyIKeCc/NU6sVnhrf6RxMM6B6F9fB5iEbEb5ZVUAqz5dBLYvLKd0P+8qAAVSkgCSSVMD3fx5N7hVes4ZowwygdZ10ETV1KLFpOk6bur/8h7eF2ZvFsqpDRjMohB33UpyRdWPOX+K/RAYyhiOFP/7kmSfgAMYVle7Ayt2QOEbrRjJFYsAvVmtPGmBT58tNPaNdifR34J6EssVlrInrI200pSlAAAgQAASc3/liBXJBM3RwPfqrMVmiAND8aEqqsdTJee5bVxc/dNOI3fMQrVLEhsj10dyYITG6NtLHu4PikjZsb6MXggqkxX2XqpuxszmgLLJW9ogPn5VTYt/ywAO7CyrcFQaEo49pQ4BgNkEESfQKklj+G1n+/GbKJUIkeo0XdwTuGEkhkxhDeuUl8JVB8F0AqfBJxcoBxiRE06IkBUYMeobd1IXfZylL+oAAqFJNStkqFkch8XWpqvoo/wMmZe2fHn8hJbUNOOltw88X2etz8tQpzKbML0RVBGlMQxnEugMTRzMWzh2f2zzqNgmedtytUhduPMDqdtVdOtye/0BM6ekwIAkhq8NQug2ycIcwd3IxFgOyykCW1mUzvPbL7OzD7lhxChIuGgkZSY9VHa1ievdDtUelO//IynwiMharUt3PRRd4jHm1ij9IRQWukBtiCaFAOQSUnQ8IrF8oo4byWN+8d1dL9MePxU3yFb/+5JktoAC2T5Xawsa4E7lG0kdA0uLCTNph6xL8UEX6xz1jTB62sauSuIltUypt6XcGh1vD6syucylJnn0RpkNJZirgryyozcq1fnZ3ohdgruhF1ohev5c2h1O2y6ggKZ6VULIiKxpZDT4UkTyv/YezR7eAsGtgJ6pUVNjHOUqE1bjO1jo/nc3bBsSEwuOp5o1gH6brZOc0Um2b/uaeZwr2cHBhicAnIpVf7jay1yxMCMJUgBoVORpNNODiE0smmxLGeseNigv9iN/83Vfaemhvctav43e9EZPY1JM11y1Eomx3TWRu11ICauAYUEF6FJiT2+eRrCuc4MDJk/TiZ3dmse2/guj972AlHHJIm004OCoulNHBKCGzZ7yd7VK+C4W/nNOOjDAYEC38pX4TcjkXYIGUjJpuZrSw8GyN9j2sYgdLgb/6dlN3V5Y6FN9yR32/vuf0VV+tZICYBCMmDYgREG3FUlaMbl0M5PBG0OJLcRSCOmrR4dDRIq96yTVPtz2VNsrLIJqbNOY8StFsHZ6gSQGyJHDIg1Iv+ex/8oYIL+L//uSRMwAAqJR1jsLEvRUqNsZYQNdiqjzcaSka7lCEu50lI0vy8Z1P4//g/TwSIZsySMHNQBiUcjTbbbg67unM2U63GyTjhS9A00KFpWvaLmVWx0OjUjFER0ypEzrwoxWVmoLR3EojuQOIfW0OPt9FFzxd79VHQ+p//0YlZTQkOczj6QASYo0SkUVBYNhXJ2M5WfZfaOQxp22HmfRN31sKOe+82pafFdTfeN3zfWgpxU6OLkGzpmQw5mYyCB2kbozKzFHSMUVnazaYx5GeLCWsBaFIN0idVYaBRskB6iDigFAAASoIyKzv/TTTJs5Dp0oqpYLohxGcH8Ox5bSJFX8W0ZeZlmJdFCud2/R6w9bectMRzNHDIxRSGQjVYqPBNyGJOpizOjN7q/f+q53N2rKVm8lqVqJEq6VLvWwgmoAAEyhJ8wWoM0AAoTA0KU2lC/aRldlC8PVZASKXNASdccnVLW+PV6JQrolYRvLI7u5WF7aZjtWfQArF2ePU4os6NoapXRlvFzkhSYPN/X/d/kGlY4ovIQO/+CfiV9FIAAw+gAklf/7kmTjgALJQlQ7KxrgTqgrjSUDXYuMz2WnvKuxdKUpnZYJeq121DACKoGLUKssgAIwvLgbg1WGJk3c7nXMe9oEkVofR46scIDNGev6RMN/Ws2w1YcNaFDAkHFA2cYHVACDOLaCRcwdQVli3Oj192/kT+nosnI32L/Bd4Zy4BCqiIDDcWJj3W2bhDXxu07PWuheR413wivwR7ZMZCSkQsk2LTBw/+7jK8xCkiArEjRyoKlJ1NZKIrXSspWoCT78lc2rwXgm7MZHoGR24QgrrfwuAAhCCASVL+HiL+E0p1u26KQSyZp0CIJnB8TtelCmaFr9+mN5TdzqQ2drXa8zPYS6E6shVzWykRKTjrZnkQhBKGHRiIK7HReHQvkPjpp6OFuI4mOMVzEoOf8tvdrb/iUgAKbAv+AeRJEvqy5NuZnqdyIGERzrxjcC/ewKjvlQ+ybZJhCxubGiq7rm3W7ngxqGzVN77mGXvtyk87upuJg897z7ysqWmLmHz6Jsz0Y+D8Mf9sPumjlf7EZPV6EtWgVlhHLYkes4sNBAAAUmwAIkE6T/+5Jk8YAC80rSG2wS8GAJOiJp4l6KcSNZLCBL8XsdqjWGDXFpaW5g+njcMXZn1OZy7dcq5TYLfgCZ5d0lQnWk3iVqqfbWoq7ikGLXdN1NEhZ467gjZhHpiD3cqhhrC5jwdQ0q/aP1qW9NSkH1/8ttSDD4PpTYEfO1GYjlwACDXZBTQskTLV3hI5TIWNSIkQCC5iOUxjKDJhWNJiaDBgsipkkCQGD8SWQMK8rGgwCCUwyklgCGIzAdYZpYWDUzAwgsuBlAhoDNnaWikWQMUUSNXcBlwIGpsUCFGgCPMIootmk5i4LGIee1uC/VwxxpoEaQCJyFpFdqfL5qYTENNMUmvJIFStj6mz0Q6pwxOPr4mnWVtmsJBHX85+nqmnVVv/CNv8+UZ3vvdzM7zKHKP///9/lkPYYwSuUr12Pk4//rf///////////5ehVdz5PE37aZDnJh3P///////////////////+RiMbhyMcAAAASAOijTNKwrNl8AMpCOMGfPMCBpCgbmFY/lgJiQhzDYCTDYOxYKzCoCTDsEDAAFR42g4Vw//uSRPgAA0VF0p1lYABhqKpnrSAAHeGJLjncgAOtsKXLO5AAKQBBTYRMTIwRAK4HJoCEQx7pUrhjxC20nVuuGuVb6lL+LZJii7K3xUxU6QSlyKgchFHGUuRXZ+pQ8QgEHkWdoDnwR1WxJk2HkXMyZnUmS9Wwz5oS6pO1V5Iszmkpbknf9IKl//eG6uR/79PFJM4FqzjrVNjj91+6L///9INoN9wHlXXSSZ/7t65/03/9ym///////4FRPYurtnbjvk7+WF3///////////////////+/T09+8gAJCAiYRCslGgYBnZMKNDBWVSdjcrg13p6vKIHsNnq1/ucf934IhLXr81MuO+VNixqXvrcmLX0NFcvw1RUuM/rf/jIO3KDGTbxrRHDeeHO55X8cpBm4zjuFSRGnTD1hvHesd5/+e7Za5RtMWOgAqDFKpa7nM9Z7yxw5VzinL0krXPEAwkJmI/BelBxS12YbYisP3mW88v/n8l9S9zLe87dnOEUuO92f/////8dfvn///////baAAAIAAwCCNaqDHREW7iADM6oRoP/7kkRkgAWqX9Y+YwAGsMwaI828AAqtNXO8lAAxVCevN4xQB+UsLAMiuQhgQDDIYRA6Pzl0bVmun2fKKD9NM3EZIzHmjnSPnkZFcmlarDQa5mNqkdsT1hfPmFndyStc8zErZvO+esvdO3r+ZledrmYI1X255Y76aaSaaWLaS9YsFRSqjKGnpVtbvP3888jzwawIDDjeIUoGET5BxjMaE9lSqHcs33vXzbzbxApi973tJXUCuP////9fH/////jw38coxhEAkBEkqcQEyt0ipWus/ovUYXlT4bdvujBiVKVUtDZA5v5mf4r+J7+SgIjq07avtG4S+Jf2pnqri1hWZTpqWXZraHIO/mJ/hqZf//lYnGWVZt6iYTdVjkbkbTd5Ac/KqIM9jcg2EZMeDi8s5mOrK1UbdDqPps5VYzm86827T1yprWR9V0XTut3eag0yknIcQOHHVRhTHRSM5HKjOpzatZyaiyJPRZQv7JUiiACAUm7cBYJAwcVoCOOCycVHD5p5H1CgsJRR63zTd3ww9SJ/EW6i696OX93lIBimWt32upb/+5JEGwACwE1aUYgq9FlmOs1hYlxKgTNlRiBL0Wkl6c2HiXiYx+xHlKWZPdRpS5SquFCxalbQz5PyE6CYFCYskkIni+yQAAhhRRJZcu8eC/GmTmUcyjdO+/YcJZgYoPtpvTcTbHrzdV7Ob4VapPElVrt7JVHOplWxxJ7/dlfZUyUY4UdRbkT2oVZnIh4ViTrcUU/KZVvAJRv8/pu///jgQQCAEnHbpXNFjArLRWYr7CCxw6iP1IA1GpFct1U5lW4TnaSKu2/gVnXuc5S1MIO9dSIjk35TNRwYkquRWUjbESM3MpsM267IlSG/Qb8APHdGp8Mggkp2RE29OgZJSONLZVEIh7jQM2fzTSND+Z4M3/1/1fNPeHN55e9ml1Pe16a16ELRmaU6qpkCCWct/y7IihdkHBGOqLdW7sttEZX9FcLuGL91m4bhXThV5DyKAwQUk5byzGyjZEYtanfd3N3ruzXnH1yK+NxM67hltVy3j0m+od93YomLwJs3kHshSO1jyIzqA53QuhUZ3arpjW0KOW8lbV5UY7yqOxgJmM+5altR//uSRCoAAuRM2LnvKvRY6gpnZWNeCtk3auWhC9FDJKwkwZ1+uCfgG89p71EQIAAAt0PCBPzAdZ/dZHVpItFrylJvmKrj2bL4egds4ZByGMOmydakwx90wgdlu++fnCpl7ZRhp0r7Wclgax9ORK3JqnHY9S3hap/3OH//+ba+9LhXsXwVpWD8JRvXDkrKcWHnmPRqsjK2oe6CGCye31/kof0lbrSqo+bsdwJEoYLmI5dovC9jI4vih/0lcr+v8IOoocJSeibmnp7EptQn/yFf/f+l/3/z//k0yDyiFCKFIlLNFogrfXRPsQ1mAQ2KYQdV4EGzLKcQx8oa8NZsKPJTqVP3uhy0Q0KNf0tZEVmeOnIyKWY4vVDUoYdu7GNWVOLd7U1Y/28cqGh4ORd8DQAAWqPR2FKohqnHYCyIkpQzmLs+kmO88pD5mQ0yp3gABVE71p8/lezIeM57K/mkevV5USHweT6eZo8qmDp56Mn1bGqePyG68q+h6ug8eiHoXtWdRXWprfQYp/q/+Z4pdm379CwCEAABFpQeWBRmNUboTWNjK//7kkQ6hAMfU1ObDzrwWEnKumEDXwqVMVtHrEvBXicqnPaNeG+5IcF2r4oLjpATm2hz2WRJvPE9NDs6R1XyGbyKKkqmQ6g2SmYcwnip5hYqoS8pukpz7w55FRH+pYvM+n+pfy/7/4aaY77lgBAgtbcczhazLLuFWatD2fWuyGGrR1OeWdhI861qZEzQ3l0cH88qUt3l77it0DVKbrsgxUF2TCufL4bo/BPIx3XvqSjwT6NBFs1balfl8ngrJeeaRAiCU3NxwkwVxtv1M0PoFMH0bJlSFUYfGODaPnTNNaFqkyk+fTQdbKNTdG73Uj117fuaiV2W9U38v8EecOH0ztmfz+p0tviOVRhB9I/s/jf6/4PhEMB52hUAERBogAktOSUkBcUw1fbbs4/MpuhZ1J0cBhbutbduN/4v5bctPRc108d0tt1H/VRb/5DfxP6/wn4y7ZibGmZWuYdUdBEds5djB8XXK1ou3+t+E1S4wFACwVWvpJAQBJKbk4wAUBpaqysrWrufzydnh/cjz90DUdfW6OG/aSDvNaUl96+be6Zzv07/+5JERQCC5UnZ6YtC/FgqCrc94l6LlU9jRKxr0Wioq1i0IX6opdlfOzsUY6ciaIvK93RNTlfV1RqTuy1Psq5K/kVG/zezogsW6QR6QzhMAFJQCk3LeiDwJJJh3lY9WNiuubZsbsDf6k2V/y/9Jf+I1i/ibh0iCg+vS8jTiA78DDFkHI/bKQBiEwryyy66eSFXpawFw4SIieodp/to+MiIFLQmyQE3YDEI6VJRAmGkRyBw0YmtKLcQ6gOE6aXwwA1qijpvqBt+w+kj8QYmZn4HytVpD8yzWgOAzPxFTD0qVsg2DaNr5mkSveXpEnjUlEvm+d/+XGwv//oOrdwmuUgnJdibs0mVAgQAAJKbCV6GIhy8GsrsJj94oqqpmnrK2FTmMfkf+B30V2k9R74b5u6+VJazO/7cUjF7N0yuam7kRes9VNX7MQQWmWZqJspAmSmhg7QL/++irYMvyt9NloQ86CtIkv0A+w/FxovZMVYLjvnv6GPUyQ7DYiHHP2vdQiFfIrWVKjAt3j2jqy6su5UltLeq2WtmX1XU9jrkIxHHrJXY//uSRE4AApE811HrGuJSaStJJQVfywV3ZmWhDdFSmitcwZlyotUyeq5T+LCgEm5J94pIIGy1zFXPE7++gAVNOb4qHSpirGlfKuKT3ZRdvP//w9vIOPynO1/etTXHR9TKrnqeyQiJjdHeHSkRP5RCP/3//92///rv/mHSY/91idJMhy7HIIAApJJ26MohtuQ99qIIkxBZnCIGHqEyxK4KpCQjcF7PiGy0t3tPtd9N84fCWEraNZ8+U0urx/DlrjGhDd6ZggYYD4YaDgACBhIIT9PmG68MB/4kBlUHEgQGm3LdGIgYDA0HMhiyoLaZys/dnoux4GCBYBBDAngHwLagpIqZYxKYDSB1QZecgsod6vYi5pb1DI580pkYlfXMyPFSAIHd1u9/M/4anogJZQIIAAMijgtFV7B1R3fc3a46+/42CA/ZFd1D52ZaMRiJksm9kER4wMaY7PeljCBNSMi2dCD1EEF1INL3sOa5E9yleNHPad+w8GR6+yBKJY/n4cEAdW0lMX9QQOxUToUCs1okgyBqIlSEx9KbjtmYhPi/YtRwP//7kkRkAAKGG91QYRHGVKbLWhRlXcq893MkoGu5UxksHPQNcQIC8DBRde+f6Uv7D/tIxUNkF8coKekVUpn8tvqR2kRQUiuj3nOc3J84qh25eJeWCuezpQDABKTv74MwfhaJKJB3f9qIogxGvRxoUnWopZa2vaOKjpjeRmt/upnqkODOi6xqdqqc7lxsofiRJMnHO/GK4JNKHTGXKJdM5P8UEhd0brlP+L8mwZkNtJtKJNuOXdYEhZEgaT2XmZC2NGBn6od2vmacgIcpHqkcIxiUizw9556tvazfKd1ARWR6oHSXZm/uDi7nPS/d875MtVYRIvVhwyU0zM+wzxAI2+pgdAgsVVFfXwC4nrSdy+hjTbHlVQNnBdXw8WkZs0BykbGUKodbLXYunQrZU2o+nM+CQz0BtXZKBhyA7K4Vh2T//uaiWEdibMGAB4KSIoPmt//4SC7FmSECU5KJ3MfUh3MFH/3EHyRVU4Dkyj1TP71yCPYChPFDBYqbvjXjQyigqGovWRypp3kYo/Qa6fbZGxRMb5UUsjyKn0ZJ20/QWO0abO7/+5JEewACrlBfaSMa/FKGizk8Yl3KtT9o56Cr8UMm612hiXosYxgY58R/1gVJKSUgQ6hSmju05pWTtUVvXaSiwoy9DPLBMNrMjox1gQ/ojEQ+dG0yGXehyXBhyKar7K19FqSwNwzDGdurkzzlWmYmcqfRlThO3z/nQS7xIgBSGRFaJAAAuG0RaQC+8yujqD5w1IeRTbph6uUkpfspxw/5EPepHCZ+oTOsTnkCv7lK6yoV1NRnJoRsZRDHLRsc/J6UU26jle12sV52/247a/ESgU7dlgzURi1bBWxJzSqctXqOjxBrVq9sx2B1/qfZ+bzxuaF7kKDuSat2p28Lnw13fKhSS0yjQR8PR4SftHLpxX/CHvxQU/KjE6XPh/k3aEfK6QAinIJKWqHDyaSKHv6u1oX28NcfFZWeAQQzIINkQtNf+R/EYa7hKJ5Per7JfUWBBiEMRjGd0d91JM0boJvu3fpQpdRDofX9VU7NzYq/q+mhcyPxDFADbaKTTTgbQkSVcsM0Gr7cal2OFZbV8oA7zpD9V0P5Y/u1+W4mUGcxRSNu//uSRJKAApRP2UmLKvxSh7qzaSNcCpk/Wmwsq9FTJ20o9Al+UcqjooARjHNkQt3LdzMZjM4R9XBC+qdRWiP4MEhpPe30ZTJwmaNH4sIqBOASnLQ9BRhAf0ymxsLeGV3mal24B0c9jEcLuvL9VM/+UNelsyXlvT3ym/GtT9kK+bahTgNzj8aOctS6HEkDy4kz4kudvluy8h4lzkug+tBboPlnJFgDEVWlaGeis72VqVx70Sp5L9NWWd7BMnIAxfNY/4KVvx+0rd2l2XEJGUNZTlKaUp2AWO95GMdwUzlU7KUOljawyUqO2tdn/IEr5bvz20WgXEIPaBQAMACCm7cLChDnJu/M5yJEs1QxDKjjqiAVaAovEV7FQ4MsKfQuJtsPrFuI07MYOog953ysmK8Xblb+cJDQRXdxV8Omoc3zIzerSPqfRPD7YUHnhqNBKSdopgWQSVB8GuXcpp3eF1nYhugxHLBCe6qpJzrnuz0VmlWZzX5SLRnIzK7Bg6BGRCLK1XteWxaaN1BKclTs2MbUUhGwqjENxCSkwgL/Anwy6sfVAP/7kkSqAAKuTdg56Sr0VEl6+WUCX4qJOV9HlKvRT6WrTYUJen0UFJtuCACxog+VoimcVeXOYbR3ru4J7uj/X+uvwKmfZ27RWuyIvxd/k/fUMDOj4BqmnuZfgN5KxcpH0Ix3MGvwgpQEtf9e/vTa7cSXhZSt+CYzqBJibabbbbkEgwjkjZtPBiPdUqDm9qP2Be3j4Ny0Rz6gOkW6MPxD+IvpD/nlTc/CBrQkItSvFL9Ykk+Fg+g5FzB/xV7OU/ahi9MeQdeNbl5XKHh2M1qAC1UAty3iCH+6OrLO6Q13aDFHuKly1gKjlco2mEaFj9x/iSv49zPj5oqOQMu5Zr4hznkRKuYyPFJetWOsupL3Z8jK3UjenRdV70m3Cxo4GcRpiURVm1uqyZGYurAl6NVaW1nZzrFSVOwHDKCcAEIm+UEe/D2yFP/CDBTXG8cmJC3xwYYHOtI5ERy9YgwW//xYdXnUueZHxunqWGP/HKL2UDlQslJWR60AGliS2m4ISgSJRPEA/9TVtM8GX+R3wg63qHPbkJr90+TYlq06poGvDcQ1KNz/+5JEv4ACpk1aUYsa/FWJq309A1+KYTFjR6BL0VIgLGWEDXZHTuBMg7F3f01/A6uDE3CKCfjKiuqG+69Xxf78K0xBSX8DEweVpqy+GEV88uVNyaz5jyYJQ6HNV3Cd/z1rM1s+Qv47XVV9CVY1I0KJnUROMcU1nd01c/7Wir1kSqKiyykoQNSpbiI3zpqde/vxcYCq8v4HpAIABJy0ZAJhZI8yJc1EeEWRfdWue4My8zVVEduVVu89BItxKVwvd1tOysjz9xdaQbL/XkqHON8bNSNh1G1lkcdb9FFhJ/+WcczH/+Riykr8/F7ABKcSabijcGQhzJB3DmxNrUi1iF7zUg8+pt1/cWMzYb8pRmHymBN+BiHnvVAEcna3/bzPzNRowhD+4AKcuvwcHieS4wJpeXMJWadsXY/FhGSBUxlXGwASpcGEiOWBSisNgYDL/JDabkNUzeTvU+4PXDmEWGjsHs6wdZJ4bh7ba0SsU0Mpzx2G012qlrN+svcvcgSazrxdFe09rokhmn7toM7lEOiO2Oe09Ud9Xtjv7f2fuJeIvrGO//uSRNWAAoEkWtDmQl5Q5osGYMNdykiTWuelCVlXG6009I12ASk5QhxGfpUEteedNuFQDEMsZL4jLNUeAmaQuNC1TMEaXxB9t7iPe23tUzznN32pSnBM5DGJKUG6xioi15UY56sZ1ZTPu8mcgNvvZgaO6sZb/+6P6lY5Hswrjo4LOAAU5B0KCWCL8yJJbFdqKb54w8WOKC+l5LiHcwBcukqDbMt3JSZQwVEq5K3tnrzH431G1Z5rkVQ49H2ZXZZEQmJtzOMdHGVmhbYlMqXYSsjoS2LuSx1mO2x1SrVGE4g9pMgQCXLuHCNKQOHQoc9/GnTMPyPGpaMaz87Q2yan5kR9zWoCfHfsbntYpe971h/L1hrlJP8OVq5aDQLGG1xaDUbfKpwinwX+hW3pv/IsvpMraWfwi+erH0YhKtzCVVhFAAc24fkAuL1h3YPjbNBnCpXJoWqsrWr3B/M7HyrGo/wV36EMjVL/2trTXeDKQl12N/52Cfytc/lkd8RffmNKETPMis5lYwww4SPsdMjmHlMMOyCbCb7DiWN9HZP83+c38f/7kkTwDIMPU1KbTyrwXcpKY2liXswVQVBsLKvReiSpqZYNeCCbg7oAFrAIGObMMkRAwB9RCAdJrSyYzSuWjJxkOniY4RouU7wnCsZpu/Vz+R6/R//RCPfzP5/4Mb+npiztQB0Mz0lQShxCXViWRiIzDvOtGbILjSMhnEXxg492j/LJ+edCfVy/xoHdzSACXJcKAM8FArZmxUsQR5GpqkSenselcRSki2s0Un/+auG8LqfNf8QMfjDlx+qCPb/1KCj9c6wMApIBGFwhhGfN3djWMzUkb/KUy/2owPvLKHluCvU89xEU6GIGT38QDGNSwvEtWLomQBWTNPFoGXWh03AfJ0wD4HKfWFwjnrRn5XbTNrvlVVSwEOkwIX9cljtYEFWGm06QccWWhIGK5+pISBGvCLNhRIRGwggK5XNggcX9YNeg9ywAGVQi25d9ksLurIUGcmMZbjxplXPT3tA+vbhFp65ufY91TrQQCDE7Uk98ffGw157OM4p8ft86Zzr5tmPWTNKbBE43Ht5m94V/zTV9ljTolltoGjolluGwCAgAWFf/+5JE74jjKk1TGw8q8GTpqiJp5V6LAP1W57xrkX8ZqA23jXAAkaalf1lRLaWasiXvFR1eXB8FAUEMG6CJDIl2LdqVXvsRL3G7OL35/Abx0bfYWLIRErnNvgAkqZpVHGWDoFQ5KwLhXjSpf6L0rhKl+wTTKqQG0WPvRRzytMjxU/VK5rA6mVcs80/zVyvXfx/l5Xr+d/FaumPGoXKP+wYhDJ0gxNqcpzuc0e1CaPc3Z7UIFxWqTogwhFaIAgsQZIgFBIXNqI5ZPYXsBWiBAkjqBN6NudXOmF2LH/hEj4AAEACUknLIFl9lab0hmiVVPaKypWeHsvmoeSpYhhXL7fnM0ZCgrMYpNt1YubVQokYoxA24/raBtmVVmxkdcTHlOinsXEQkPkpVA9NZtvco9JncUnfO9GaQY2zFfT7WM2/ZbBbJxl1Muc9p5owbTJ2JMcw5G1mqTVTTagl10b4m3mNfUsLwadjSQC25N6Ayk9feND2Ym950vMq8yYoSww0QIp1adPiZfvI6+XW95dRkkUkE2f0flbd92l6xn27yChiQ02ky//uSRO2AhI9dV9HrY3SEykozaeleUQF1Y0YlLdHJrCrdhBm5yW/c0ZQZ8jewmgHYyR4wAdM1OmvOsmVJkmQ/KjKvZAYQQOA0rKskQGHsLWhxjM9sQybCdHYRABZABJJOXjJDgflzmDD4TySaJFhNOpsN3l//3Ef39ROEkm3SPaY3MOYX1UW3Khgut5nkO+xHcAIlUTFdc/OFDLucG3waNxh6uNnOUqRnGL/Kwka0hNuBMV4MH24VKmv+0wOUUkU3fER53GS01+thhfuDhopDNiArSa/yfcqWAwectkLFpdRI9J0vcqxM7U3Y8/jFWuZPsmSp60kMs4iUBR4YIt4pyxmwExCjRwJTRTWQkMrH8r0YPst8kaIR8NZKCgEAFEty4JhecIMcRXWFZFrZQyqwlbg1ozsdMPQ91UJhZ1CYH74FxjDTWOkeOR8cnypf5bMCM/IH8D/w/p0oaLVbmqreHDPl/k+Ee+zF8tLfLG+EMmgRjSH4FDZkAKhCUkkpXwFDP9RXaa9dud7gPsfNpJ7aPfTaVdhg/8ZE0Uty9jGlJbkPv//7kESkAAMJS9rRKRr2X+lq52EDXst5QWTmIGvRZqcr6YQNev9dZ7q842mRxY6uz7cFWFxCC+mVLM2pyMS+ZnzVSXMvs5YaO32ijBsktIEwWL0VACRAAJJqTkEJB8ZEuoKvg+JLr9V53dgot5e5z+DrGvhKnOIIh2043dsd0j3U3Erdw+blqmLZZmi6Fzhx6DBfn9yzkJMs0fEVdlYj0M/b3/+1FOVCXMLlmcXC8yt14igiC+7B3WrClZEIvFWswuJ35Qu1pyV3ASGkSudh8sOxTSI6rxCE+sarL6NTT4upBDIZnBChzM983KykK1QdJjtmWxnKovZt48SjwZCHaTsmnPt7y2U7Bw7sUppVEbj+msAAgQAiW5MH0AcYA4V3hQbjygtMwqAMMXAfPigaljBIe0WiDvGBF8hu/xuT7jUMQIs8rvVSdXvGlFqKDs0yaG9HkEGjHlGtZzM4kJaMTc6asbQnO/Em1cdVXxg9MYJZI4DQDLBHsyFc39EAiwMWZBE4p8WfPplXM8kKdVyStCp+cryPhedqZHX6Yn8zC+n8s//7kkSnAML3V9jRiyt0X2oacmFiXgwtS19GIKvReigpBZeNejD5Zv/ULY4mUNb1aGx8OX+3dDPh/k3iNSnVvomRCgnYR8qpxtmOH+xz/NoXN/bGyyoAAFO+JKNCArViRjPpOOkfwURFone9RoazrwtBycIoe546cD3w6DCEbHcR5eIoKsjzp8dh8v5EOm+f9+Pm76nTDw7PLTlKFqmEPfUotzLmtOzTGNzCfZz+zct2fUVmbNyBDHrajnVWWWPAgACi3QwoZwbqjG9D22mdOxBnKouKiwVtXFDpc8fTXAWuuxQdGUP6k7mbi39GOubfG+K0z0URiDLpmWQaJoV96UOA9oWY2KPIxgftT93fzLvD/TnxvOD9ouh9bAACSrrq0wZWjKgEeKVVdtFMm0lutCfoZvOSFq3PWkKzhaSai3DyHxTOI0Na34bE05pOz7bd0bW8GnIntc+5EwyEkB9U4A8KZdec2pCVazaj21Ful+2it06k8uhlwg/EzVmoOADAAAmk3g3UA5DIrOfV2M2x4xu9UbCcByNsa6iZkhLSHtAosIn/+5JEpogDSlfUmw07cFspyndlA14McUtS7DyrwWEnKimEFXheRHVHvKpA3xkeOjx/dnGRBxjIMN1Zqh3oVdU3VNBiKWz8XIZEN7ru1KealPIO4RJMRYjVAAa9pipVrvmVmPkhxkYqOMxKjmgVuvoqX1+oS8Z+ly6zbgyGl395t+2CPU7Vlcf7w05HrBbXPqpOeMPESgRKjnjCviTfyeptlfjWFqBNnzUqnUa3VtC8YP1EuMaSbrLAAAEQSS3RAZuKNGYmvmIS1pM/M7vuRnAa+7i1XexnFBXaKa/pcIkc5f5dTQV+nzn5L3erUFtRN2vLHuNOTMrRhVSZl3VHEDN2QpPibmLa2Z0q7XjX/q+oDjtBqw5hAuX3RCAyFCJkpUvYqjo86KrQ4n9Kzoyf34myo79DjJm8y/5ZHoM5pn83k/eKpo88iG+SfvvvN63167/yQ/QyikMhZFM8MC3L75Edshtkc41il2I+Vn0etW/nNp6ieKG1BfyOFBCQVG7hEBHouosO0eR3nitXM6tirgZZ0A3MxpxsPVLKSLgj1RaVV1PY//uSRKUOAvtQVRMPKvReKcqKYYVeDGldUGw8TcFap+pdhAl49eq62o/VNQo7WOPIUQYux9BWdavZ72fR5CoxWkrR0XIR6u0jGN/YfUboK4V1CgAwAAACLkpQTF1lJrbZHTsSnFsAWKc4SUdeqIrOceXm1ef39ZbvouUaNPa0OMFCKOF0DVPJ7J+8cvaS63NvvChwoiSfD2eOCYfLvLrAgnLg/cYYQUopgd4vOFwP+IC5fw/0ABnhG1qVR26KCZOVVaLYMANEX0SV+a+mTrXY1A/NyxN87vfW2LeENOs8NqXzMy9zM/3s8Z9jvcViDEWlbDsEYjpZGGM+RPXwIcEhABm3HzM23P//3v//GX/bgj8whuqICBJUokCjYrJor60yg2bKTEYHKmjXUhFtNYqRKtWjcpiPIS3IPT93Kl6G0cUS7C7TCJhJiVxmhhNSM5ojJkDc1ZieDpVGEZXtCuJIDaoiKkhOighNUkdbBuM10i6QrIE4pptJ1s1iReXhdztbUcCOpwYURyilTTM6lJPyhsNSyWMHHJFy9I1It4HAD4g2LP/7kmSoAAMRLdXTDEJgXGVbPSVmTVF9d3FEpS3xIp1r1JMNcA2MvmjUImFMtgNo4E/6Dtes1EH181rSneUohVJsijPrn6f950ienqwezumf5ef/ex7U1LR6C6TIZS80IHFP3v+lv5tPAAALl9R1EzNBsVsRtZ1PBkN6irtyZcCZ6GlGmoETyRNHrNMOEHEUCGpJtrpWSqMYAUbXm8yHe9uq1yu2NLynX6ElEbedmaxUTeXKNGku0RVlItoXV0Qu4HySlqds8V6qtxI0mvHY1xRXRcDhBYkYBJUSJCWgkEk7+sJQGPzReJYPkj/gj4cbSUM/lacm4hgcGVow/SCcmUFYRDQmkum/mGe/DY1kNYZ/gJLdfuV2NLAVVAAEUna1B5ZXB5AYD8jPaznDKqNdaIGHv7P+3m7/LPL3lTdd7LrEcSi5xQGbYTIOZTKVl6VKpDlKWUqok7lzq7nYyMTd1O7EshLIZY5LN3jDPff/kjvFOQSDQIZ//2vgFZAAAuDeC/RTM2RpsMDouZw4upCmfQSzOwr+hULmOhEDPvY92JWnXBn/+5JknYADjktYueYy8j7im20lAjgMIR1tR6SrmP2KrGT0DOAUTUPAR8IirQ24oRSAiD0jA5NLQKfpABYkklJOaCiYzhyG5QWK3KmatIOes+oHBGaRzauqy9QOVFGAhgycY2ezwWR3DKX+1taR6dKrVHlo7Ec06819Qk+SgzgTiCzI6ww5SODY4u+EHBooK7//5EIdx9ILF0AFCQCL4iwOBgP15fnatBCRswgj/iSB+hqvlRUO7/UV6yeTEQvsdRbzora4oV1f2un/LWy7UGfQvne+3IYKSuq8KOe1ZHtoPNFgMABBSkuHsAnfA9mtVhuzUxvzxc+ytYYXWbNXbOoaSnDs3Koo1cSReQnbFU4JMSwdaQEhnUc+GfPLMmUaoZs24bdQYdXJ5TocYjEXyl+IZX2ENNxQo71ef+Q1/T7/+QCCkTVUQSCC5gebEy2qYqsJMWYat7kd04eDIaCZE4c9ZMVLEuNWwePm3NrKAiIhy1hUbJO3uZFKnJY0k40JSwUEoJCZNAq9Z9mXLroAQfhURhoANPG3FyXGzk7X3lvqAOlF//uSZLQAAvMrWdMIGmZJAzrpPMY4TBjlWuyka5klhi1o8Zie0RAFbnHYOP3fau9d6juSynqTgy/qh8ueUs1Mzq3BEBRvyzhxxJ1I8fyrxtG86/YJSXiMPvDQrbF7SFsTeGgNNhRSJU3gd2OeMUlTpOHTlaxyjRK1cxKH+PXF0M1dTVSahUpuFptVIdTsr0PHUplSKd1ZjEoYz7c92oBHC32Qs9l2c0vZU5Tu07IldR0TTsxv43DyUgCgJFpVZs0CGG8LpZXezgkAlwUpNhyilBGiVG9w0/8qlzFotXfNzr/fa0i4SbKb9srGQsYV2VjQWXpNY1M/hkhwjnjseVX9qaIWvlOFKf9F6m7NiA19SqAxBpgJNPf2rZqX9YRh/BJChT1mWaDbrqk53C0/KTrTnt68Al4OejVS2MotGOH06cU58X8p9d6X+5IHNCwhOmlkCk5XrBhoveseQrD4NOa92ioEJmEpiotmhOXle+oQsSWCoAh4cE00CA/nV9Ybv67hx6TMDUL+o/rYEbFI55bGXxkI5o3mDfdvKwb5r7GQMuG5Xf/7kkTKAAKePdnJixrsVipbCkhiXwp5M2eGIGv5UpmspYSNdleebad/uTovp6lmWgCXj+4UjY8BiWACCXeHRM+1Tp14zQ8ra5lRitiCRxAk2JAUT4mplovtyMZTQ73JGt6VIzzh/YAPYrkVyGFM/1ecmxf6kcpGQgul3KfgMrfND6d8s8seGHkreoADAAAAVMGqiBSZUncuB6WDL0GSUQLJbiSISggVQHevlhyOk0J1tVRdstmrvIUwWdHa6XEnKx49jP1S6+ooUwkP1ZCNu6R9bmJI9Wyr6mY9XoNhRf17nHrfjrMHtOARAgAASmDZQBoIymzsm+f7VqbhkT2JBHhcB/kAK36kjmRTIpt69Wpl+YnqVHQiTNegIQROx2HjVUWuElizVlOu9Orxrd9KVIlm7C65lP42v/wru/f+iXhpDr+VABIoAABJVvDCDVELUiToW5/cspqQsCBCHwVFOewQHucJ3bvWdfnaSZ8Lwcs65xxJl01UIqch1i8OEAzWCr0GCM1Ql6RGipJVVUdxaAzBhUwaiqJfbikkX/xCqf0/Lbn/+5JE34ACoEzaYYga/lNHqsplA1wLpQVRTCyriWwmammUDXmDyk69b5sADACACXMEmBsCFp5vLfBfxIFAJg/k7lT6n7hXfRsO333Wolqv6TLFgygthcqGhD1IAE/sVcHDQYMRExybBqwEgpcaUoK0ul1s/f2x6qCnWyHhPy/xf5v4HfiABAgABUvE8D8iEZLx/L8ujvzd1Mcd4KlFIYBbuVBy810lbqFwXuoT68U83J7Xq85ieZeRZCWZCh1CVOinV9YbFSQ8eQtBSERVYaURU6REAm5dLkVdvTMijKxH/BPRUNVsSACRAAACCpsNAqUWfcUtqXYdxogdYMGA3DouFCqeB1oXWx+xyi7JOoXrqP6wHSPIlp8tQuliVqmx3FMxch3SGpPwubHm2TsiKpbx86iUmPh8VQ2eLJSIEnMMJ6EAAFzCDBvC0QiWMCuQzEZfGciYCEUSZfCnkBMc2AbmYzQtZvvYjY+70U05ZFHl7vQd30BoXJwT8m8BbCqFPe3+Yt1LXpJ5FuyI1zYoixewY1MukP0mP/pXOTw2R8FspgIA//uSZO6AAyhJ1OsLGvBaJWqKPeNMTDE7UUyka8Fsoao09Y1wAEq8VRLVGpzOOg91jdDkgqP0RiZ5Do1v2XjwzuU1/aTeYrImr3pbGvpVtp7LzVrHVyKi1MxwpGCMJRzNRFe/Wxdq7+3X95k1oLabaRojlnVQZ+od8fJnF0GAEAFJ8MrCaSwYYdahjSWZ6UVi9xfDpVTAyKTBAo3oWt89y8CLFq2XYn1GqaPD1Z1WF4V813GnKVgSuh3YpAhxjMU4BIqKgqziBiOkgUyj8e8EfWjSrH6N93r/0v+MEe1D+QgBSYRANjASWVtVCmt0lWVDKBwGxwa0gweMhYEWuwUj7KsN2VTaE/W1iejcK8LSI9RwuthnHECjM7U2sLTJ3TwcalD8KNQRT4B/8g0GCVhPUGpTGMvKghLcVGIAAFTARDxOQIS4YFL3xn4crRK8kaYjPKqoK7lE/lnXI4Is76755a248r2M/a6NEjyJGffWpYr3T2KjOUQ9ERGr3OqtTLQpUOZDnUSqbMymd7NTb6r+1705LsMy/Wf1bXBAAAucLYB2kv/7kmTviKL4TNKbTBryWumqZ2GCXkxVLU1NPEvBaJ6pqYYNcNIXDKYz8SumrXxUJHQoxlPX7Khcs7EV0efwPqlZ42ax33owL8J/QCzGqCRgogUC4Ovz/Ba5lt9M3q2Vz6mdnwbCjWQtYsTTRK7f5jqfZt/fyVPijs/HFEAkp0MKPfkz31BZc4MjvyyA4ChtL77JtJRhXGKi8PS1YpLC3t9CgRMQ7xojG6hTMrxrftkFrmvmo0xQmU8qxYzuLO5THJiGrTuYkOupV1s7iCHMiHTmWqpq30fr3/+MjPFHkgAko22immlBjiOXNVxigtHhIhFJt1krTK4YhvmldXewWvz29qf1BCBCipG0UMrjoJBVgdElxmf/8h0Dk2oQUt++6LY9kuSCoUdRGENBLZSJioEceRQHKgIAAAg3eWOgsP8YZ2/7js7dR1CEB88XC8dhYD7UzQ8QxD0PkTIOQ0P1O+UkqnQxUSNMz5eeHg+ePO0d7Ihk6/ufBh6e9p3SJuLnxQgIiIm9u9x1dRf//AdgrD9+Xv/97+E+Xd74pxc/+vma3dL/+5Jk8w4DA1HSG08S8GBmikNh41xMKTFGbLyrwVkcbPSEjXZe/vcgxOSxc/OBHAAgAApOb1oJg5BRGXOS6D9wNcpb7WWd9OwvGXouaaEOq8T/zPqQ3Vb09KRYc29TPuVu2yWUopZNfJcIXOzH/jGisQiK3Gq3rc1n/O2vB7VmGo7j/92z5M568Y93ZWIN5q1JthfgMPggJCZ1PyknJly4UBHaHA16Ww8VEIQRhdRcYcBTdKhKv6uNdvum/DgcwLgw8AANgsmgBYAILI6hdVOWQQp9ZkzkrhW39yak8n//vuU3ZaTW33bkNFB2XoqYLCmR6Zi4Tv/2WvzQpMviTsJGEBOgRpXV086G1Q2jwbQCmAAklJyPgCJs5fN/5Ja5S3PfAHBooQzaVEhRXt/T/vSai2vmtp7TmOaT4//pK/+5d4rm+Lt+Y7V/n51av/gx0ZWqDBhgwI0PCQsMGjzKsu5syxQJAfGSDitTNLGjzCyBpo8XMAYgAYD1BgAGGFdDBtQFMYBBFwThZmezv5kdu89F5U+7zIOAR279Ypt7jT+BvGoU//uSRPWAA75VUrsvQvJqKIpqZeZcDqFJd0GhK/mmKSrphCF725d3r/JqdJNHmmez+T/vZ3h//9MugTKDS2on5Pv/+fd6CMvyM95SfOzn/JzxLEc4FMGbhiBwjn6LKlljEOMWFiQBCCCn80ZvUZpblNSYTHuXOcvnby2mYuRogVESBr5kdjGDnpvc9N6d7u+frcrwn4+XvfhN3pw6rOX4dTOZPu+X96Vu5X2PixTEsqmqGujZQn3Jw4kzYhRG+YJoezkLIWMaOFZFGIJqQAQkBS0PTOGHFhYoUJEcxooni+Xr44g9o70GND6N3LzM2nNd9jlBkVx4/xcZjxS/hKTSEpx1qC29gEabd5I60ML5+NP743v//98XuDNm0LDwh2Ib9P6HkQAIAAAQEkFNwAkeg25EVM+kooOD9TFFeU3WbeDK6v4ADABxoDcG5ufVl7C8gVOlYZfFaKdeFuBDhhwyJJ5YM3A8oclg0Y3ermlRwlQE3CIgKDQdcVJ+GAQABJNydDzufkiL7Ki1h8/yus/fr6T1kn5RgKzyb/MsDS/bF74vTf/7kkTUAANPV9a57xtyZeral2UjbktIpW9EtQm5XBRqtPWNKOiKM9tEkKShc4PkR73mTfGNPsqyHzvnUBVhQVTdhQCHIVrNRGSq8IqvDP/OUExesRJMFkyrnxGCwKUdkeclbct9nUSmbLE9JAeQN6gotK+7pAqqjkvWzxf173VG933Jr/HUTFyE2zSFz86RSVsrcJmaGp7aobGq8M4/M1WbgpVQdkWkdaP/fNWIQXbwkDURRhFI4oLCZABSbdulQgPQC+Sr8JSSONRpu5i9lD6FIpq0kKK31NWOQ6VbcEUR3ueXa7aJGtY7FNlosDS6TmA9MTUTkhXKfoe4uuknMiV0Rka26oxoxULBFeIzKGQZHIBd9KSaSTvAArwXgKehyIWBXOx6hOmP/i0JaupkKGSG+oYRsRoY+2nzFyxaZbEPpk15o3VueFkN1UbHasfVIlRls9tCUP0V+cdpJsuLiycM68eP7zX38rt/i1N/2ZTf+j7g5FOqA8CqP8+VywUw3QRIfrFeE0eNu08ryf/nwSWef+akS9d4+JLxJ9g8HgQ+CGD/+5JE0ogC+0bXue8a5F0qC60ZI1+K/Kto5jRpmY8obehhmX9EZqvnZTJmMoe+dr6nmaQ+/aahl0I8yVl7Duqsx1KqsFCQdVPLMMHu4eARQUg0BSOJQm3LXK0225N5jbCzb0tpyIbjBYVGfEjx+D5QMKeZKwstGzWl3TuCHLplTW5NTybhqGzJH1W1mc4Z2vEc6yuQ2dUg1j8rIjVSYyDsaJHDaAWu0Z//+4XWP/qqq0IbiK7QKhSUCaBhwyKuWccN0mWS7OVGTUogQLOl1qWs+tFNki8koxRXQdRmUXGGHBeAjYFjzpXpEx5lkp65XJstmJSMr0ZoBLpnThf9Yrz+fDKrb83l1mxIHQLCZeBAABLd44Fg2ArUOBfSLzJK/fy7vF9ns8snVLQqQOE3kmrn1xG39Y3iNuznmDvo3er7Pqk7nPzUnW5aO5Bj4GO1aTArAXE/78L/RXyWAa+61J/Wi2MMqjYeDRFqagDAFpuWYPw1k+UIREYt6VgLq0FG7fWaokr912XZvg6nVL53TEPV6ajeuL+b/Ot9EpqzJLjS0u4R//uSRNUAAupAWbGPGuxcp/u9JQNdy3k9b0S0a/luoWpc941x/5ZE11e6LScjcIpvtdKzmhDOuXwzY6QrljruztzahyrPWl/y2DQ//bG7LhjPl/Xn/koMWRnzgBQABKOJhGEs/JYBlaHFCUhIVPEPDlGtQYxOAKAZPWxj1IqXsafZw1rOnVfFcFkaEZ1UrC3G2J+YsSIRv17CONY0XzpWF4uoUspmcKvA49L7ZHdCRLk8Tc0S8IPkEmGGcAIlu+lVvBwSYTiD3Wmih4u8akbx3kMklityomMF/O/UhASePpX0ipkUx5zSTyzTzHxPIOpIWsCxEyHWJ74h7Xe4p3mKgf1cJenW3d9Vau8jZd8sVONLD88LOrX+JR7blP8h7uAFg8f/IY//9OHpBAAJbni+fINAbYyy+HgfN4CpnM3OLcxOHzx46PKHKBI585as873ZJJBkKqGs3NFhiJhXmjZmznJa0ngwqQzIiNm83SGsTt+ODnbebNX2yW2vTaVVyJKQxEggsSLQhQhO/wB3ewABYAKKTk4IAkLAcDKIFA6mDfbXXv/7kkTbCANxTta571r2YGpayTFjX43051JsPQuJiyWqDPaNedu7jdWu3s6PkHjTP/z95/vf33TOJb4p/BdazDt4o2MY/L9czp6CI7mO5Gh3Nrz3tHNmoE4UTGaWg65kRVVq87FSSESiogQEggoJJAklXIUEBq35P2IICajRCbjaclqXDy7pwP4ucxDpVVljQZuu9XOdR+IlK9S44xuESSU1WSLdKKPc4SK7mHBw0OlgrtN6fm1a6+0rgYOiz0utlaQ3p8qqOiIzYieyIiIrmOUsyAcSk3cxztLikjXuMqa66qk9d/Q3ge3p42jmkonSSijKbF/Exq8c9wmQv/d/dXt7u/e1muZ3MQ91OiqjnedAROUzvb2nPZvIUhSlK5TZWb1vZm76SzdL9KXnQp/hnCgoAnUCS0k5CmFQERtIGZDQslWCAtlpZdyb6hvq49gIHjnshlbeWb0q2OlchHUbrPXNjQ3WVzfWXwaEcQEOzS6E29dzecn0qG/K3aKb6VfORtC0c87K53zpJl+ql6rb5tP7/N4MQ9UFrtkiSSXZhY9cfWP/+5JEyYoDUk9X0S8a9loKW20Yo1/LsW1e56RN2ZIr6yjFjbu1LBQdB1GtiCw/PKI+g4Csw8wMENS3MB0dLAQFgpxPWiDkRK03+X+zsruWTh2jDEJKk4+3/fI/tvK0CZPf0E7xve97Xp6e/7Z9tH/zvfP/+lUoHJ7uctPcYtPawvT+0Y80e9rPkHgD1YiQUVPqRRdOGXIdWEUI8/MG7+dy6GI9GVcvu4V7VX1S9jDllNMrXvpSaZf/9/tn30sQqatx4RdiT5nKBv+7wvc/inXfwggQif5b/P4EEBxeZ9MjTdzlBu+AyAER58g8ARkAAQinJIQek87Cp0ko2jv2Qb4ji4fhNi3IQeE+ai25sNxMZs6W/giNnBVrIAiTP1xFEqorPsO/YQGVDBxOpgxlIHjX+CmPyPL/0qGzSxQpE4XHQkN8QQKqSFWRXlAqzX/ibL/igBDtIACcgkggHXCs+QzEOu9dfLQ46zUQbmAgBhgTimEtZ3FreBwZSVnFf/SkgMLDSz0EA4AW3i4KjVlQVWLLAIseJyYT/GoPIJbblsxWAo4X//uSZMUAA41ZXFGIM35hKmsqMYNfTNEDY0Yka5kZiixowwjgMJDCIRlrMDdIUR40+Jd7dpn4zaphPsKMUUI1QgqQBDA4HXDUILDUBGDGzFqpQT1jzSnhT2NO7o3Z+pF0s9RmkO9xSVjXceqdG5Zb4SGZW2E1aAlaxWZr8C4H3WkEtLLXa1B8EZWcshgNDh4WnnRYpemu2gpkY9S8ptWdRMpVnGgZo2fpkZQyUr4ncM8zzBN2FKpIdXv3JSZXCVh2UB4p7D9xhVUFRRRxTRqFwLiA1t6abakFplTY1ykDUYHgM8vNnLQIPOVS3+iqelmBnfjeq4/uw0/VLUG9TUc23Yrpf1qz0ra3XjNYmpudouPi4hpWq/iF0o0IheJFgsL1oofEPWtsDtNEvCpI0gc1ek2knAuyHrL28dUxbYm5A+n0Rbx44YBYCUmCxI4kzVM++37so7oQMKq2NvFuWFMspLa67yxjwWXTrUjal+2MalPKVeTxTgSlSxK1WIyPf/oxNKEFllZ7AABKMJSjTcAfCGG0jMjuKN7Y2sw/ztBMsX1rLv/7kkTEAALePNm5KBrmW2jrSTEDXct4/3NDMQu5ZCEtqPQNd9MvF27aBt+7NsrPVqO0w6yDMzACxApm9A812rJH3oV96XSc1c/QKwIsHix8xhMODKXD57zlCbRyRgqP1Gzl6wyEIRiQYCQXGl8B9fuvupT9UX4vWU101lASAtM+1yltbM8WucqKysd6UlQiQlTJD+1z58au+nvkuU/L4enyvBLlZHIGKKYkCQO/7uw5Kg/+HO92xwQACk3IKmeOcQJdG2mTNR8aFlMhu6mnio4j5EH9aD/xLLtkxTndIY6s6q5AeSU9GJciJ93RHIhzXdTspyO+pSlXSRpWZ6smjTUHRwnde+FmBP3ciLwaVosKNji2ry+QRTfd6xh0ZXNlOegwDfueKmYvun72KGC7W1llNFdgtCGMSZHdCZNVzpV9kpXVWf6pPS7jHq5Xn3REnDmDqH+2Xzkge1vgJWBPC6oAptyDB5mKJJBECPRKINTrMAJeqy3wFwRGtlBuaI7fkemN5MG1qYqbMCMxRl97WuFdVAhxaBPsFUBpVjE3VQWVpIv/+5JEzQAC4UHa6Swa7FMHmtVhY13KcP9e56yrkVIkrBmEDX9v0zgN8s+Fw0u4gPqOyqZcsrXvWBdXKSaScCg1AKJNWTQfDeKpeRUYxS3Qhhao+RKjD5sbM3qT6JPGkmM6FKhhgZTB1YjAyrvOt/f/ylGQ71tcCRLVJuqw7AhZSK/a2LWk73aqNUZjYcAEIAApOSiAHGSuHos5pHhUSi12nvrl5l8q1O08e+c7ykcWy9/ruDib5i4xj7w3LGBEhlQHm+b7kSkSm5XdaHclaZxQvnGln/HwUbbnLK601Cu+d/vO+9pOWNW3haWQAQYAAApMCAAZMEcUiREX4Zq0huUsl0vm6OENObbVW+eL2e3h8lgq8ZaYiwfius29p6WUEHNWeHKSdQiUKZGd4t/WNZc/lLRFc5QgTfLBEcErio0TyaQkZWG6isap1pW5wxYdAAIQApNyg9hUmICfZBemAXZGZowiea3LKwsG2hab8r1bDSp9boKVqpr1Lxw90sx3rWH+kXkeV0R6mlrqfo7hYk+JalHdXds6rJQS2rbcVW9Rh3QO//uSROAAAq0/VpnoGuRU6dtqLQJfi8j/WUw8a5mNHKnpp41wdFnr1EeqCiRrnm8BwAawqBhrgHsAx2mg096Ym7kvtUUJZfp/UxjXJHDo9ipUEduWNqLum6/Xmi2a88iGCCjhFB92R5VdUQpSlo7WzUMqNq9S2LmZqiKknxlXmle1Rr0EVn6la2RQ4sY5iw0IEpNuh4n+BpiZTpPy2Nu8HWK9xMnhNuLAnePD7qxTMY84vaP/Jl7NiOxd5jdN69q4pabIHTkqh3lMmM8r5s1UgrplTkNH+2wuqsXhlrzPjM4nL+Y////+E/KCwOzzleBIKTboS2cc5en+kTUo9BOFWdrQPYpOh4RBVHPZh4ZRkTlF18mxl/zYl629vclj6XMz+GJpqhZucUpGGCKGGy/r2hksNvNQRzB/fpH0sjz0b1/mU2z0DF6glLZMtfU2B0AlLsE3wzMKbShZF0WoIWBnpRConNqMXaS09EOSsYNA05YsvWUGzuS+tPV8b0RybKhQePKxSjlobLPpxs/PJqhdKHay06KyoOFyptwq9xETMYcLC//7kkTpCIMCTVZR7Cr2XugKYmnlXIvxJVbsPGvZfSlqXZSNeh2kJnMrlg1yLesINzfh4ESAbJUj4XFOmq1akxcb013keRwhEAjQK0SIsG3r+96fw58Xg1g/e7me4kNZB4qYzUch9UbPdnVlZirvdf+2oNvGD0+WrKUVj8ooop8YBuSZqCCLydoGYMLgOZg13o23StK7HG8pJ3+cH0nCZJped4KslUJUoqSHakl1dvUW0aBrCscfbuQ9n1Fv1UOtlRPEceNnhZa6pTPix/9lcUcyljqDAVen4uZdsy/vhv8YDomgQaf1M73kQpCTVE1A44NtaC/H7FHT2elIws/ErUVLKGcsAy6UptzN6XTHOSj+7jlX2EOlHdxBSPdr3z988kPfn5fU1X+VzaOrDrl3pOLDAwq9r6+Vh+FRnn9bqt//Pynj1QBApOSYJg2hEg50vMWxTUgreIJE95NDaJ5T6RUDa8R1dV3/nFqYrT0hRfNDpmtcrvUAW0yh/rKsOEan5roFKEw6uYktvqdY69hhhRa8KF7n/IXE4bQ3epdgLDaeDWj/+5Jk6QAC8C1Tm1gaYFXIOpNh5VwMsQ1UrL0LsWgmq5mFoX4l6YfsGDgFEIFlaHgRFMtXFp2rR2nkF69chzY+/M/lmknmQ0Zlq5+8fNPq1fS+L3MOSYYo4cQed2keKxs8JEVq+vKU9G0/04Meq2vYpPCrKW1Oz+jdBWb6o8bHvoy687oDEoBIDApppwSH2QUY12h/LV5J1CmfMuoTmjAhwwADPYWf+8RUi6cV4rl9yD6kOZI7NwURO7/EOO25oZSAw7mhK506SWwkCSKRxjhFPJT9wReBFyZ6QtCXIn6zjweV0SAyhAScdCswCnJ7C/TtKRuPj2pXurm9ZaSxVgz6YxcjAR2PPjdJYW6atbO/uTVcVz72k+1JAn7M5I+XLtmCzR4cQ3bZWcrKQjCBx5COo6thhJ6q6Ed/8/v5pfJlzNOiqKolo0Tt9gAinIHjZ0YUHgj+KcIqP7bpnFpeE69PppPktVUA/yzKvncM6aZ7/TGVK0fxb2k9sXm+viL/VYOO+GCmRtBEPJFjepG9roXkTdP8FozkvrfsmmO9PkZZhxu///uQRO4AAx5Q1bnvGvZcaHrJYeNdy+lHYUega/mOJ2oNl417IZFv9Ml6m2FLZMBGAEpN0KHruPEwHGMiicRqT+6bhKknPF06S45wpEl+KSBXkt0Wdlo3ppnk1JJVOmkXEEIFSbZJm5wIidnJo5qdjjiJay9v33LFJ5LfMofoSHC56/P65n2Hc26tPBDbK4gEAKLNWeyQUS4sQuP/JLmdrQwGM5KDcg6F5CikgBEwv7VZLMMWhUtNFVhsvVWZRqP6W1PYu8heGOwslYqSFrdwQ4gLRFLpHnIbtZEP3qMSfl3V/sOf+lF+fB4FKsAARQtomJNOCCXgCq50co0ita3lhNDe0x1N0pIQcvYaQqd5/PnP3LU+81pq5ZGtjmFdEvc1OiWs5Tmc0iNsRSM52RHRDXO54ds7fSmQ91fnVSzatSqancF8HHuyRkEWagAU7uDCAoAG4UihaOEgBNYIBGLvlDEUmG4Sv31vQQLmFqBIhJy4MiXRPIPArHTjFwolUrlUiZcKRqbG5VepLpl1lMdNaSaTOis0SPHbrN6KJx9mWi71//uSROsAAylO0xsPGvZeidpzZiNey6FFWSwga/l8qKy09gl/rb16a0EjUO5IsWERAk+gNPOrdZgXk+RFhwJU9lJuOQTWCqNZNLwmggcPfPUfBcBu5sgGLE6bKzHGFGc8tvMvPWprH9L3vojEJplqu/OspxVKInW6WO6fsuad9TWO+md7/UoTPk/LgAABACAoABtctGaAEaakIkRDY+tMAA4wGMUdTJoSYoY9HIYECgFgYBBcCAAEGEAYBQAFYEkREsXoLtCQpioo/LlBkpYNMsEGFIkgppeTBoOddNdu4KHZOXadxmyUEvrRbLqm665BDEQLaOWxSD5Bre8b1WGMopdn6GCMa0epZbllLbXdyyOYSzj6Q5hufiuT/UUGWc+9323/v2yhriFaMgGEFn0hIo+6cqxarkxGdcHX65zP+//+bkAKsR7DHBCabYY8CZJKo2nv8/y0lAoCcqV3p6nxnP/////////5yf19vv/////+52xgJAAAIEgOAAB2U8LYzsYPLmcoEYlXLBXDV6ZkW3qPZZ4FBmOmMCFvhAcJDEoRaP/7kmTqAAN5M1IdbkAATUmrSqSoAd1Ngzx5zIALYzDoDzWQAIYQVOWCh4N/QKWw8FBkhpFCg83R3otG2TszWe09hzyTDUa9NSVZWxOfikclC6IBhErnbNr90mFFUs2beNSluXMauWG8K1jVzHC7GMfuT9XlNT0GT+cxzt29cjjAk6EawYEDhEwkNH3pZ2lryOCnyf2M/rnMP5//5tEGPGcp5FKb8oKfC55qjw8X7QmRJlTSqe68NNL6+5b//////////LL//n3//////Wt6qdoAIKAAklHoTUYkQSYXDQZVtZq8VGPHCwsEI0di4JIRN1d6Fu3bUtJU2nCdWROkvPPP83CT738cRvcfCJ///P96dxbdboaXCW0pxG909/v19/1MJrcd8/+laUOLKJqOEACo7XfNNspetLAEJ512j2uTj+W+1KIdXKB0A8Rg+tkib97ix5vxU31Ce/skxXPpxX/Uu6JPETExzadq//MfzfFXHynOYTckOSd48/7FoAogcPy8jExHA5y2AnSBVTglJuTUQiozFhsHEQemvJvn2tWVFfz/+5JEaQAC+FbYVzEAAFrnu03mIAFL7WNvRKyt2X0r7LTDDbxRSSCu1WTctYetrXVByN3dd19/H1Ez316LGolHRWYlUnMzKSZWmOe3RZmErjUWs1TORFVVMtKP6GpX3tKiPRa2WGlFyLMKZYABZ0wqTOKTlIDIGpp0cFH1q7Pk2J/A95JSg7/tO+2XTwxkQlqd7GXG4lL22e4b9/PtgfCk2WixUbLfKKSmScd3SvPzopzCpYFwPd1VIa5dVpYU/IqXDmb560stNSISmkAXUALTcsSBNOEBZA92IoIfADB7TJN0dEjq4hl4UdxtbGooMu4d9MwvGOxWq5ZjzHCuakUioQSspQa0y6GHtYrTfg0fUT6b5aHkiy/ZjsoZwLsZWKYCvyGoOW/W2W6WXeD100FwhGnEoPR/I1HQ1cUTc9DGK6hriY4Vex8tLX9QKfRBH3PbjGV2OHPyIGX55twXVWpl9qztVN0+qRyt/S+E4Jg1KhBlvimnM38ZoKAEBgEspyhsyB6BNVeGradFNH+j29lA+k5Gku31fKqo6O3z/03Z6hJ1//uSRGuAAsM/2lEoEuZWKYwNIGNfzA0PY0YlC5l7J+pphI15EiDfgRFRwwWxn40b8/v9qPWpxtclD3bHEbTXsup3HI+q+7/JHN12NS3lYsmJSK/xuJvdcCRPDiYAgmAEpO8PiCnAmT5U19pahtHQ0WCV4eRp7IHD6K4hkczMlUtqLvLZUnnyr+3s84MvLIR338iY5dhZNEYpofFKdpUoRuKuWHmZ5y+FaxiV/LqdIxyI/7f/MrwHy0OX1QJAApOUceIVZ7NhFrBwNNU/o+TpJG0zbGobmhoF7l0ZjwQ5XzWUlFtozOzyUL+Rr0F/p7K6IJg9qkStGnGWMcyujNKpuwsMqUOLrqQPKS7HD7EKTVX6z5pVD9Cpuhhjpi9GACkncHpF0R0N/brntMYg91SDbW1jKO+Y74aDRi+EwNW2d41eWz+XH3akD/N9b1ndPtaqxxgrV5mdkGvxByys6I1ERiOVU0pCzaiDkeQw/2IMKLgYXuc7SocVN89lRtVbuavGNMIAUnLhh8aDxUpZLCnRGpVWCeZADzds1DAiwwCS9dpuwf/7kkRziAMSUtc56zr2Y6pac2XlXkwhS19HoQvZfR5qKPWVcW5HbH3lL14TJxSV3UhFXyvftcrhgfHynrYrPVzffaPeWZ8yLvVGNz8BrdYFW6pqJaRpDfzpskjurvjh4uKQ50IAgBglFu8KYIoR4o0NeFOEKVkIyp8taA9qXmo/hxfxUPZMH40S1NVcj3NwmnxL1GM6OzlRzA5TFOrdErEurrFizqVnOtqs+NZrOd9DU0HMmg85UHeSU/3FD9RX9yb7vSoDomLZ5CdCQsGRWLJC1gfcJZqNPj5yjF+3SOZwAAJnOGAI74BP/2R/AIzEdAshkO3nqx4UmrDsjG0InuqGOcuiCjsld5BMvMp0aMRnio347jCzMC0euMu4qAQAgYXqWzuBEP8WHF3W69c86nfkNarApKS4j9TczNhIEEUUUBUEhBKXZaZ3Yv7iA/MeXVtWpqurDJuRIckqZS/qlY4v2obvbw8MHmWFjZ/SOZnP/+iNvaHgvJJAIJkEpuXCUY+D3EiRik/M4eG+ANTUxdW1iOFDNBvMwKCbqihw9soV/yf/+5JEbwACxVLZMSYq/Fup+vwlg1+LFUNlRiBL2XGeap2FjXP09Ctp6kaRYZtjNqwy3vsswppjM+cjjbkK8GShCkdVVxjiH/S50RpUO7hFLYMQGgBAKSTgkocdMiS0fsnkt75vF80GLu8VmfbTEdi6dGD5qh2GVPbB34CAJkxBS8wzkRmEglsK/WrsnEzSA96QlI7yH5k5Gzz65KbT+h7b2+WJDtHJ//4uLHGkfZpsagAUZAVGODA8AdpllA8bNJF5yP6NiUvEiTZaXvNAhQbWRwJRj85evzUe5mf/Rj+xFIqq9yshGIhDSOSrTqtSaETKc9sLpTdLko3fyjh0kQ8w/B8AkuF1JNppQYkIOF7WbNGyhk0IGl2AKCQuGAwAoFetDuCENvT14IHxuj9zRugk76N+sP2EHGvIiL1ZknUXMSRZCe+hzuyauZyncxnOet4I9o8CsJfn0ogaiICJScsC8qzHGuEwqFTIYaUCmYooQ+ykFiES+7XdVdznZS6CAcOvQlFOd99CUI19+hCEnedyMQWjSLnI2c+3qdTvehP2/JkZ//uSRHkAApBJWUkmEvxWaSs9LQJfy21hZUYUTdl/rO2wZA2/lOcinOpzurK703U84GkgB54gBBppKooDbDzDmpNqpHYKREP7QQD9EEAF4WBoCgQN33v+Xe+9/ikR3uESvl7/y0TQQTnlwtET/30RD+FpXEJu72Fu9OE7lon/+5139zRASXQDfRK56e5m5oaF9FuGCHB9RbqlBAbokBNRckc9QaOESlzNQLu65wNra0Q5ZMCIpGYT1F37O6D7rN+ooLSKNL/53gskfJXiuii+2y/tRGeNv02UdQZj4SNk3X6FWzxPhRx8apg9IKbN75ePn+Xr7MrtH3UeafM7az7TJwLQremmZcskjRRLXwszE02TGBTJd9Fy+78dXVm/8kKSMHxp//LhAXeDBoTX/SRFBYXA4uorTLIAriQVUAFAEY6LH8fW39YBbIAAgp7qcdZKHsKay/JCfvsvikvenOwVr7pZNaybO+4wGccluduioxiS/JMJg3XppZyvMt1Sf/8aT2748azQ0Num9L95mv3+M7s5fct02+/N5rvfoBCos0X/0P/7kmSGAAN4V1zJJjN+QOKb/BjCOYyo9WlHmMuI8gcuaIMMmlH+69ZxD5GC0wr9VEkkJyoYB5j3IGHxKcnUu3ZUOEPqFTYsYJPYwfhFTdeXlf/a6mT6rEEl2b7mGxViyzVUM6zwXQ14VIoARkAAAVLxslsIGuWp1FXE8eBpSR6hR80DlFE6mKdTTdZurCWPMrlmi1l2aW1jW2YSIyyrtFQ3nQU1WysCEg/LyyYv5xTQzQQ3HUti3d+khLp6O41WG0zMr0rf9CmGawjMBkAAABWFkk0g2Z3HeBzDMOKTXv2oyZd21JNrMkZWMZe7lGc9tdja7cgi5+ssG+VcbqiMTAzzTpboLzUivt8vFHN8//6AQ4AUgU7Jup6RWLy+++zq5wfwghnbjSPIvSNM6UXjQXs2a2amYc5svbDqiDolarJVjyoS1EdVOUlDNS5/8H7TgJnLXbYvP0aR9VUaJUI1lWuhetWMsMGUJAMMOEAkkFzAThedkoulfBQ2A+kAMqaaT6tlyyxoGHLFAbaJQ48QgQRBUSrZ/PoXqeKOaJixcq8tAYr/+5JknAIDCVjZUeMbcEQC2wk8wzhLGS1fTCxryQSFbLTDLJDgf9aN96fpAAlAAJJ3CpNxxmxKeV3qzVxzCHL5upU0JpfqpO6KKmU6map3rOpUmUnpVyxVU4UcwX/omFIssyqlfizlLsmeaT20+Zlh1S8lUlYPkev2dMSi0YAT2xBRJdzEBgkTTpqYIeD+ZpLeyKXQPMkktJ6an7a9aloVVIKdCsc6upDqvned3vak3mqqPkTvTSTR3admXq1XSz211f4UqakHm0ooAOWQAAHyU5oJt7Awk1fCTul0ZSs3veJha3rd82nBXygKNgnZAi7hONl+Z/mWumkQ4gYFAmdS4XrSZiUQg8DwCEJJYGNGCLRRvoW7D/nJ1H0AAwpNIkqOMvHGObYUnZBjLb1TkOa2I3PLvY1/n/77p2ZE1qoi3QlbascZ1Tq/jmLLWp0kFSoPqE4hWo2BhSLUt+wFIBe1n/RVACajSVM1ZxM9Ojxlg3OWghwuRJk/yp6Gmi1Rw0Xn0VE1JJFFZqpcHv6vdz0rwzL1+d6RulhrCVMzLNSQiBUu//uSZLuAIpNI2FHtGvBMqXsqGaJfCgyZZSewaXEfFa20ZY02BhCCYoJAKSW0lWvqqu5s4WUBTUgAAwmBKSSgMyKzOiawiRzG5eZRyTkaE4mk9dBc4+9j12ZNGo+v3SaLLJ7iq6Rt6dRfl+nuf/+a7zJOznw87GPsR50r+zfPYLXIk96fgAAA4AACpQzgFYR8VIOmU9A6wVN8HUopq9tDLbhMx3OmxliQGfEbPgvG7O/TE7W+o13DA1C6iia9xb0ywYzos19WI8mSfyy4wIsswwEpDhgPgAmceuqMbSuuI5eaR1jf/5tACAQlKOD3UqHiyFvRBfNK0sDwaZkaVtNWnxEhPbwmnGMzb8GJB7dmfL6+aBKFPCizDA+g4sIh/ZZmx7m5KbK5QaoqWA3obRWupcc7q4ghwhePtoYvYwLtaAv7tcv/0f+SAABUwQ7FmWbsEJBLXgB2oRWj/j3KyCn93tDRbjGh5eOW4NLaltGxLmDHeR81ii4W1mid2Gi13TVj3hVZU5jeK7S0vb+T81vkxe3cfsxkYbUxDOoCT+wf8dz5q//7kmTegCKBNNxhLRrsT8krKSWjX8wwyVNMPGuJgRyqaPeNcZxp2//W//ICWhgABiVpXS52M+6FUhLmcS0Hh5M8utbMm6KWgnNUU0k3SOrQdq6CSk0VtFqENtohnFjCSuY4sWQRMpjvmOyJndzN8shmmVqnneVao5H1exrnZKPhTD63kT97pAEAhOYMihpjLbwEPTk6j8hzbaomRq2Oj4to2ctTPFsz+NjUzzuOnVpXs/k1y0gwYQb27SNwjMixz6eq/Iqobu1cM6K7IyvdGdkp81sdOhzR+RyXFFvOEs2i8qApK4QC0p2VkjIQ7WcA6mVJZwwROKTWd2b9Tsk+XU+d4iYu/gusyuo8DW76gNVqSfe6BSP3qCHilRieTJnXPVXc9QJgSrISujaEbdvxJHbo6DjaGtOJOKxK3/+Mc0hbQLUAAFzhkY19VAuGk+oM5bOYPts0togZsg/3C97VTc0XyM267gRavHPb7TFO9mzZuwfh3MrdgRCzWxSIlN2GqSZXNYqEO6sYlxCqLzIN5iFQoDFgwGr/dwfCL/5s0J7uDfP/+5Jk7IIjEDVUmw8y4lvJOvk+BV/LVPFTTDxrgYEk6h2HjXj8OXAABU4slAJO8RCkuhhH7ctTgpG4Gqro3zDjrmeuZY0e3zXe6OOG6s8Z9NW0C8O+pfvF8DGBoJqEjOQ8GE91SF9eKrkLRFNoI6j8iuUL3/++eZldFvCcuXO/+SIpfwWft+Qkp0MBSMUHf0hWHAghVB86zh+hGdggj/Ih4es1ZpDbtNfXNZBppW54x79peuoPmI6086hEVa5IeGuZEnc4o5US7O53cppjOREO1SI9WKRWO5irIlFIte1srfriblbt9IEAKAAFOcR6LwS3B9Suz8xyjjzX+pAiIrbvG3B0zWj+Cl6Oe4Fvu8LNb33ApHrat7736x9O6wciVciaLubgRF5ExmzKgMjcu8U41PaB+G8Zt7D783Rv1L/Zi8+DS9+CKZQAKgQAABKYPAt9KZAIwsnJSsioptgVwyP2gy6zjRSYiPOgF+wwyptCyaQ3g7aKKOAYElFjWRSsxyQ4hF6HUzhw868g6xwViU88HmRT9/nf/34h3+4XTceLCYW2//uSZO8OAxQx05sPGuJhSjpzYeNeC80jTGwwq8GIJqoph414VvgIAsAAACnMJuehxsI4AWzSQVLINBtL58IG7l6OsLiNuLOvpu9M+LmBWjjEIFSNTi6M25sfR+h2ZUa12+Fc54Z8Z8+ou7whgjFQUSQiN0q1KaJW5tXuTcxl6mo/sacvdkqhiXMPNlp6Rmt1eX14QrHTArrm4B4EBKGW31uNrqOrqn8cOU3kgHBl3UT9zNxCQOT6y7LvSanoUdYQWGXQ7FCixcXd6mXd3e/rn66StxHFxc+jAY/+f/w+GNAQAIRl8dijgRYVIoPp243OtWpxMOYFCyIwQxKbsVBEOfRtr/j2lIGmroeS7eaQLN5zrvcpGLIjGIbdwM4dFYrbEFA8yD2kRTnAzspznOc5767SEZ1cGBi2aQn///QDf/D4Y0UDRBkE0pNqnlGkIXwFU6hO3TIxQl3GudPSCxkCOCCOgPA8WqvrE9Q3nn+Wj0BAS4b7+cwMDPMP8y+6SuFlczuyb9NvmZnM681ntsvRf65xRjytRG+23aOjKtPCsLBFJf/7kmTrhkLeQdO7DBrgWEV6imHmTAwc/1BsMQuBiybqHYYJeIeK0TnNtr177Bmv+lKTM0YWLHVZmpA0UVS/aL4Dxx++UpOU9ZBPTe96Lz8x+wHABBDLb4lAiDgQwkARKzCviPYVmmPV7kXuUHxZU2MzQ03xVn7ts291q7HO9vHErQlmbwgu9e04j93pmVVLZtOza198vt7Cu8vqevb6yBT+EEJ5MnGH2TuDIaIjP/ZDLJhbECeKeshAhSAIaqCQUm3d0PS4mFhLHEspeDGpc64buccxxdiF51Wf2WPhSzfbRGdaGz9wtyX+7v1+5PzlxLLsz0tqVR407hoaiQH7qXsxGx/+fqpTMctNmY2k7m9YdYVwJdkuBqCJJSSTrYQm7wKXLZT5hZKVzgtgk2McHTEivQjBNnLJ3fB/obLBEdByKzM+6hPIv+F//9/iuIlgbdaxkuMyGjmwESgNIUqqrMBdDfe+SqvNkn8+rX//zcSKy6rhahSCiSVLVKsDUGMAiTZ70pPu51QYXWrma2bjeOZZEvtIrLmQrUdkIO4NE8u5wvv/+5JE7oAEYFrZ0YtjdmpqCpo9Zl5LUVtrRKht2W4rq2jBjbtCT2KkhMIL8/8eiEbf75mdO5Pnbw/S78vTKZEj/qLMoHr2uyVKUBMACEEhIpNJyh/giCIeF4picRq1RsEVS1tNLoDQ59bzZJTCBJppE1R+0mk2a1NpSS5HnkUIun83IyPJfXftcUWjw77tlPBtbbTMuReyYMgmi7d/6UOdBIQIYAACSm5CsE6FaA1DMUmWTAOAcMmDL1sJAVwLVlw1W0LX/KKJxjjzBqir8HeZ4ifKbK4meUiHqyGZJnR/0MojzrEUuzsnUoACo9g8QUU1Eo5mdtG+Q2g736tZQBhABBUq5CUDCGaT8Z06zChrVpBHUaNLpJvZEPm/fWuk1HY//zSt6PGaJe7nrPufORTHc64tj5qTJfrlRl0cqFN7ReUrarSxjhM1WiJBYKWCQmh9pd0UMQAinNfCB6CoXgnE3Kro8jH48PXZ9eBvhNP0jE7XFsyyOfdPd/MMvVdswyHy4U2HhExDuUc50Me6mGMZENIzhQ6pLKazczT6no2jUN4D//uSRNcAArhNXFBrGvxWqXsNJGNey301Z0Ygq9FdoSqc9IlwAlA+g7qJ9xhuK5Y8oog6UfRZUnBAQCE23N2jskgwIaSUzW0fDgKjTMdfDh2Fh62+o2hnrxpQnkbcGWqoyWwoSryr2msWKEka4U9KEKGV+VEPJyudVckIp6Av8Ej3csuA/Iwxfw/1y3oMYkA5Gg6uoHQAACYvbIhwHsF9i+zzU6ickbNJp2lURrnJ2g2+T0Cw0ob+9fydpFavlhaWlpaSeCMNCGCs5ZqeZ930342baKmd0SrlE6s4wzOcgqlItKimsp3Vsa8uz1Z21GAvY/+6U2+rqx1BT4Vm7d0oACSXQ1n2ElOFMikWZ0z1a6Pg4WrNYfkfvFaB5Vnmrv576fql//OvPP2jELNLbh1tjOc7KhEaKskOmekOGLOrOiO9FK7M1JKKq3vZWF/CB6MY6ajHo6MTQzXK8TkUEg0hS3Om1QAQE9qz2LTFiwEDhQJOPxLIff6JWqr5fghE5gsBbxUjw7SURFcjFNAEaPoFQh+kOZWp5pxTrSRw+zyhZELKbf/7kkTljAMCRFeZ7yrgXYma2jEDXg1FM1RsPKvBjaaqTPeVeNFLVMnTrD1DGVroy6op6NUz76r1UOzlRm051lmMZ1IVtIoUKIgV0+hQBiRaTKbSKU7B3EmRxmEDSJR9nXuifWB27MmOY/7229znFboYlhNbIG0gxjNGbSoYh1um1xFEMrfijOg0lnTdR2emftj43bP3/d9b8CQdssqo/O7DTolUOOHXgJXS6cSLCYASSklyQfHwvhWa+1uQlS41OlEmswTT+WSVrHF6KpIUF8VGDRUYKD3WHji+ag5VaWuY7qOYu+ukqJT5smRczkV8fcpW5j/IsFflQ1LLt3RoUUHDJMv+zrGa5r6/GG7AkAEAgku2QxBcAJZqxbSTxK3O9OULcl5cNYuUeWHW0HGswvuBe3vvOXzI9lJkclNz4RqRwBR6QvNzKEWh/nFl+nr3/4ft9n+KliilrCc9NJ7zn7l38HzX7rt/PNN2EQACSm51OA/vDvE1U75TztC9Dt7YOX9TvHgze9/keySyzS9UPf36p8rzwd69oX/R5/z9+U9mJ4j/+5JE3oADPU1Wmww68GCIS30lZl2L5Q9m5h0LmXagayjHjXG5/qBH22OeYpanqkVaoyYvqU4aPmgr85fx1cejf0nFStx+PoQqUMEW5YwAAwAASVfimBcSQA4F/Pv2KZSfNMr28H9fkUoW3n3ul/mv+LZ1nMX2pJbH9re3IdVKsfo4nUVGSGtiQoZxzP8l8vZVh/zlnmULglVCnBlQxpD0OG1Q9dTXwQVTbPBNDp+qeUgAKRcllhh8oe4DVW3BSuEZ/B3emzKtWJaomdlxXwo8KtViDDa9b24rW6LOIUXP8mte6tepOtdHjuSHmZmeNzr9U47huO6/iZe++fmvyA08kuEzd5EQPuufr+uHuEkfSY82vlYPgEFKUEMvF4DbAHlDhdqJQhwS1khQ4mYqmYmwnc1qYu5XpvWfXWt4c90isLa7mMVlQizHztaPhXrdBlPBu/8ObBJmdf1+mZud3Dl+CTR9iPw3FzLebxh/y3V0P1lVACb5ZwgIekQBUarmB5E016rTR9axVuMEZUqKTX6OTErxNS9N/98jPOj6teombX1v//uSRNsEgxBNVznvQvRiigq6MeNeTJU1Xue9C9FwIOpMx41xRPdWe82hHZdUaJgOFEIh1KCxMWOKoPNmo5aWG6KmgQFScVdlmZHI79221c45RS9CWeUeTboJgAluUJFdhHAgylVCaaFJoyECRlBTom+7WRFF5ITbaLZgai7p9P8bxuBnC3mL6fcuLZXKObnvmSaCilLC65vmDh+uQu9wb+pfczvkAyegkzXXO7lCsMyhmdGPf863T19cLAA6AACUnJL0YHbIYzRa23r568fJHyHl6eBSZ1lZUtRW6ik67E90SkowZVzFtN39lu6AidyjSnnU8QRwsgxrEFHxVGI523Ryqn0M/ChRsQFj1lZGIHqccdy6sUexHed7OjCiun4owggAINLCV4FoJfeLp3az9FAqpmEfbKLgF/mIaybNXwev5bDSpiXfNRe7IjUItlPdQ6Zf0OcgQciEY7lIYhakIRGZpGRtDHalnTu61og58jWxRmGWUTOKDqMRHQURBOAApp3bK8myH3IWs7XO48Ntovg4zHyCAAb21vzkoI0kx3Bolf/7kkTXAEMxUlYR7yr0YMkagz3jXkzNX2FHtK3ZdqjqnPWVeWddLn8TdRF7bZTPTXCt1VKo1YIFLPl5yf3mqdobfzZeMiYe0yiD7/vKGYgeZhRPSBf/xbVu7vYqAO4jEPZcAhunqhLEwFiogoA6YiR5riUmcj06VMQEGo1i1Bd9/dZinDKu7hkzbGsyDC7v9Pdqf7iec7fX2F+5t4ef3be0N5dE21TKOT9ogDr2MwCDYCEypt7IF67Nbe/nXQgBIbybZ3nwkdGTy3h6g18Ll6CCbGSAKlICUinLt4wqZIZbWxVxq/wfidySNJMFshnva2tuW7XBOWecqlK53c6cm9B/3vTRo1Ogz5KoS9znnd7nz3a+6FV3sJTvwxb0Oq3sRIQmp2bSpS5JCKxWTJX+Y7oy3UOchKAoApJJJypoyxwcmVKofkI5gqfLcVxTNM2QQcrSEY5Js7u7xP/+13c0J9k+FmTO/TMnf3z85tK80Ivv/JU7Ja444Awd+vAf7Uq9l1BePhbiVBH6ACI4+gAwAQIQAC5+3gswDoXNZOE8ncKNdXn/+5JE0IADO0jYGesy8msLKwklBm/MDXFnRiRN0V8grXSSjXOLXTfBup1AlvQIICUBGGoN5ctyZiNxlOGzTlKFLa6UTU7f/v/Fev5K+ZR8sc8fzl601yLNFS2U9N57PsU4r1vhov52i8a5qa7vKiJ00ok+ms1FZvlEEamXY/Cd6YKADrfb8sxn/HMUlZAcwFUl3Nf9BtVWDvpphUoy+D7nsb4sejenI6KvIDIYhTFczK3t/3l7dnouE4qcplE2Qg8PGXBQkMeEAMiDYwCgywXi2O3LIXjksabbbc0sNQfCkDtEPfwLah1ik4inBLSQF4hd+5LfKlquUzUtx1fE+MH3fjviFXUIY6uWRlF6a2WVVUqX7hVlRkyxEMzQha1bPKVYgG1qrd007SpTMJO6HJjpjBKTxif/8Zv7YAsKsanG/GFgfE/Tg5Ja9q7T5BhxYrZMwAHsVHegw7KKsjZjuuoAb9Rjn///khXv/r/Whx6VTWKcaxklOCqDaCGhhhm4Cy1qkzcVE97v4NoEAFK8lNMwgfwBxkufpq07Ds7DEPVIRq8P//uSZMoAA5pSWOnpMvJRxwuNGSVcDM0RfaelC7k8my0wxA11ZhOjkSVd5R3KGfKRK5RwRNjuq2kw7qX/dlqQrEeUez0MjlBuy19qLZ91EMrKo9t29Gyjft3dKN4nlD6nS6iy3cCB/rALSFMijjatBAKYEmFlEBKtqw/8XdEQft9waTy9pnNT8tzJYONIcZVBDsjJWlKOQaxaKhCPerpl96WK3tZs1ldtb6SgDRwQkK1EBZRajqE3igx/qlghJJ2/kizcovG/tly4TKIhjTU8HIJLPqg6uhPAxqQpsmoybo0Rwgpx7GoenL1zNWWfNZ2Q56u5pE7Zy7HHq605lXY9qlmPVVbQ9tRCRfk67M51G6Gcono3UaFVn/LEQNnaSSBJUEwQwkt49rRaxqS3Ry1Qd+tbCFpJfUdbjU0uKM0HjkfNtNJMLuWh9Z6u8KdlYpv6f+yU+fNK2MVFQmsnUGAteZuVmWjdDelWoSgvZadtLEYgAJq4cLiWgfzoGwOFRdJMyPKLPNTQWG0zEeLUMhSmqysk0B4cDyc5/RSVnOFCJ2sw9//7kmTLiALkSlYbKRLwVEhbTTEiXQvRPVzsIOvBVictKMWJfu7zTqV1SR2czK+JJWNDWmUnJuyuQ/RRxz2zCBHnCL9Teq9fT4/qwp4q1h/w2AxSrTSku7ClPkxF25QDCrc/nrOmHwexGoygbzf+/okw4cThX5Kvu1I5Hu+3U5p59lWrMzUbMtIMd0NS9sudl3MpHMZ85WzgIrgx97DHZzt4v36GEXUw94bCAVZd/Ah4eHiWEwWq1Nz3jvSynzOR2W9eh/hYS+ztU9tMos98Ll09QoeP1xbKRCvtsZRYPCJY8zUBwQUxNWls1VadGOiVzCZzn8TZ1QUDeNHbjRJStDr+L5Ir1Ud4PWg+/kQL/vabcbYokaZylpA+IGxahgzxWMEIiOQxbqjCvgoemUdnKVEcVDO//cT6FqeRrc4ZmMUEycsU7D7Mnhz/BEVgIePOISJXks5RmsB1ABBsFRz34siCiYmfUcllQwamx6LvCEchhA/lH4ds9leK/0ihjz+P7fu3ZyhT3EGIGOZzkOxz4NkuDNZ/S7POZzMpnRUKvrR2DP7/+5Jk2AgC9U/Um0kq8FipmwphIl8MUT9Y7CyrwS6ebqhhjXYn/e/U3m8GMi39YAspSqrhGBNQajD5J8Y9KrCfB+Zwfy2FMEoCwNtH0Nn2+nc566w2hPg2dAVi9C6+FPhc+w/3U2LpQ7UP6xqRhj8//yJiMEf9b7AXfpl9GPZn0AAQkoOtA4I3MRJVMZJxERTVQ55l3P/K0kAVHIOqeX140NPQ9UTTmPIpkMaJ17vZZS/S+V95Ty77+Tzst2ZiseWaxHM2CnbOqWR7aeYWRlSh/3efGDuMHejO8QH9h3/E7LtvmQAACsAvsAJA9iMAkExiwGWsp59o0tJymtCVcmOaX4xU2aIxP3U7H/3iN72Z/PK/k7LN3v/fyPp+BjAI44OBjgsQ7uHMczoU+oKr1aSt22MzT00Jud6soL1b3mwT842ZBLA3g1I9hn3GZQACAALU04VSFlA0IVA7C55Mt9ufzFB2GZWiQC8E+kRrk15VNvMPQW7zUz5iLIdszHTxc5ClUw45rMV0+gk2iCxysyu5rJVC0dhc8WR3fMa2E/Rv7z+p//uQROQAAqNMV9HmEvBRSespPGNfzG0zTGy8q8GjJ+kNp4l5fP4pl8jvkoAAKdArUOeYO6hJi6VgBHKEOO2G43Zra+sND3BDJpEfHfix/WqZWK0ke03b7zmP4VdRr/Vv/kc9Tq5Ehx2XndA0P0bsP2fVi9lQyhR+ZZn/0Gh/Sn4mn4M/Yy/xfTwlb4NELQAEXLRDRTIImazw6X3gN4ITRTlfsCQ0NR2pG4+uG0B5jsM1VRpZBUb3BMi6XQ5MtFf+f0FRMkykHWMpCzbUGqlHHk77X3Ij3M+xLPdFXig/uGM+fxV+vyeM0ACKsisuLKFzjYnjlLpyajpecpG2DdIgbyxq0YJZj10lYMsYvV3H27PXKtfZsf5cVPygx+jllFrvYFcT93I+3Qa11a7K37EtncNXc1P5k3/1XnN80P/GlfjRC/s8dHws14y21QAgAF18I7h20jFrtDuKSQtTanoXDuJjbe4QpQtS5clQKGjE+p7wrLhbrdx1Sd6qft75J9/GPqq3PZNcXklTaU/GC2qivkV2Ya88aRHQUbRDJVBD2P7L//uSROmIAulM1dMLKvJjSfpDaeNeCzExUmwsq8GJqStlhKF/uie3i+pgkO/pd7iAAAKUBZc66sxjgILJshYWztSxsk1J5HVYQxdt5OFfzJqrALLh3LWzb7qlc01nW27P+cQr5vB+s7DMzu6FUrPlMGJSoN+x9WGRKMjMofeVltfO6eCd/6kV6hn6t43dRvzya0JABTdwLCU2Tgw40W6WARJINq7zUkS85kyc+mmcv0kgNOeWL+sYfPj7fqWfydTNPeKrv9b/+PoUEpSbPqRCI50RoQNkEB60MXp7iuauxU6MtcHHdBbodGRwl6DvTsheosr2EoADbeBCXKHYHeLqYowVk0ZnqOAIdw6VbFo/2yCY8FqEvuZww2vO4WnvFrPvEaN/Cri2c6j4xtiMYVybwKNMpBpkwEFtCapOhcRd5HZT3ZVLfLWhpm9/Pe6t0HdPHAv9ac6IACASknAlKnMhgOljrSKVdSjssk12JD4unihEMEMAM5MvBsI4XVT93B2KlnJT7nWIKVqUyjOkpC8UTOGlvLKZKoyJd0Xuj+l2hfQ/zf/7kkTqCMMNTNQ7DyryYqmqQ2niXkw9P05sPKvJhyXpjaeVeUdfRvPood/6RyJyAIq8mkmlAWYrxeUbDUjt3L5sRrP1G62PYpPSqZO1Weidc2jbNT+xkzNTCs7UVCMj+x0ZzNoaajldjqiKyGIU7Fak5uZLGl9Sfdl/jdABqHHNghDXQUHSQk3JQWZuBfFgVzWqStVkV3iNZDhaLzULVJ64aVMVIZ9l/5stytBIOPmTluh0ImtKKuxI9LlVPeFb0HjGtPufPdXqTY09WdTvStT5R+5NuzuqDr84t5j8s/UjlWrAABawFG4FeC9YYAI9AUAt2llEZZu5JNS2OonhjS3H8+RQEdLR86flk8aF0rmaR+eQMyqeP2Y9ZJBM4ziYoz0R0V3RKl2U/jGek5XMtUeR2IshNS6spGJT2FPZ3T9R3QPtwEF2jB+LkQcEFNpTJkjgbQpyMRK4uZkd/PTc40XFz9kIAB0vUG5RPjD7uSz7hdu6yEjPv64t37OuOk4RKeLQhO+ERqvj+vd3nRBcXd9ERHLd3/iXd3e/3Fxd3//cHwH/+5JE5QgCuUzVOwgS9lYp2xo9Yl/LoUVa56zr2Z8naM2olXhwjFz5d3f9yDERKl3AUFERJd3FBQUFEANgAWG23I1O8KvRp0jh2NzuE1+GAyQ5JcPryrQCcVKLcmFtJENOOHyiuQe0zEIrgxpzNuGIeaFDKLnpCqZOX85/+BjgsEAAYGP4AAAAABgb6IkzOueiI7ucQvd3eAAAAHFh+h/w+oAOqSE0iVONoFC71I/cvEy/J1MbzQFcZ+7Nfy47dm/233daIjajr3a3L13M/idpmu6ZVxYt8zOeWX8h+uZm08ikYc2ZS67bMqidmaQGDVRKMwEpL91N1Ve3+0KJUFBvigoHd31/LehSqUvoZ2y36XYsWKgmsdhkBI0bEyOeD0R07todx8wdd2ycOeZNPUe6H+tPu5znutO7aGQz0czneZ4kHjIc70SYWQWzGcSRz0UgwJAM8NqSbhipyw0NIKLUaKLjabrIvkUwaeqzqFAhgtZscx+9jFcJiOyEPF4UzpB5s+a+zu7AtPvbXtnXg+Fd8PYqGMJKkq0P/rXDeNZpKf++//uSROsAA4Nc1jnoQ3Zk6YraYQNfDBVjcUMYbflspa0kxBV+/3IrrvfNHxV/YuWfXx3KT9bzq58Pc5c3vVAAxAAUkkw4FkZryuHLwbPvOJirkdBYsF2XtaduhFnYY7pPuQP1s6fpu8fdtR6RUnkLiJWcziO2iRDbUM6R2kObfmqssZ94vHOvoym6wdmC6j7hV1T7ACVIAptu2BADUShJgihKUxZCoHyNMOhGN9kCxipxeauE7uodGxfanUIcRi62e2f2WO8HaQEVWA6VB8ITKqL2qymjsk+QjhM3TjGRNN+lbNSpciBcbMVaKyTN/lmEvpgDwABSyEQmSU4dgHgBhMeRMTdg2yMW4YiEm5LAPCYg2owzBgYAdZp7QBHUqEnxfLDRDhK6Pa28RNd4t3msdSRzcLrs+TGGmdlN1TtQ3UXPYinP3hNjVgx2iYHRXsiAuQoAElACk3LUkQUhWN1srn7WMo4KPIBMs1ud4/dFu1lIjnxwP+MkoXjsc3cRZSBzf2svZs+Lq7IZg+YHMjBxse0jup9XZGb6pGmORTiDKSSki//7kkThgAL2Tl9oxTL+VUnq2jyjXkwJN2dGLGvZeSarNPGNfHbUXW71QSLuinQYy3DSdIEJpyNxpRJN4QMGXBxFtrSdORpQor0Fm2PqIBVgEV/fQsw9iAkXd30tf7Hed5GbeQ6i8QkEx7viBTiZ3ojrU6n2IiSEFCRo+Ugfdg+cggAka4mPVKEJZk/5Fc9U2K4SEg4QQIQAJJu0PaCg+CAhgyrGC9UUFY50MhFgirJPYMgr3CKdKqZbORbK7USdR0rk6RmVzUmNbSQjZSrka6gCSspmj1HQvbn/dacjqkKfaR3y+Mf/N8lmdSzOJglgAHwqESIT+gh/3hscpbuWqpRpn/B+1ENpsKtQbV2QvQvqS4HOai2WaEUWPLU1WG3Em3KP55k7OctTaI8sT/nSvNTXIyYNuWZOon+j5jNpJzSR4RAgJXIIu/RvcqpBFgAASU5QORAcAIGe95ToEooFwiEhq9dDtx1Qt9ejVbP1R+VVcpU05hAk1cQI82CEdObp085q8KlvCumRcX06fvZa5jpiELJz+nUNboT+FPfv1PKB6Nj/+5JE5wAC/VHZ0YYq9mIK+50YZW/LHVtm5Ixt2W8f6kmEoXD5L28aKIwQCQU4D0HoVzlJLtzpSkaLVnl0t3PA53jPtqIECJZWRZbdq9Rndg3xayiBDq6iCuwaECOp0Y5M7dr5KumhC6F0Up0nVLM5RZTEJq90eeyK6KjEch9Gshz55K9J2ZCDSojQAUk5SlGFj4yXVaj+3woFn4j01zwpJ6w3H4oZ9GP52tIiCKdMKrJDY3myrHdQKxVuyrkujhp8rOYkM1n6g4x3A1D7+xX3jipv/BdwUUCQJ8CNx36GfomhAAJbgg0i4UqttLGh2k0khEJq8qU97CubflaXRvQJVsWI7UtS9YTEaidENuz1Vu53KZtSOHhIhbzPYrFnqs6yRVJjo0VTRBTQETRRYGgJW5IAJipsv9l/A7MCOnoAAkACik5F5VDKPEpFNMqTtmXQzQGg/OgIjWwLZh+BHuX+JbFJYLNaj6oYFIOHGjJCXVR41oZqdbZ7aYiLG1tcQOo5Kt6KGO+D5o2Wy8vnwyFYqXnpvUxNwGJgvyaT40Vm3X43//uSROqAAt5P2dEoGvZgavrnPMVuyuTJZOYga5l1Iitc9I1z4AQAgEzUKJaZh4M7dVNQfGhIYEgvDCZRCxgu4sfUoLqa5tEvMS+hsuktS8oxS5seZ47QwQZ6pt8cRosDO14WjGxKRXh9Nn+8ydtRAVuZqhzKZimWUQZEwRvnZ9YY6+fx5SAABKTlsgx3CSGy3uDmnMuC6gsD0MC0M+yny573NgjsZ0QZaRvstrKymxss2d35SoZrdJf3mx7ffMu58vFOoHWlOXgvHZ9S/3I+NLW854/jksnUP3qdbGrd+SXmqJCP22Ud85+ntmYLEAAF2BjAgzTNCTCIOd5dSZaQDZ2Ln7iTSgJNs2iwt1igXQrYb9aItPw3qbMNPINxIaCuZAzO3tV66ryoUSKe/bvP6ZXIqDo5k8sJN7j+D0XEHtCMdMErfO7X98gvQVJUAtuXZMfkJR5VWSLdXhSXQJva6HStd28Qo1VuUKpZHiAPdpgz8IpMSKxso9SNtnUZR1ETrM9L6X+NpWXPP/XO7kAujooYQTNFeOzOxqzZiHOFgqeO0v/7kkTxCIMlKtdR7EJmYGoqtz0DXk0FH11HrMuZcxvqDPYNceLdRoEQgAEBdoXlskuF+psuv1Kk8iQK9VcDXvM2HpmPQV7qod0oL9yUzUMaZFjm1HE3DcytCKakRcFcn0jiNoTnrEc5e59H1YYfRMTDu6gssQVwsDeAgwKb+R2XsuqaACYYFVrGyLhoKK+Nyl2CCRgBzw8PJivOmtHLST3MOn+klTsPl72MWtru754W2duSZuKl7o2ZqLhKuUQ8hYDcEGj3dvX+am6qdSKTeEKVyFH/8TT3M5CQAs+j4RPrefKDQ+AYIAAACkz8TcmY4HaLfsj9+xP0BIKRdRNAhSQ8AaNA7oE0aUdtZ6Ocsh9gg2gSIDdoIUuHdHB+sLnX4i10RT/iF3QgMEuwgqKgc1f/KEEU4z1Wccc3Fs31ZJn4dBLFnZ//8Z9Hg7BARfoAAAKU+U4DNOwu6kjoBDC5vFxqIT5QeNtkYMrKHRmaK+aG+Er0pHbjTWLLuAuHiJEfLnEVD9p118tkui6KVkMMvcFmiMkrHEbmSom5I9JDMm2ypHD/+5JE6wAC2knaUSga9FvIeukww13MLTFpJBkL8aah6mj0jXETLsoJJJ8fEi5ZgfVx0MWi2YhCLUYMII0jjJidT2GtpGGDdzQRL1Mj2ahGwHNUTWNwZfN8YbKvdZ8l4TnJWvSuPz+/NyQFCqVtH2Sw/2KM8VmfrWJDOlmszBba3LjLUuAH5NPOJpgbolk/v4QXsrIhcKh47TDYzZbKnNa6ndxXbuk+w7cvP29S/dBvublu3p//umXe4xvefb1KSIbAZkK532nxQleqkBZUAASSnSmhhyqjPsZKR8aklygnrQmGmFF0kayw+1WsYkdumI+zNdvTKJQeuBa0ZFpZp9XhlLq5jY5crgrKpO1Xsbk+L+vzlYtDRh91aV4XfuZm3Jver/8/4x6ujgmBo9iIFQCIQkAVLYVNa7BlGu4FyoiSqLjBvXjuH4OorujByIiIExMdCPFDDk07pvXvKcu7u672JT77b//f/w/9onrWnd0NSSOSJJpJyyoE8bHtXeb5asmRFOvKijgOPHQOTyD/TNufMjMo3Gbe3NESh4rHYcwzVjLR//uSZOkABMZdVRnvS3BhyQrCPMZcDEljY0YgbdEFDiuUxA0p6KstaStGGRZ3lIh1KNa6GNKVWaxnRRRDIE497albU2Ciy5jZ2I/498WH9AQnkAEFOSoDxwJ4+Zntz8DmAIdC5c4gPnDDD5jI52lE9rf/NYrlY7W//7fTVP7+rftsXMa7mNsTRDKRPbK5/j9CK9YEAAACpiqLD+ZgBr2LrUAgShkL+0CX5ajH4fHypn3aZCJ9alMkF+cWuNJT1N7rr3rqiyDmka9xqcLwylEDTJTt52bt21qrf61rTnuu5yd5QxyFjxetJpYPHqQ3nGw0QMHmag9KnuoAzSbJoqNubyB0J6jG9hx0YhrUMNVaZjC4OGnrs03YOy51Ez//jxxgWgEIx4cCChCYJ2178mt2yXQvkpnGW3YrfT4rH+u7WNf+/SLv1//7Hf3/yQAIAAACScaqegAMB0x2HQVAnx6Y6OCCWm+HfNtfzSFi6MzJuWDi94O4ETXnm1HrWND1aPWmKZw9UTu9R61K8hLt5yqG2AA44lwZiAEOAMGCjihgTmiv3//7kmTZAAL2SN7phir+QymrKjDiXozEx1LtMMuBSwYs9Peknf0/bEw/9j6u8aflCDVMvn5jnXUuyIUgAAm/mqG0LlsVWM5cDe9FbggIaFIrpcky2oKxuXi+zrmXdzX6cMZM09ts2RDqZ9eR69Nuw7p52qezns+dixjLTNSdE5/7T1yv/hS6XPP7/KFqHhWPw+KKtW/5dgABRdwWwd1GpWhFCJdq1DfJkQgQsSgHhQ4bkrlqBFVhmYbYu1G6TvWak0OMrGVZY8cSyCkcwjo1eJDReSFBftOOxXqHtqUPbykPzIjyp/74LwoLmOD4aZZXXPgIADUCAEZMHjPQqVtVWUk98v7tQcUSSB0KNR7KWdqGS6tS3oInHalVTdmTdV+pj0fzlkVVOVnOd1VXstdValMf55fBl9/qnon1tr9I3fLJAInEAElvhBg8FxrgsOak/8VjjAYZzQsDM0D5ZIi3Srr6Wvm7VX7c718s90e07GZbvatNZVWMKhGBK9V4RVJYxayIDJz1W5mx2RJBdW4ZfVy+00nl/5L/Sypf/5hy/BGKYnH/+5Jk6ogDYU9VU08a9FwpqqdhY15LkRdVTSxrgTkl6umGiXjsMAARAAAC5g9Z12s/chQ9u0LtsxoqctaZaoDmZMqF5AfXkL3P/Juf7puDeaE1O4MSesDGcVvnESWzp5hiKY0h4s9aTSVYcTJ06alL/a6rRLeaHC8yTzxqengnL9D9ynmKdjYhb60HFgCUZZEikkVA1BJ2qeaPTSkn5/agmDWOI02VjwIJeIWtb+LWpNmkmMf+mc51fN6WxusrZe+UcsEymy2Zj7mqdH7KqN+2btJtQ2r3fvmt7VMX0ORpNQTanEHxLzImfGZCAmGUmmefJCGUYrrZ+jeatlZ0uD0ZufiJanSzzSp8cUTs7r6JHJzA2mkKJnFlYFZIeaEQiekbA13ut//r+//+RO3f/53BKG/xuTX8Tq1qAAkQAlO3CXmikFzpI6sRqW5ffm0XxWcFi9DBe1GQOuELVuumxX7a27ZZQdN24Mime+au+ApZncZCwq8MBnqfw6UOyCDrM+l+KqDwjx9Z7N2ZK7UcX5YAC8S0NXVQEteGjknX5FGdWmkm//uSZPAAox9M1FNMGvBmKTp6ZeNeSs1Da6e8S/lYDGndnCThDOnjgYD7JaYlXXwGjFey7ymn2PqNEqptUfsGs1iQYzkMMDGQEGDTjsZYM5xAIGywp2qHlKnfVWtyXQEUjT8yGViF/ASmaP8YvQnU9nbQAACHAz4RSY4WUDD1AHPaEobjdBAoW3oDVsB9saTMjlrb97nl1zD5XjiZiWsXeUOqTIFAxZxCx1kQeHIN6VWDLdy8HGf5G9nMpWa9TTbjNrdjvy+vvn/18/dm390un4CcKvKkroSGatxUlQKNDHw4WrECh0C3duKO2LYOoVUQgyojGPJjFJxS42rVjJWu5paw2ON9ah5iVHGGxMPNOpRWVRBJGIxjoJowEGysTMoiZpFMJqYxGRyq6vRX38zpS3uNNJb9jomersUqAl/taasXYKpXLLlakRgzU80CWKZlQfGliauQuzbRrR9sKuWikKO8arAukl4285W8jWc7fs7fjPqGV/dGyS2biDJots/7JxdE0oHI25cEXpsv32xFqe/7z/7+d/P6UH9fwaGjJwEAAP/7kmTziOKwPdTTSxrgYOiaMmniXA0dA0ZtsMuBgB/ozZeVcAN4L6Al26JdoPKJudNOxRWAdpljiczbQyt5WtvTG4PtCl3XVIbXAh4rJFm3CBEE0EzBTuDjDARXhWoaSrO5pkka2ZDrfXBxTZiE3xBZMBVP26wjEzVGXqfOAwkmBAAAFShVU8BlyCYQRDGfvY9jfS6XBQWA9gwjiJMMLe4P9rXWYu+V7iWjvunDSpDyPVljNuyDnWUWlBbZbmv516iK847eU6qVt73Jb5nz3W571pnP5rd+pcTBKTDwF3H+5V3mte/h2vVKmEnOLEQmpE1EeHniLLoekZg6acI/Hd0TWq73AC51AmrDZrbjvJX8HvKyRIPdUrLHpJEc/GV2R6SWq1coZMREsXN2Izgykdxss2DUup2OfoznkS09mnoYNC/P/yHb5H/Y/4QTIq0AAACEkFp28SsPnNwInXDU9fbjOzRA74itWTrmYW7C/2stC5ezLjMT/3rZCpbUiTnBQeIMNEYEl69Vb5lctG4fmZB3Kll+ADwEcFnXZIlszxosHlf/+5Jk8oCjIEbYSesy7l7nGkdh4lwNDPNI7TDLiZWo6M2HjXmucbz6v/U7svzRScAABIgBqbiXkYtD9fspZ7C56GbN6U9yiuk61pYmBh033Azj8llQYgvOc4bHYbPN18YY43pl1kBqJBQhOUYyfWr5Ka5Ef+IPFDSFguKx2+IgImFUjZTM8yK8BlMP7XEagIGVCAJLd4eE4AlZWWonVNW6STRUwyRgahfahN6mPRD0tX26XJ9v69Gu/5tfemGq167GzwMo4Y6CRYQ25nf5OokjHhGyKAuh/2PTYkKsWn3oyDZes//y5y+np0gZ+CkpKFQcAElu8N1P4IQD2ZE4D37seSgtIueoQc8jAEUSK2dleFTQ0VGxJj0THQQ5ajo8exViMZNKc7EcCqpzZnsGpflThYelcZzqQU/Xt4e+9P5J+Nv189jjxSoAIJyh/zlhXy2cIhLAcP6YdQ+USB+TQCGZgSkUymVgxp6KnyplCpXUefZDRfS1JpXrp5pcbwY2MBAIwGDG5WeX7C1KM0FCWJTZaNu6BWQVDMXDv//nHLcVk+T///uSROkIAvw2VGsMGuJhqSp6aSNeC9U5TOywa8FZl+mdlA0x7ZrCIQ53TPiH7+nEBBkSES7cL5xjwCx+TU0/jN2OTw9I9LlNkqlBmcwpLKbJqWVUlOZdI0UiUmKC0C1ahB8AtiO5cHe8NMw2QkFBNTVM7QiEbqLasJIOEeOYQqZvO2Qp7sRyw+5lxi188fIS2wWABJSkaOOMnM0z6GX0zNJZLiVUCzjlljbxhoSStaZUKToBePoxELmWs7tWJCYm2E9nxlaZWEwjE2yaiX1rD+BBsxsE08PTk4Vsky7DPiU8T4zqtte97RPusCsJwalhsjXb4WzoQ+Io4cZWagUy/w2TP4arTgnggCviUv7V+/////lvcX0BUP4xdCsLRVMtt3fx76//xrN9Ub2yLd/j0hwE+3TU0ACipsWEgTj+LfXOsG/87EfvNVW1Jd8Jn7yxKBDrUrNbTSWLdTNYzr6baSdzGqjG7qg0ZFCKbohIThsllPhXO9zuSEgla0nHY7nDDm1C9EKKHH9Goj4GcyzAACi3DN+kAP3VIAQAgouOXgihEf/7kkTsjIM2SVGbLBryYomaamWjXhRZd1BsPe3RiJ4pHYYNcaij7qSYhfTz+R97bi8pFI9gUtfNIETW9f0pr/yHdF3r4pT9J1FX37O7RBBXb//rTyq9e2sdfzLR/GpVK2UcaQaCBoPDGom5AHTR02wCz3N744q/5e6JexjLjtwpa+Fygf8rLPsiQAGQQCiSnDNAfK4s5Np97ar9DFXFVoOQLZTws+OD48OzORDszjCKqLE0WpRIYwcxnjO4uWGQ6Okp4h0qIkbFycOqOboiuFOLqoiYRKSqF4dDCHooPB1JXNr1fy9/uCgGixb00J0LvwkzBFPaGFEVF1ZBHagQGCAQQRqIoZChg3fWpQF8t3FY21GVrR9dGWWw+vVfZJaKyrRqSFPQjRddJVZrx5UxZi7NSiq9HYqR53oFCZJlpMVGdVKshpkyEY7j1VIgi09wxqZJTYqCRMtiQqlSKmiNiL3noqQ6vqO3G3SmzMjc8RvMZBsl9hjFFUa0TZLmgq11R1W+qrePXGMzHbVVJPZjqyI6h6NFWM51dVVXRGdcYLC7zif/+5JExAADfE5Y0S9a9G7Kypo8qG7KZTltAaCr8YonrHSTFX0gw48ehhfpVTBbnRYCJBLUduCIZsYYhAosE42aQ2lQIaHHGyxSUKlql0dyyKUDRzKbpX/8f4yWcBUdvM1JkRDzS/TdzckxbjQlNUVqvXXWNSuZVRjc/1X1M//DKoqKqqZal8X1w+TeFLgDMCQU03JkWlOVmXTheaaFDJhYwwGRzIePDndVKES59LcxDw/LX4b+lVuGCaUc6Tmhf6z8zPpF2ULL9PKUm1DZuU0+vt6nP/YEGtqC2G/v77f9Y8BDEQC03LWDmDwwoNJzMYD5Ra8ucwvPMANV9X3yWVesjQeJH7XQZuuHbV9XyJkQjJC+xwSzR8hzsyI+nc/d9+bfnkYQcq80LuTor008r6oQbBBceLGG4uoFqulZRuiYajSZmKWUoLCCFIEBggWLpUDJRRK8zdbZh/wamcKv6ady3MgeAAAIAABvBAHnA4SmccJtOaLub+5a/Thdyjss4OHcEGHGMIH4fIGAyfMdrcoGwpUHICo3qgUG921LZfpr8vdU//uSRLkAAuVM2bkHQvZTp2rqPGNcyvk1a0Mca9FloGzkkY12mm+HOCbqnmvrVPbVat0LTgx87Pio1Sb8OmFoRUeKTkNCWEq2kdFRqEzcYmUv9vm3/VDIJbFWfaWZtTEVkdynbt+N9L/UuxIAAAFOZF4Tw1dkbVtm/WnLdldNAltfDjUi3Wv/T1xNW+9XxPGh6xTdTOdVR5hKdyVHljMqMyt9irXunnYFMPZjPvQzfVJBUdSCoL2lwffM063zAe8u//+mVFAIEIk6OjTSTPGXdsme9xPsdOFwE/qZSwgB9VSkqjqJpRysgIMpqJif7KqFEeKmMLH+qAZjT95Z3I89VdxUwgKMxXWm4ixbX9S2AYNFcvfR/8jfiIKhMikhG6HKbTTgyQPNdR/VQNWrzr0hIppRELG7GmZWyWcKKc1aiFbDHH51lo6GjIefcjvAyGQqqJ1V1bBGwycOnV1v/qNBIEJQgk4PQik2/uf/9opRtCoAGVgE3NuO0o54hPqDX6I0nOKqIyqN6AMmtYoPy/jnLaai9HmbnG8sas1Va2nAk749av/7kkTHAgKwPdmxixruWqfaxz3lXMr9N11HtKvZS6EtaIONdyLo7MeyXq7HoA4OyxYgVGHsQ5ohiKiYqHxClC9bFICaUI7dmtsQXUlbpRtf0LkGqenbmcWKFj0A5BRbkg0CgrYeaQfYvAsmT9ycps6QPthjXn7u9jfWNIrpg0cFnlFeuP+b64kiYoIBx67VvbPMXfI2ZviS5cgWdseyyWOYJHrAwdFA0DhoXUMFgWiFnjdlQHAAkZJOmoB0qoTg8rqd91LNpcKSYofWBmCIFbP+Vq/tuBF94EX1kn6g/6K0glmtv1HOVynnFaG19eiGOocGwLRmY5DoWZnNoKHOiZDymXJfoAh5C7orLgaoJOS4cZEMsB4TCVqVB+WqWw/O62gNXtqTzZS3Vf1X9KkRtf/7y0jZ76AjUWTy0mnR9hcrtuCRzE5Jo9dHMiQnnwuZQIO+TMVeJb5Snl//oLCsIxJHStUACkgEiinbPKSwwY5NbK57yAtcrEhRdWJDxbamPu0faDrklXibSBl8RUerdMiOq/DnS1cq5M7qj06hmpqRkyr/+5JE2ABDS1NZ0SpC9FgG6tcxaFyK8P1a57xLkV0nK+iVjXolNN0t46UI7K6E8QhYtJo6sSop+5PBBxgYR1VlR1ZWQCeCgDIxKSJSkxd7Wzd0/iirX8fLORgs+dxx01e+bc2GUfYrJrbr9sKW59M2Kop4DvfRN4xlmjW3M2ydSNyckCkpmlIEqx6xDmGek8yOiCs3yMIFH0JJiWUtBaIYqZ/4lUFZVATJBV0VGPCskVljR4qkhXz5KABxDXS89OPMpKfjoU8YKjBw8aMpnIuZlBi/00s1nmhGrhNPR01akpIZdc1yLNc7liGpHkjKh+lO52s7EMKFrG672mYMErdJjKB3dwM3Zh5AEjhJOOXygAwMqClk+WOcdiWRDa2tC2YE7QqZFVn7H1XTvtHR+bVRMFren94bnsRTLT5I4ThIjpVZb88ttaU6R9IkTJWL6QqkPxZ5NSCg0zi8B0iJNFb6nAAARxUCFRAU03Jt0KQJRcHGtBS1h2XVsYiA0b39XsmU3rcvZn5Y/Yfnmdyu97mRtvk4lF51vnkR1jbcbdC0Kd5m//uSRN6AAwdXWtEIG35eKgsaJWNfzH1ja0QgbflxpGtoxA150Ypm2bm8SGyRyLznEhZ6JuVIk+/+5//6W/L0HXaegAiMtjJNtqTa8pJzI/qU6ybkh4fHaTgArzuPa9oop3IQXtGR4ch/60SdlZWCFa58J06nul3Pvlxzy+nJ/+7xPWvhx8iv83L4m5yREM9vZJpxSu+lloQjCJJEj4CAHAQAAAEpd++AEOKsnz3jflXNlpcVCH+hpU3yIy82JElbmHq9R0Ihe2UU5/LrVGbiLZ9roUW/gWYT/Ngv1OR3aKPMLMq5bHhpiUou2Vrziakp9McXTG1Hd0UQKcOjowNFfNgsGRspvIX9KsAGGaAwFC0nMVFQjYhSeEjsWJHvfxzBNtqjwY/9wvFS5Iw0Mt5J2+BDCSBg7vNCiJezJbTBEnjBrypZVTWemoQiIrJlUsqks662OxNHVjJbY34zlFhJJtZm/UXP5WH/YjhM2oBVhSx6U5Gh2JVhtuk91+IGAQASm3ZfAKvQAgHk6tcjAYXUQ8RYOAx8GZcyfd8ghfZvmTyEFf/7kkTdgALnXNrRCxt0WqsbSiSjbs1dI2ujIMvJyR/tNIMldX0LhU2sL+0RlLDY0ZHZ5HmzS13XM///9ulzPzriR/pKMtJoiQfNyIX7n+w3r4JWmFOD3YvUxfxAEKkqgEGXFUsXtNf5sf/9SD4uNBwUDfaktM9Eder5ns1UnPXReNmxlkZhyI3Q6n2qZyWtn/5XmmxxyJyls/OwM4cLySpIVfhRUGebT///wgOUABTct3kaiYfMYgLMYXpQBwpQ6dlFhDILJ14puaN8mUVJWylQysW8ai+5klcpU4UqJynlr2du4Zb1Tfs2/2aq9s7KvUA7+v7+X+7Sej6dnnRQU63Gmk4m5dIqCiDujjLBSw2WUwaF9kQa1TS1C1A+TaysRpCZ2Rk8LDORrOZC09ar6lSM3+n47bzttEtjqd7WXTx3BooCyn6tZEdLQSQLTfyIW6mzP//s1QKBFITTUcioCAvSol6Pppi4ayb5DF5oolRVTTEkPUzFX6XqRljFUERHIhUZYSjR3sH4nSOAwzVYyqKYohKZuVWH///TcsjRUYWxwIr/+5BE0gACuUVcUSYa5lXoe6klA13KUMl1RiBLmWCVr7TECTcE5GYtSdbLv/X8syRCZHbAAJEFFfleAvF4BZaq8PpxpGiSiSmrDIZMCLd0PiJJtKYqzKHrtN+YS39alMuMJSEO6DRJzhr/ulDR3yxbMoEVTd/Zlf/xIpObBJ///hQAIU0D6M1N0nLaqDEuWQpfdgDV6EaONRoS9UbfSlZ3B1x+n5cmioo3Gv+j+DKGioKCDPovoI14/Ahi2NxgkqVdKdz60c+qM/rof9ww+P3pbh+vlOFi/tW8ZuSh3+bjdDPt6mbkylhUf/vrABLTgZCmSHiyaSv/7Vb7KMpkP4gVw2l6yy5sUlV/PDnQXUieiG76vlx2JZ3MPZUI82URB2M1GdXYuMGRnDweHRodh3maytuVdGui+LRk59zOqsgo9CrGP9fK+pxyAYBK3rgnoMROnusKtYUR7UhgkGhxqkoBE2GY63EbqmcoHx0Yy9OZ7Hcx+MMhAm5iGFzyxZjFc7OMLq7HRqHQ5SuWajjUmK51cy62ufIR5q0iRmU1HYUbIpX/+5JE5ICC2kZc0Sga7k2hK1k8aRXNRRlWbGELgXKpKw2VlXro1X40rxgiO+3EYCQCCk4IZAGYuysLDLrxpckajUodsd0q1bbbIdGkgsP/ur1FP9SlbzHv9lO9NVEjr+/Z6X55P2Cyzk7HNeQILDdeh8s0vDX9SSm2eFKVpgsi353DMdFFn0+syF0+nlhB/egBJO7KzAxqrC8KW5CJmxDRymDOZEhjENZTVoxPjGW77yybnOhdVxJaEzRNZXV8e0n8Bxxj7zqQ6oqlDC3aZBDFWKOiqbkGvQlZXu9JrqQcn5rTYMneyrKjS9D9J3r9JF4MH5QIBKT3FOFIJghKSsNO8/SmWEfiCU3NGyJMymvZ0Ez676x9uY70ozY9qhEqnDoIWWm9mjVWWHbZpgu1hofv45SufS65z1UknVue4yQCqnhZgCcdoepLmbG46gASnKHiMRFc9hseL7OQsdXLoyyNACkcCeXY6oiDIBhCwuSsC70Euib2ak4Zu5Zx1xz/0ayHGbUs9mZmLTWxFajLMLVQrGKF1Go79jDVOVJjBpDR52a0//uSROuIgxtR2THoKv5hSerHZYNezG1LVmw8S8FiGGrdpiEwxhM5lI7GRzixna+QzHHip2RFGlAaVIlNNSCAVHihlVEuUNxPgQ1btEpOlqJCDmS5wuDluxQF+EO8KxdlNu7O4IQJI54niXLPdrqjHJ2/z4f9X88gtoGTBjBHoaEUXIH7kX//voPeU1gJFN0LaNj0DLpeKBM6XCIh6WBKkgIUq2fH+FPB1UmqCvAR943xvsTnHzJPSud0jJJfU8tlfM/fAYgKRSBBKEOqsfbfRJ2OOaq2sF17qd3tKYqnmK35aN/Wjfud8nWViGVjlBJCACq0NQuxcT6ZVG6O9wYaUBtm8pjt3Iv9Pr//JJfxmS8zpV21Lz1SPh5WpkwXdaooyILGq2HPNf+GSE7EedbePsmRLk5oYt/2qtDv6lOgjv6whQAXguEaNNhGuBB4Eiw6NkQSABAxUECANrBeYt8XaasmNbitMns67ozQsdwMG6OFY3OONarvQ0N+aKfi9BqYjfWDoNyy0ujdPHHdFBKihNKCi6mmfQVRpH0W1q7oIuu9uv/7kmTqDANMUtYbSSr0VCn7ajBjX8x1SVZsvEvRSaTsGPMNfjd/806PZ//O1n3cXADTm4YwqsCmrlZQ1u1ArjOWOAmAw9oUkQyDa09bqZQiiaoMzoLEaCeGRGEF0lFZQggcM+zg13QBIwzkOfEWxSrE3N42bUOJTu3YyCPydIwEABJ6gQgTkHzrhwuWLgDB94RGoXmi+0SyLEhQaYKk/WLqGI6OMchytRujNeRr2kVsGM/up4G4CYezwKRPKtI3tdSfZWr0/USN3nXm74WdJ5s1Kc+ovbrY7h7/PQ5//f3s+/k8E3irYgCBLNC6freNADAlGD0fgGpnmwppCARz/D+H4SDuCulyCPs5HuG8c/kZt4sZlNmtazPj5vY7Os4uZqCAuLEETkUBSjTmR0ITUXdynEqnJno/+l6vR6skb9fQtaVEmHMe2kmqABSuoLAU1kIPjl0krS0KeaE8wwFIhtkQDGJ00CvdhipaVjQR8n3AVq7s5RokCKvu6xkni8SzFxNAZVVUEUKVzvQuRIkjKUxxcRKS4mrdG2flTOKGZ2k1Ihf/+5Jk7wRDXkRSE3hq4E9EiqNhI0oOAPNK7T1rgWSkq2TzFX4r4qhHT9WGoO/HSKvW+sAWa1u7xCC0dXzqlXz1SIwTFHsM1ULzR6bCGIJCuiqv782a3mmB9d30tqflx/Xa5c5rOqYSPmPgnnK/ORfagvliFaFTyVubPrYxT5RqnQ4pzcdxYAJNyhqpo0HqRvYa0iFlgLcJdqNH2LiLJOWHg87EzoUHL7tDaYlilkCtzDm6h6Z74irkHV3OadhJEGerL1GcDTDmcG4RIMh6Haj7FPa/0FQw/XrZ3ovldyoDdyr5UEFy7huw58SqmM6yXrdyUNA1QnbxstENOfeLXEsZLmXCP6NqCdOXFhhE4kcIGKJiws61ohh+V0beYMIqcm1SGF11R0UyVYXhhdBall06RU+VD2kS7FvGF9UApNyhnoEgLaaG1V5HzRAQHLnus4XdnhIO0dVql8hp4NEki4l3l953rR+vtH8jTJiN4G/vyyCL5he75QLGNthHoWRhgPpTto2Dref9aC1L8r9xS5hP/T3Ei7qr1NjtYOXRZdIlX8wZ//uSZOuMAzpH0xtPKuBTRgs5MQZNi6ErVGwsS9FhmKoNhhUwgIAIKTgTtGeQ1eGCbZgCEgSBmyNloaHph4+7+YwZn0ozZvbWIt26Zjb4d2ueXG9vtZbs4zmFH7d1D3KTQSaBBRfS7xR2NUrxjFNBo2G6l1O+NekUyqTq8fo8qvPNogtqFEUcwk7GgElOQMZNxBhEjWDUcrDKlMX8rNeZ18D9RLoJMcjwWb6+MWXJtSqw1+axTlEGswrCtFBHBBAOd3RHMmpAY5S5HZ1ZGOa7lK0jmuvap3VZSW1fipVcP/NqzpMyWrkDX/pA0aUdEHgLKqrNWSUYJEG6y6meSzN9l00YDVi5TEjmh4C+Fn3k5FOOiajmXrIiu2rll22I3kxKOgduseaauWpg45lS8J9FlPYFRkM4dH+iVpr/M/6LpG0z74fv4UTWy2pcDhTVAAAiJIRabcAHkCCkxrBtkYxWYpFItMpJTK4Tgna9s+GWo35ae9SN16crFKUZUKo5RJ0aaiujGaghc+h2RHjzIst70VBQHHxEUDpDH1NfMtPZndRMUP/7kkTyjAM5U1QbDxr0Zgn6Z2niXoyRK1BsMKvZdqnr5YQNfsLTG+cPhBmyCqP6C1GjwAUm4CRMwzAl1zQMknu3juy19b8Nolhiif3hpHb4QNOz8s/VzW473gszV++XlpFX+vM45t0rLQcAqDxzSsYhxZkO26KLKytGqeqRAwvEkUVYneuZZviLZBZUlN+V/IRW9Ue4o5A3f//xsmifCsQ9TOj5ajjaF6kBAFj2Fo3wi/FRD3/i9LMNLC1we1vDrW807f6ktbGwhBNvaqECObEJ7tIMnVF25+Ftyhi7C4raIDC+oG/PaQYvorOBgyFzcMvK821ECorTJ6YXrP56o5fTiMoXLlKigEKjFONpIAeKQJOIlV5pXquOgf/FdBr2vHX79VZVM7+QKQiVa3HfCQ6oyRLzIwyG5g2v3l4xsKMHV1F3LuxEUfcln8CiCGI4dnhwEA25uRrGULjwcDx6IHOfBii44s/Te+X03zMGcM0EoNxtEptpOlupUBaJmlg5Plg4SqLGCI2hJs9SPd+nfRERKjvpKRK0MWLV4qeah27a8Lz/+5JE6YgDGlPZaSkq/GPqemNlhV6OKS1e55krwZ2obOiUIX+v9+v90nj26BCJZna7LQbLPQz3Z2+bQitu7bX+vhTZvyI//Y90mjMuIxrxkWaIx1zuCx7IY375K3kzBcjelsl1jlzlhiuiTJE/v+OOgDVYwBx9HIztVCu5GaVqiDETIzM7nszLrux1e/ebv//////z////Xb4+5nd6bo3iBx2Pb83aN8Mlb62Y20YfYvdMhTMox2PIUnaGx9tUE7JyAAtq7FmdplvF5D5VJK8d62sNbbDvzycbodbtUHETKlUxdyzJBljauh3bXotCM49ihh0Y8Gd0DiqzkWy9aXQ3yNTmQDQ067IxCC7lpGxQRE0FLAuUWh/k8b//xQo7Lbbbta7va7JDlBbsag7bqLcWlquHaWCcZJv17tyx7qg6oLeMixM4d7meZiNB/+u5uT7mIv3L/z2I/0Ll1MhxXTi1a+Jnb7ETNkoV1RZP9BOEGgL8hPyVETuQAtqTYP29CB1vRYMIBo44LBM42lXSxKYyvpDi70rjrVOHaXQqBlVH+oX5//uSRNiAA2hcXejIM35jKvv9GKZvy1z5YmesS4lhKXB0NA1//VAoA9jfIfg+l5+Z/8FNV/416vldIdu6kzHf9ZPBi+RVKKQYdUdAIcMa1gQEttzAKcDuNZMuCkhR5oU0UPLexg3h0xmFboxAiCH0Zcuo8bGePdLXmNe5lMV55RQZospQiKlKrlKh6aJf9DTlY5WoIZVnLdDllbQ2/FEOyGx+BSaQFAAZLkga8CZZGgfHyHJbKGcpkLM7K4khPfNdUIgxEFVqX8rTyeQtnLZIIwwfe619VXyjCNfS/F1eINIjfXEcp9f/xp3zF/b1PKXrWl6wvUVenj2fvTergIkCCi3aA+QO4DGYKfXTIu47XNGMmOkst0Sx6jMsZ1rQOsxNDUUu2icQrLxlMNFZaCTPl/OyzGdieEpqhiESXbVjPf6Wc1UPsPZKiDzabo1thvh59Q5C3mUAMEQAknbiGQhDOYx0925BAucZZYH3yI86lF7MlIVgUIrfEcSZ6WMr4QaHvlt9R3DK1XUwK5GSkalhvsfX1Ib+xC8Y+9lqRpUIHh9BBP/7kkTVgILIUltRJxr0VMlq0zylXksRLWLmLQvRXiWq6PaVeL2jQXGoPoPo5l3Je3oLKCBAALbmwVTZEPXbm0eP2KTsxylGHGh/mQfWokP2aRy1wDDTyrROOghGHa+51cOSdjd1bMHIMlS8OxoMZEkVG5DT+12PLoEFVLZK2mU97EPO+DEYCCf/EtsSiEEAAASlg0wRoRUn5IywRERtDDXpaxsXb9qm3YeiVfkVn5yoXD+MJuhGteol/Ve3pd/+uQzH192bu5dZ63MEQkaxhqMhpjzn6u/2NmGPlH5jY+zbGKRVDiM3lQzSrSh0pqWVEsUfxz6QFCwlJmPwA4cYEOztw4q4jxRPGjJ0Yx5kE6rnQ17NKTlTTyPOq+qOPYUL2SfqiWZ8vvJlOfXl8/8oKSEAmyy8nbhs4a/Dq7sKzOxrnvRK7TEVu6PUd5TNuexLog58aO0vTGcelW5FACAAABN2w+S/HaeZRy6jPDuUiHMeiPH56nmg/na/X1l1BMPu9BZrlGryjSv3VZLn+nONdVUkQaGmHI5qkTGsgboyumYv3/7/+5JE5YBC5VdZUYgrdlmpardhAl5M6U1c57Dr2ZgoaQmnlXn8o+jFskIi8gHplCAhui+ueQPRtqNaf8o6TFSQG3Zwm2CTNmbO/0Wosss6S456FfpeXtIXc5NNNElCIPE+R/Z/qPtON+992MrAZSpNZmbMkrSGatnJQWSwJbhFtIHg2tvEmqyWr1KRpzLnNZCdQ2e1CV0HlDJgYAAFKWGeZQ1S9F3OurbhySiHxJJFXn7VO6Q1xu2bZpe26lNXV4F6XalNS2tV/ny50FjMZ76W9kPuW6H6hMGtHM1sdS6/pfdH0ds5DmQ1KH7SXpnWza53m/KYdEACUAVAYYsQCoaR1HO4x2veNoXoj3v/MTJH7j7yqmHhe4TUdDopXvZgxb93BBmAOVN1OT7mefCOaN2ixy5b5UmRN7zuU362Z8X67K9a9TI5l/fYM8qqelkAIECCipNUoZDoI3G9VuJRJJtejRf8kr7ylz8pyia4pDIjQaxanYjRRqJ47EojYVuFXb/4Xa79r1rb/GsdeMtd05iFWx/XCVEJW8i7DYn/nQRLogZK//uSROKAAwZVWFHrUvRbyhqnYSJeS2lVXue869FgJarc9I18RI2VHTpYgGBngL84EfWX/Ad5g/MUAAKSedKECJkNifCn3IKl27WCVhoWhJuXgBoyUTMS8MBe+4RKR+0qa/vHSjT8/oMq47RI2JpkH3GjHdxDTZyJ0q3e7oid2/OxkT/83ZxlljYLLxjccC58ishhT3AIEBc925c+XOEwAQnf4QrAgUli6lZhfpXdNe+n7Tel8yk9v1cqQd7hGCb3KXOV/5/0kCBPo0bukgThN7ut7e3ghXaESKSkREFD8sf2RUDxSopy3+Bou1FnCguLi54osEKouxknnli4oOB8LgoNOGnh2eLh+weSWLmZBiFsOdKshR5lXHWMMHhsgoQUik5IRj5KktUTr1qujM0Lt4NW7job5yaZNfJrIEEE4FgNeCJAY//+5uBAwWAxYDz6IGC9AGZbZ/EgNDmBB5PY8EIh78ECayEAhoXl8gRCzEHWYFsQkm2W16ZNIcxAxAtMwyIVf4OA7T/QsxA9MwghE34h2QT1yaF7Co0HqgYlQAAJTf/7kkTpiANIRtjRjELmZomqp2EIXo+lc2RmJQ3J/i1saMMZu9D5ODIlA4VECqowgMsWYRPNVCtcxF4rEpdXy65RpEiRLI8DnDa7PP2/LQZp+KTi6MZ2ts/KcaiQbW0+OT/Oxykb7ImpYnDG5CleG3KoTJiNQPNlRUqUDUD67ElYeUCI1CElUKrP9sbv+/0k+Utvpb/WzqrZtEUOqLxhF2oGVQSGAeJs0gKamomSEMY4KMyMV5oFmoRtmwJbRbBGyhVihhKiAelFqboJChVZiMChHHsOcZGM2Q4Ba6DnrsWZpXcWgbVtTil3trISLxgycdBUS0f1AlUIAAEpfkIAKE7HF5Bqp7IYxpEq5ZCfDSWgg0XdQ3TpEqxJVPs01ZUKJXWPmzGTA1WxdmzfiwuhWEOeRI1IuZXO0j0KZvWKpnHIjkxMGo0aL6iL+SF0HtkU7w8JpAhU56+UhMPZHeY52sVf4EZnbEdTFf35elPbemi36nUVNMz5kDsrOdeO9bN2MkqNK2iZtxupmslqk8pl+DY5swwDoyHJv6k//VUAAYMsAAH/+5JkwgAkEl7aUSZLdFToauAlI1wMaQtpR5hriQwZrJTzDXBS7xA0xAS5vaPIlVeqLNg6bnOoT0hMaslkRNLtnltVLWoVS5SVIgRZUFNupU2cisZ5pqK7ezTMYraM5NFI5SihgSN3zwlPwo2NdUNYqFfw7Rb/N+FJ1/wv6EGAgCn+uBgGhwnJZrJW3NEYbuUlwLIjaxxUHKrMrRMdHD2Zs6BSlhp0UhncSdLselrL7/f/qViaMRmjymQcNnl79r0Fj1zv8hUD19RKSRTtgepFHAhRqeyBhNK2rdKbqx8fvodeOv5mtkmN71nhzdpe4ZLT3nfmrnwQyGmalFV6qqDQlIud6ezKy+VJZDqXN9CsRpKl553L94lkfI5S90KVlIOtYVPVmQIMKRDtv/LFWxr0QzHICCCiVTnBlu6MQcClEAyZ2G42vpTBLgOKLod0HsZhChylY+kSI7HFFQyurv1q0pzFbYsyqxDoGuaYtDlKqiQq0yxAGIW1P6nKkQlUtJbJZLLvU5FwmpPCDB9+dV7qLqL5qpGmemSs9JDScypeGuqx//uSZMIAAvU5WunrKuJJhztJJKVcC91he0SYbfFcIi2oYpVwSOeZk5d+HTjFBLSIbcSWZ8U+f9Ot8P9qBbWsynTPeWWTZ/8zP/mDSdIY/9jQwUAAALUutliKZyUkXlu5JnHuTeHcSmfkEWKAe+Ur09BKUqm0d+clkPu/7PcG/FD9379eGVROl7NEdFwVY2RAxVSn3/SH5cN+Er0Y8zI7mXWv/md/ql///+rfTJ4AqgSAJScl5OA7e9tNLNL0NezymeuVXK1XeWt99arfGvkT8usjPU3UWKzMra+6Qzptzv5VVUyTLBUr0ktRsuMUJssxjVBfKaurwY+mh/DUuF2aXyn/8Y2XwbCQAWAAAABUsSwPSjm1qupcSaxYDs2awVIy3pEZjdsYoDJEYlK9ckcm+XmLLyz8rS9nVV7OFLyPJr8cvuf059RPhQt5IzZf/l0+KqP1n8j/1RpQ0lUDAACACpaPLECupcmApXYl1qAeyplnF7Li8zBmNk6cXFeHeWw1G7lVdY6s66H1NKbFn+dWmc+WxIevOsXsmYMVsH5VJesal//7kkTSAAKUUGHo6Br+XmrbCmDDbksVW17nmG3ZTCts6PGNv9p+ekxtTmaunqAAKm24a42jSUkfUDLHo7pwkDujJF7qgtcW1nTD0MvSWgpUg1jmqOhG3u6nCIzOTXhqROS8Ustucf8GeUKonxdpUJGmkXFBaJrlB1Dm/Tw+4lo+RkgAAAqNBfkY4CIFCNidsGv41VnVOSAbKxSxp15UrZCH9Vh7/P9FDG0m9qCkVkdFUEcTWa8jm8p1GIQ55UB0GFNIcHTqMQpnS4KxvHezv9llTTcyJkm4lkVC1f8Gwrr/GAABTw0VKp1MzZBF9SqgdmJo7tcSxJJ9UkP5JjFaQRi1l1LdRqqxd1Is11ak5KW4CORBymKQcqlpVmIXSq0V7KxUuvjb/3Sy+kz9Fbmcqy7fg2F/gnB9agAAU6GumqQJ0AKNDSDpe/9SCqyqgoaBQnkxNtekJrJQqX2orlMbSNtqwxg0vGrz+4sjnYaCMRzmSJEmcXYxUmWUxnECkVCHceZj0ZqOZGc6EGzMlDSXFc9dy9dfbEYrsyBRQGAAAAAp4SL/+5Jk4oTChELXUwYa4FRI+tM9A1wL4UVObTBLwVqn6k2FiXhAYEbaAz5+dxiq0jqgg/PqRdalY/1gxdbdyiKXs+97t9aDr7Q6w4cSOjUwAWJHdnakbITxDsP7iIR3K1nMzN9FLX4htAhM6wUImVRS+xi6nHT1RaQFEQACoFimOzY0iGBDafSVjQ2eVoYfJWoOQyiDIY2q/oSpfFPF488VUKmRQ6jKX0bqucGXtGIL+Hbd6PZciShJQjVDqWrGe5Dass60eMf632yRAiMqlHf2t/x5PVvcWxv1DQAIABUGYWgDwqGl8L0o4DjkPyxHIOROk+IS3q/nLX3MZzYXuFIpZWaFlzmrDq5Qpp3uFFRVBwoLtMEnEngtHHSxzjyDa/Imqi+qhb+R0/W91P+uhcAUSkLG3KpnrkY/brkFogIAAlK8MYMZXAxccMKVtIpoj18ZSpijwNV+nkrrqvP4uZflHz9yk0+9Aqrtasscw4/OTqzxJRIlOd5wpBBimRiloroCQLHgHV7l1xDL6qn4khqm6EqjsedWoWjHs7+APvbLXjwA//uSZPQKIxNL1BspKvBdhvqKYYNcDAUpS028q8GLGulpp6FwAVMIJMeZWlJ1qrJLE5Lltv6OAvIqlJ8/tz23PAK1kgwLPp5G671svCxGuwytcXFhEm7M0SWAwe4fdnSHGVD3zhwVjK0/POzLrer52sxc4YlSw9odoOh+3wtIH8/x+5HMfMYEAAC3uGlMxGzkN0QaeMUcdePSih6goXVBPp+Mw8+c1MxWDi081JbfWbSUMvbl/qqqZWduiWcDd+ZihYcWqAMgUocY7vagUavgxmTU7eA+N6kj+PweyW+JhJAElJwTLLyYt9mdydiuMp0zAQJFAnMPxsMEwCZ5a12UmvtEbSTcb2cpK4uSEUMDU4M5BnKh2jlKQ5zrlNIQEDNIQpHKONvRmITlZ10CRuDzvx6E2+k40/x+DdrqAAgAAAlTBrxjEQZqKAgPQRpN8b2w8VUuGTWdpc4bVZSYy4mTq1YMNxwsMrYrmSSr68sN9e9YcHFMbtLSI1PpExGrHUd5COR2bdhG2a9h32/TwX4b1/Tncf63uXVpT//P8LycotAAOP/7kmTxiAMeTlO7TBLyYqfKU2XjXEsdJ1GspEvBcCfqXYQJeqkAlJ0SkQxabDzYYb3R7mLKpxetQWpe+rRMdrUU/fywoPrWJGkkxjf9c+u861XGMcoMpRWZxcTYiq5zoyHKSrWkEFi9ypV/oVTJpa5ustXZY0ZkapVO31lxR/oOIfPsGwAABk4fYweuIjkwoGTcSHiEf4yKyHAo8OEphEqhEaSAPAWFhpUws0oZ2Q8gc8ZhkGi8tnBKKXUNYUh50WYhRhn65E0NWNIKxVxjTs6kMaQgjQSZDiMQF9bVx9laxfJ/oPqgm4wOGTDeK7DQBEGCAASXbx0LVc934dce7W5TWWsgmcA8H7sVPRBgIpNj77HpC/CLYyC9QYyBbG5dIinR70GRrkfM+KXwU2otVpIW7phwqKMCVwOWG2G2lUnqSXdDewlEy0UAAKbhaJlwgaEAwIUBR6UVpt6YqmMkrAvU284ra4fOtS38dF70pJq7WKyOze6h2vH+xM2WY5xpCjkaiNXI3zd5x7K6tKhtn19zm+clpMIrGe5T/c5jbzSn5x//+5Jk8ogDJ0tS028a8GIJWqph5V7NVUdI7aSryWSaKjWEDXB6wIO9lVaLGAROJrLrzDRNAjBwDlkUa7hwAHMevv2GA+KboyNKN3m15em1W3L42fa8DKQfJpSXZr//fGqmx/88Qzg05+70tYEoKBZ5gqRDRQG9AM1B3Y2yqAABJvCRJk8iZ0EkoaKASwm1iZNxuigKmgJaBZTpHQ3iQNlzD9rn+2b+Mfsgmv84do7vzSzN+146qtYGCBHLfCiweOJ0V7g/RkR1uM42cvpXhf5z+eDURRYYRiqRd4n/cj/v4ohhYFuRBMaajRSRRUGhYZJikxEd7DQ7cbXX7cDpDecNmnbzt/7MtD2tJbeyy/v0r9axTca1JaJYWvYCV3HyXyx/BOrMzz28zNyleQ/+f385XZPh1+c//lPwz0INZ6VVAEASUnK9BD90xPHGAr2JjVjnDgRICva4TK+NNGk2Ga+V9rMDJT4xrcO9/4dnBulpNlzj3zat59UvS9709x44AJT1znXmZocXer+928kdx9OxBHAhclubMrKTV/KOL819QcNq//uSZOwIAtpP0xtMEvBXRur5MQZdjRE1SO2wa8FlJSy0xg1+GxfCsbJasqCJVffX8qvssqvJjJnHTl9kNSk5tfZZCf1X/2sGCzuYRGcEUzM0pq9+AAASVBShT2BjYUARJckmidDGaZqixYhIzhfGiXLGwTLXtufSq2KBdMxytlcuPoty982GfobGFoM+oVFEv1FqJEf/+SrHisttZ7QiMvH2I99u2PemEJJqtPbJ7BA4AIgMeYEEPjsQz+MIEAhV6QmiZPTEHaI0zLMk9PYAANKSSJIGhIKZTox2OWnfTd8+rqa8o2lTPK+eTz0qu3+6Vz6W99jAeF///Tekm+psYNFxgsNxYUxfGDquEREqafp+le7V2V2Z4u4Zk2ktKeCrVHCYQNZaNIJxnA24Eci0EBwgsZ/NgJJVJOrUbkhBpI981WHX6J4rIwkKuIhJdjKpSufaaa55XVeruxDqjpTvcE3SqftJWuedZ6nznR0uivmrZUyzOxVdHTsuQCnQOCY8YxhMwodChM4fHhwouRnOVBpZAWoAgptyzjD5xTR4o9A9Bv/7kkTwiASdXVa572N2eSq6Q2mGXgzs/V7mPQuJcqutcJKVv8JxFNDBH0qR43Ja/l0aDbrOrev0q5v3fisdSDruH0juk/wluum+Rlf/XMqvU6cxt01VaJp98txMf98dPQwhi67ASzu5zGQCO6u23k0MOYO2GxK52dytIAAkx+2WBAHWsSjEGT0hsgs5jGAMhiM8QM2TzbMd6NGSjguWFJp5n9/39mNMp4+7PEomyFJy0uFgLerELd3E4n3dvQt3sklJJO85G5IDrJk+Xaio/FY2sMhi+p765aKxUeLYwV6D3CtQoyI/+jkMLupkDGmqugId9jFIhyv3QyQtqkM7/xRX/tle//xFFRBIKCoHnhD8/PEhKOWORuRtubnBi7LXdvwoK6F5XD8BEPSP4vGHVH9+tQeOViUdnmeeRwyI/gou/Jkb3/b8+60UjCTRmNaXvtAZqRFSM1UtSdSjX/7kv0LQplgHcfO9hNUCBBKTc2RTQf8VUiPK1oLLqNz0XVQJW2duWUvqrj4tvvhSvSPVEtvtauL5rurjOUUoMxISHp2BpfP/+5JExwACr0zbUShC9lNEitlgxUpKqPtzQyBLuVembzRkDX5/zKZ/PiiDwp/W/zIfdfyNpKr/+EP/pfq85ymh+USi8QEIAACBLmbiI4vY/UrdCX4SmkzdErMS/ccPlbFUg4TEjKWM3+XlnnYekw7RVHjo6Uyk7UzKwcPhPPhIM/l05qRHe5+h//Of31nXP3L8/SBSEu1HcCfLc0ugCAk3JuiSYQ8MSxhdW1Hw55JSwxnfCg/qMWOQW1OmbjDpm6VOtU9G6vzKs3e6nb2wYDYqsWehCs4sDYpXGNVjWCnWdd22Gf6K3ADD1eeZy0a/zfsjaUPaX3RjgigSUsSkkUpYClnak5hL9aRuzra6mGAmOQPLappXHjr3zh0UqIqRa091NrzbTogwVCE9dyiSqrGS+xZpDa0gO+nCgj+fKRpUlC00mYMoxZ/+Gn/mf1Opls3/zDjVAgAAEXRp6AaZULEyGazWlNs4fG1ae9T6vHmrG1yxYeyAXDYvmcv43hdp8XtMVvVcD2OPG19270vuvmxDU9jvU8co7GRt3jYajWUiHlSh//uSRNuIAshW2LlrG3ZYCJqqYWNcC5VdY0esTdFrq2zolA2/bCMuxqs9W0IaF21tjyjM1Eapa1p/bbP3fY2j9X5EYA9AQUDPBkI0ztT0bfON+m/jHDIy0WCwWYoEAiJFjcnz58xPS+Os9L5zOnB0nsNi48aPHf/iBwld3I5JJF0g9Mer/G0U9zUukx8cTe/EIbP//mLlpUvbXQ1OxtFsqdTMa3XP00oQk3ZriUejQ7BV+S73tM0B8WBxtLWvHk+574Xt+rJ10RzMP6RhVyNVDRazK6tZJxhF2PVpHcjxtytan8fkEHRplWaPBcqg4RbQ5s49LMazztWn9zkfSjrRti/ksO4qQQk7hgn4OsWBYEFmfpnWVR4MSSu5HryCZgNnHjxsz7fyS9/PimsYxXyvY183i4r1d3czs6qjEFYIyGPV2VOxxr2Wr3ZlX7ohViRX6LUcw+48cOajFXN5Ud6VZKNlHeOVAQ1AgpuTDHFYwTsD8zEskpnBQJxHYF6Q7jQiiWTH7Uo2147iG7LVbmm8Meuj5yM9RiMwvuayCZCSSVNOqv/7kkTmCMNlVNQ7DzryY0iaQWJIXIvhTWVGLOvRfalqDPeVeFZUsy2QzrQy1b6ss6Kle03ax2ct6skhzC7TSMAVgVVRimAuLMFXwxjW4YcN1E9zdIGn2eY1jT1NdPHWjbLVJU+mx85ESGvIRM76uLIxaRjnDQjQ510O5nykXnGak3elt6qs1LTculqXc4xmuXDm7sJvDoBSCW3KOez88IZAomElfqTO4kXK4teFH0OiLnUX09fDepv5gU1q0bPrTG5a/5FVcva2dDqIiDKLZBxWiA9SjCTKpBpSPsdltcQO7WJ5sqssu8a9TypbCBhP/rywGQyBgAgEkpwNYLoR9QJx07bDe33TMuQQZLzOysAhvCa5bTY2LoOiIvjpxqw61tU8VIjPdiUN1CMpkKiLaSdyZ1USUrJiNlR1dDK7SW1xcOj0vvbn1vo5h/q+yKKsYrqAABKblrK4JQoKg3QFhXXrEEjGxubZA6qyhBAO10zr3OpbVWI/qNZeQzXimqljLNSNlib/atgosVXaPQqxY441yxs2RawUem0q2s0UGDt5GzD/+5BE3YACwlBZUYgq9lbqCvklY1+L5SVe57yr2W2oKpz1lXtIqM/RMpCbc/8iv5O6iCYKF3////9Dw8RAABLnx6gH4EGyGCnKBmU6noddSHU0kTQ6EaTAG9UI5xeajAfSblHbS9Nb0nJNXgXNLFOb6uFcELifeKoQxJh3od6h2DlU7w/wwsFlPEJaEgaEtrFHkoxFk5UFRikf4PyAFJOSMxh3c4E9TdK5Zb6yObXb2JgNd19d3Cz5tSnoNPEw/1N7Xm7egc5N6BA9A702xjUGJ+dTuaBAx5yYhn/nJiHnc9vUDFZi5OpGc9nBQyK6TfawnECEnbmw3TfI2hQxFuG+0aTrnOELmjRvvW/z/oswyAKLhkYFQAJLu0FfD/H3Z4jH7bfDXeFZX2sXgCwGCjIhBCyPgPKl9bDgdYoH71NoruYhhBA16yxg4+DzCE6h4yHfmIRhawAQiJ5+t8FhmxnAgBggB2A9e7u8+WCBiaduTBDTyZPAcNpAWuC03iARQWYQIGJwQIABB7vNiIy+3LJ52H6AMFYstQppEJElO2DgMBP/+5JE5wQDQjbXOYtC5mBm6nc9I1wPDUdk5i0r2gMrqxz0GbkWO5mJCm9RBq26YEFgxKThR/cd/EtKKNNi5IQQXm5n9Vvlq2L1tzWn0/Zudk53+d+i9N5q86LF4+a+fpo1BuGNMvuYpH9t+zKjkoSsU7XVakdpHFz2hmZmeSLneZNTTIwF50ABJcuXwq021RmduxSRninLjfF9fMGu+fz4a2tod8r7Pc3I3lRjqyzqyr60VJz8MpTTAz4iOjennVZxwsPxwwaKjA0PB0UFRwsPFRUYsB9RonGuOF6GniVIMgWFrFUcezqU5j7MSkVDlLhFCm/KX++k4BJScsAQJ16wTopX3ht7mCaNzPSZ9VzNDhD9AJRNJSU4P+mcrba2rVFjMDGqKLhqyw250/6xMy91yupgpw/Z7PpZZZ+Ub6zHrtn6qUgYGgbObolIGyx4i9/UIxUSQVAQUk5I4DqOw7LsW6WkvXdvVMEInTTQJIZI4yj2Jh8mY86nDJljFlSOkXuGZTMyMkimbq0Q2K1SIgfnDXDYw2ka5zniUiHYGPmETw4d//uSRMUAA15aXujIM35zqhtKPMhfS3UNbGYwa5F0F6zphI0ycK75YsYKhK3nVhEI8qgAcBiUkk5eCXHw8IjOrJzHmFmkLFY8ePkLLvL3qTAVeIlYklrWYb7hixzPBr7/MeOJOsimh1DBkx39O+dGGB1B0bpJeKWfvnFX2pM5LXKkTHGYZ/11PY1PeoDFhHEoAqEiqha8ADlIly/PoO6TPSeiSWfK/5Ixplms+zEkepoRCjUjLbXKTX5LJS8IxFLvGQLlUT3ndxtQq+nA2nlW2fJ0PW+88L29ZO/zZbvbF///ksAkq0vQitZeCA1mHX19AKyGQ3SgsE9SIjoxy32wSGvW5k42KT558bIW7QkXmmiejY36X8zg2Dm4S/++b7Rpi4XQzWy4eeLalGUsRX09XPU1MVPP9TcSNZb51tzRh36DwFlVJKBBUjpYW8FzO5japNT02CBiiQuOsisCi66mMYJIGK1faWrKXvQi+8RSIyjFl//ZzVzPaaRi3jIczcHfQzp36ZvQ1Oio4iRpZt6doCKqDtAP1SAAU6D5AWBGl4nR9P/7kkS4AQLtUtzRKBr8UsRbST0jS8vdSXEmIQv5T58tKYKNdljJ4Gt1zQjALZFUNFwEl1VCKpuOdTdhMWzSq0o2a5qf8iR+uBe783UPV16p/bfTLeYNVasETRWemIFLcuqc5gGF/106RgBAob2iqIBEIXmYOJdqeguLR6xZzy5QsqtO08hduJodlsRTXrF1F8ItWkyuR6GSWpwzPsvpFkWixnr8Utq4oj7n9rF6rVZ0yQiL5Zrny9yNJW/Is8HnI8RMYeCAC5LRMI4SB4voYM87jvXplt4zabk0wRS/RO935+EVm9uKsJ+5z6U/2xXyFn6ZtHubG0cF4VB32PKGcKhGOLbbwnxYV7MJsHVVNC8O/f3vdpRT70qHaqcCAMOiQuZxFV8s7f+nuX6S+nloIa2JMaAMx3Z7vkko13n3FlCgIaInafabZf+zGQ6PcczNHjna1pec12NlltLBv+KysY8bCKhcK3HHzqHigp1KOpWqBcAUknBAK4jxOkIx2ea4y4x2FTQGWxQ+97pw3qWUqyEHI2wiUNV1O3U9AVhQjkYhVHr/+5JExQSCuhzXmetCVlQqSuJhA1/K5ONi56RrmVKe69mDDXahKExruyyt8ciiiGpMrFMKp+VjOhuyqlCHSlxpHzGo95lKhomhAAYUJVcvElXFfKSxe/XpbvKpTLjhR53gHXfiUMPIGHe11MS+TCFiqKpc/SszGRPGBedMmPyyzXYqU/Nhhjq90Kp5v/k+/+3BrZfmKJFhrHX2m59xoCrYdKhCQCCbBEFpbQ4CV1YhJgI/jscSzdSQstzTzEr8LMzsjiN8PUXxTOI6Uk8FBDiQoLdbnIU4Vxx/wkI7gSd3/zOOwSj+hWm/zqRf23ogAWlKaSMgXQmBY4rctM1cS+SnGFQrii8iMy8TUPVD62CQL2hXJwx6ix7TPGNy/8lVhEVSPtJj1x7eN03PXNu3f/9D/PH+P/A62AJChTCil1U+fvZQlTSA6gwEEtu4LkA+EJUKtDjnJBEvuO4isQl4WHUoeCLyqibOgMhavUT/NJOesLe7j91dp+vUILl4v/DU9LFbEVFO3NcpFd11/w4y/jrfmn/ZcnhPJvbTi74pRtIz+XUC//uSRNgAArhSW7mFKv5UZmsZYQNdygSLZEYNCXlgJuzo9A1+IIACSrcGyHLmBCGGyUQEAn7ZBD9Sdn3dXrnRXwhjvLQyGKmHL4kWjnerlr/s338+FMFHtRXdymOt5lMRikPM9KGzUEko07piIgODrK6h5/IMZ6FIP0c+cxojjMtWNWBSQkqesCgJABbswRIBaMNSnsCjhDCjJjEEecTEkMLzCSF/FxQcOpAzFe52q11A+P9cGV5HUxF4dqKI58YVyMYHynZCsZ0ZSkGOcjTv0Dwwa84dJJViZ2Sj3ad5Z6O05zKxDJlfcSIAUm5QWA4itgwqlcX2kzTH+bM2TCIkMeQafIDDhGUIArL3TLiPaVSv1uuq3W9SGRqzdNRG2YIIKMs4OLIv7TbgZwEhxkUgcYqFUmfOgJ/+anp4r4aeQdeHunDyL6UNEaqqD/H6qgHEApyUPUVqWLDLRlkwlebVtVNUdcyj8PNpjHq2OYvUuFZoz2Hqe2pm7up90C0snYu4o9dLochniqys0pDGapzEVtnVtjH2e5+fKt022dMnNKlHZP/7kkTtAELjT9e56EL0ZEh6h2nlXAwRS1znoKvRkqdqTaWNezUBGyg2AAAolJJODoRiF1NuzRV8tcudy33dD72gk/Ys7Ig9m3IT+v8YrXx9uepUhbvFQ3JbNxPEMGafn+RaqeXTIYGvseVM2qbdT/f2lMEfV/kz/DbP8KBd+nhpNggABRkwFQhyyBjTKvwqEFgI8gAhEyIBS+kjcymO2Z5NOTotJXx8jakneSlM/lmPkZip/eHl+vvZuvzr/k/U68LFuNWp3ZCkUweqrHO52dT7JbRuo+VXnRyn4ibSz+3dX0PpT/6A1qVOUALeJTHdgES0MDkJMurQuLmxuZbnpkXCajMimBUvKcKZp38nomU0Q9rs5f978ibe+zEzfkSij810BSjRMXCzMOIrmNjXccvV34mDRdT24urxGWoiYc3HZyqP0D2kYS3xRrGoW8vVAQAE27gZ4Ks5CxLZkAvBkGfLl7aoLGl0a/IsEe8lp2khT+I+a9LrT6GImECHlkdg2a0zMrWx6xsp0um+lU+T1lBflV/npvsXDqWRvbaoXl9RwST/+5JE6QCCyFLXOwsS9FfqOwpgw1/NGTVM7TyrwZIlqUmmFXpk5s2IRiASnbwhzNH1HIoiIEWQN9AjrwzG4qm3qva3Bj2O5hfaPRT6zvbLV7Fb9za9s7ifdfSNbO/9aq7M3YZbD8gKIvrbFAMl8vDn/OpDQUiJ0sjbsh+W/07Pz8+Wn58ErIFrEzDlwUbLmPS05hbsExWHMopK1RIGrV0VDqaHT8OGu+QQ+IPd5mtmKq7i4DSaNTOus0fjRZS2tpiRjTTppVNDtA60b26Zkhua2/ilH971jPHTV/zd2/7fmnPUpyP6gGATLLwWBRHMFjmLl9TBAsMecFlEntwlXAW9JvRA0HDyS1TX97T3zu82bYxG3XW/uFDvnP1fU9AxNS2jtGcEIVOp7DAQh2CeoR5qSfzMpt/yl8Klll8PKHP7kc/XzHMPIU6sugACAAJTlwhgIQhyk68XwbVReQ5ZUMHpIkbrOmaoUi2R2j330Ob/zX2/kU+3GpQvQzRdPV9l3ZWzFQ7LOSisjpR3LQ6PFmYpDNILsiKlmOLONWVsij7c41UR//uSROiKwsNM1rnoGvZgiVpjZeNeC5E/WGwhC9GJJemNl414hUrKVFEvJmgAIBBmbHcADFpSFyGXSHsEZfHRZwjT7oMOyxO75O5bLU3bmRjfqUfelY7OMJhbYDGg9PcyzAjZCK0EQ+FVmR0YCGDwlGGyfX1S/M1Phc/M4h68YrAToR+459eqVVgpfpjLwCCHNNwosKFLiQ23VmWa6WTT83LHJEZWdZj6kEkfzVF7qCQtO9Snmxr1XV//qxn6kJrdzPcZew39zjXD4+Q0/3sQ9Rndoe/Ex+7Y+tsSTaPv24y9ib7fv/rWZAP4fKYkgCXJLgVRjO5ChEfKoTd5G5sDwPM0wQCGDREBugjqqgumaajEtyzK+EtFa4ZBJnfOtAsooh1jDFBOdkVcipSXKnyRsniIT83I4SEcVFFggBK82Sgcd5j14ABmf8OB/WiwigA2mKTbTlKCgrOcsCcsv/mQCYwpCfB01DJKMnS6fSh8UfCDvDW7PZakbq7tOWvCiBme6g56SyjKkF/C//Pwg0YxaeYqNMGSJBpkrCRIfZYKcYFYRP/7kkTriIMGT9bTCSr2YWpKuWEjX8v9J1lMJMvBgiEqHZQNcaAsOCyCbJSj2DCIKyXtufbSZDoAlgyOohOje9AUSxXWtj1c/haNvPWwaFgD/OnI2m6hCY+saq9nVmF3ahUJka40pKhJDcSWzAzd9LMCpNVu8CEpyETQ2sqEv/tZVXf+Xu5nfnlH5FZCwanaBXWjBtmtK0KSYNDh0ygbYDzIEnweGzkG3xSXQQRHSe15v3fKEk7evdbDZ57nv/9Pc1EFHaiUkknHDxNlLrM3OonP7C++Tc+/GSws6GzLi3MuHl7vZY+9xp///9xfynuqq/n+Vk1j5uTtxMwzVtPMCrHXtI4faZTqUmNFQ59bLU52BciqNlAi4Ln0JUBW69vlYlGft1K8ct1iWkQI6h3apfgMirdeszgafyXdv0LxpPW63tzqWW5nckvVDqZ2F5P68qu7qzJlRTwGOHlQwYxw+Y4+riJCq5WdMiGWqNVp3d9Cqx2GLs52xh4AMVACknLUMPU/XqgpZKSopZRS6BQtjw5IZBUisNAhexJQhQ0PFnZ4u3X/+5JE6QAD9VjcUMZLfnJrO1owaW+LMO95QxjLuXUq7WTzFX7opmUjO6mr6GZmBPR2YtrzAyvqJagQ3IUctRHV/dh0d6l+YOI4MfxTcXsF430AA2tNxptmTHyEdROEzEjwbQoD9GVX3uRuXko5NO2UcaKx3EZ+qqaG6qnCVu5n9XdU0Wi2VkntKSv2I5FdoWMmrepdEdbotylEdH8ECcMo2WnYhOx/B6k6wBhQBtqIhd0ftaCpOmzFXcQQI6Ng/XKCHpUTMWJQFByNJhKyISQ2fXSmoGt273nHnqTdxqRnkHeirceWrs2/Nc3mmdDi25R862j6SrnHIjUe2zec3jvkOooDAAsty7zV5I9RFI186Slp6e9j4eCBEoycjpZJ4bwyFKahsp6cFU9fzIYzneVTzlutpla4i/3DOcgsSxiFSjfVN6jaEfKXhuinMY6I1Hvm+OCXiH4pewjVACCAAIpSg+CFhJTqgrtHLqU9XGB2uWNnAYN5hEd0N3L77kSHfsjVaqp39X/coKKod2s1STEc8nQYl0fx8rtv+6aEbVujNi+n//uSRNQBArhSW1GFEvZYSgsdPWJfCx1JZSeg69FcKWqdhAl4jgx1D0a/uH3MyUbCv5IAAkowAnNNuFOgudAlB7kuXLJVepfrRoDh8PGEgFKaPGRraLGgjY0pb7WGsq1MjnVWSTYXMp2VzlUhTLv1dY1WkfTWMSEiMUh/EEf9fdXIInXf2XYzVUuJP6hAUEHgOsrPDpmCFq36a+nwowozGqKhR5ZvRP17NoMofcpCGMRmj9+o2+kbZgVu9+KCjRIgz1E0PaH6D2AUdD/wa1RyURRq4+NRf5ZHcoW4WHznavFAfmu1S7ffo7LKtujf1+pea6N1e/nt+j3QfABQLoFQG1ovtH8YMgLfl9pQ+FyV9lRp2d70czfphlmldvX7932spZnj5hk75rev64xAtT2zz1IjnIe5ylKdpHVjC7q1+z9Wx/f7bXL3RjEm1V+YzqFOTerqVtijtB+gpcsAE0ADEnKD1GESQ11Yu0okZzOs25Q0ILMzQs/sD8pbOX3jAMn9rRauH1Td3gLO/+h4Qh8CcSS49UgNPE9XzDiflBP8zuX1ff/7kkTjAgKxT9hR6xL2Win63WClXk2xSUxs4OvBhShpTYeVeG/3WjnMvzDW/nZi2aUuyrV5VtTW26GWlHACcTbrcjbcHCxyaXxUzUHex1NuInA57KMkYWroCF3biZlGpaTiycVW7RE2VH2fOh94bsqc7rOdqqr9DqPSmQfyWdfRL7Fas7KZkdiJoNcYwkfC4ABBeq8SNIJEjEyhVErAtCu091YaVkddn5Aj6JkwPMHOpuxP1fK8dPAlg6VqD24Zu3FIiKKquI6TdZ+Eo3Dqomh9CpshrKAYN3LQo4fuOXV/8yuyxr9dfI2jO9jt35zjsxVVh/cVlUa/UAAQFAIhzYhVAxoKiFvHtjLrPS3q71XzacPdza2xuDnXr7Vt22vb142t5OcMjNRULGaKfFiPPHDrop6GqUU1CmzCsw1NtWfUd9t8DLxv5X/++fWUeee3jgj8HviUmv5vJgAgQAJScsOwJkMTsaJTSYiGaj33RIXzYkgq2PMpNeTelsVKr+oRuzEdxxkFZHa7MHuGq3V9GWhRLXhU0M9AYgmFY2j6P1KRWLL/+5JE4ogC/FLX0elS9FLpe40lBV+NKUlSbDyrwYGXqQ2XnTG8zF2fRe+mFbIPopC5bHVuXxn5UAJOzBYAnRMEJajK4EpaTVSew6CYAMuNMZhoSAjzodIrjDL9hM1pZnMnT8aegk8qnoV+L5sFGP4sQKu+t4VvggfTKt6jqh//1ur/VKeR+1nh0YWguenosBAAFJ10gQHIgxLSMrtNLtKIYm7zyoc8rvJ3V3RKy/U9E3Anopxj62vLDRtdqvLQNyU4idTY0nRq/gf2V/FuBBku7uB5a93c/WGxkClRP1Pd28rMwadEsh2kzS9XpuPPDm8vvxwR+oCGRAAGAJBKU96TxjAwVqKssG0Eq7KqSgtRDCVoU4RVoCIfvZ28Q7B+NfQREdlUGomGRsJKs5/rbYaNH5YgcQyObMTOU004iCxRDlzgcAkQWoBgUUL/EFFGhwiCsy7++z7v/jv///AsRHobpIJTmkg3w0qcE0a+XMRK0ikj3pr+97F62XHyhLMqfFArLQ54bBAEZ5YracjlekZwZHgwjAQUgWIw2IBZD2qJTPki//uSROOAAuRSV9HrEvRXKSqTZQNeDTkZWOe9C5GZGapphA1xQ38/y/03u67ZVXWO4Vf+BAppP1uq2xdptwU7O3x6Q3+ZUPd4ZGNnkcbSs823BX0FfTa+xIXhsWXIti7sr2NkMwgoV94yNL2h62ZBf0UqWJKrZbzLUZ5qf+ycve7G/j7k30BgCNVo1Jj18rIi75evm0qI3eyf1UT3xrGtTg7+BSfPKoEMCQDBaJTChORhAcDFiSv15xXy+OfesRemi+LEFBAHq53e/5EHF/ThFlFcqENYPGXEC7PTz9kTgAsgACUnbQCA4Vcu70Nlm0vHJFGhFbN1k5RFdQ1p8legQKoVk3NfGlcZjWRWWAKsgQ5pGuIBx1/18Vqlxpd9OiYhaalxo8kqHjGrZ99NShTsuP3JpW65y2Zr97HCTZLTFvMUrKs6pCc1heedpS2AdEU4Gs5HGNGz+pHG7o06Q8UvYqo+xc9QjuJfZQ0+vbrf31wgBAAABckmKwvSKmFZb5VBkzklhusP30TbKOSXuZWuvv7//CppC/b/PzyPpHwynnF1DP/7kmTggAUiWVm5iXt2WOiK9jEjXBI1dWtGJY3ZKKGtKJGNcKyI7rFZbCUowOVLYMdJVCjAwBU+o5/d0xUAAAl7whzu37zdXnhu3kJpJaVOq6ofPttZIo9Q5Tno0B5N+t2Z2bbIlzMUeZKbFpyrM3IpXJSVnc6zFqU8vPRjNZtmSpuw604SxWiUUZxZpXRUGhYAemru9FcN4oYUoW2CCQIAQTcFAgTSRSDbYw+psSqf5f8hrWOHFM9mfczhkV9VVmdHHErln///kQO+dkw6U5fvXpd1b/O0t9vZO5fI/rzf/QGEkDaxsM7SpmqLBieO+AFBkqxZo7WBiQXYNZHElkNoMyGHpZWY5RbxnC0WENllRGQ1qw1vCysQ431Jt8/yyLNarWHD4p06iIkrWPQqllC7Xv1+oOhIAioIEMIgAp7qCtRdT1IFFhQCg17AuUASz58GFmolDEqjN+OxnqfVFaepo+5wmHurXbXxQeQOrekoCbioqeKlVkLnIWM9aVgYWQMAAAl7OGVUq8oJqQTtXCDMXfJXETUla2GFSkajmQlqS/H/+5JkswEDCUzaOeYa8kQFS1oYY0xK+SlnB4hrwRuMLOixjODo6WRQc6UPKE9bl48jkMyJkVFNZs3SJpBJHRHLb6/t+G/jTn58OymTwKqVZDJ+o//MgoZcxK7AR35q+YsgBQiQEC5+0CwNoKb94iokJjVU0Pboht6993zL3iiuafMWlbdXjKzs6g6g7Hma/3Nfr9//Kby7V3L9o1waknNSodFd/PgdzkEqhT7c5axYASQAQCW5X1MqFPw5KZTWq5z95robmh9q5nVVdHeai+fhqXVpOaxrvd3XV2tX/YprculgzogiztKtybFyypScEFBtmPQbzC9PhCV2ZhTquuqN8O/KQa96wpYdf0FnfsAACEkIAp3cRAwWhijUanFFgVFYwWQ+eJ6upZOdSrDqk/7/vv861/usdQ9Er/CDNP11ywZDXmvmAZq3xy0qIEC8+F/mv/Jb/f/+/0aVAY+pFFbgAMLGjW+C+xHTuElYAUGpBAkMDCMJAvH8Z0Clmbqu1TJyFHjJb7KdjtrSzLHK2edY5GYxJrmiIVIKbDFH8qBJ4usn//uSZNAAAvNJV7sJGvJOZFsaMWJKS9EpY0wsa9kwBWy09KSRBCquCytqnwQpoIcHNmy4FdYkQAS3v28AyXS3FXT6Sy/MJwPkMlQMoZ8Ov87y6ibd2iYurbq2braqxODRrIUEHke3fRflUnNuMblDcr9nn7/Mj/CHEZHJEb96Uvv/4IrZvuEWoAhBAACU7SwYe5giBXasD7zU1PvqN5KLzY/kI13KjCDIUkg9p7HcTkotPq+wPijRDGgYM2iIqsbPorEMPe0Y+F2lmecL6PArmLg2CzgkDg861bt5FShnBnO7NT6gAACplGwiKmkad3+0FO+ugTbLpDD56tjrddWaXfvJ2h1R3BPhbxdiv0UpkmdLJrP6T8j5znKTZGyz12ov3ElkWIUQQ5axg0wNgouLgu9sJ0vk7bE3WTHZ1gCAABKbPgLFfGNui/0n7jMT6TITmTBbmqIKvhFn5dT5m/y17WeU8kkRC/cpPNiuymNUdloPlUz85V5NMsiqmVht7keMOwXWbcHUEVEnCzVOOnqYEbJK11AAAQQAEbwo0dQYwGpzGf/7kmTjAALHQ9pJ6BrsUqla5z0DXguA01dMpGuBYZNqTYelKHSv/du/EL06nP8Yl1BSZp/e/w8pytNyTndNOD3z3Kl9M0ZKY7u9QdzZNov1/H8GCGHwLxhhum/IdyS0uf9H6ZX1wRnglKbmXFD4p/5fHljT9gDnn0KsanKqyjVA+MYU68z2dKehl8fdX3zvfQK7jVDQ/RUfxqioqJ1aI6fFQqFBw8fFHFZ08KT3P8EQRRPSckmk8WT70TuHkSX6f/21fs67D74ZfM1buN3fbJGfavrsrW8fq7zP01lNqdsAqLORtRppwMF3HsxtELnjxSlKuxHVTE9Xfhk39ND375+UavHAQIYDGBAwRzIo623yIGbvZDesdvTWmslyIvIFOSM652lwjHIHlrYFpAAyqjaeoiEnjUCKAAA4LBICTvC2QZhKlv30g+QZ2/qrAhzE6DkjeN1iXbChjhb2rAjxrwXj1/mSNGi6pN9eutzTz9rz7iFiDhDo4Zcp1d1ZTkQ5jLJVGQXmMwnWiu9bVcOK8F30ebguDpdIgASgAASlAewp5RH/+5JE8goCvThVOwka4F8pKrplI15NSLVKzGEpiV8ebrSEjXbi/V0bdH0QTsHA9AiB8Lj8iLTrGqY5fW+GW63qXFVTI7paX/noZF9zgckRhRLqAoqFx1ZqYLXKHfoLp3c5d+qK8qdv2QuT+/3f9uF3BOfp26IAADj8Gs9lkRJmpUSiVYH+g+O5CIYa7Kc8WcyNl6cvQWlw08ptUM6x2gxVpw8BhlQqS0SzxIhKFhE4dnObR7miCKDmEaH7geIY96mbg05UUvpjT5dRhlRHlVEVjeb+bv4I9qw0oc1mIp3toAABLwjw65kaoHfpITRSubxRQD/Wi3H3Ei8nI6P+tvGenuoaBDqtDWHR+qgYd7couf+Vj0YSVCCXGHUKiGT7inJIkkdGXJ7RDJwOuRplfn86U4aHU+nr2dMuPx88bmPKdS4AGFAGmgLJAhCoeltv+4VKNYhsQTe5ZtawzjvOf27Wzu2yOtKP2dyJPVnmH6Tfd7V/dECUbeUfmZXpsn075Px/G6ae6sfReZeRvx/+0vl3/F3NZ+1zqPvXb2KNIACA4KAA//uSZPSIgwFI1esPEvBbqbqqPWNezWD1SM09C4GEJimNhg14Cc/FxIRI9NajaM4l5dh2EMTiZvs3ZGGpNZzDZv909c7557vC/Uz5kfWydXULqnHr0ifBRyXf1Li6wGK+zpFf8jYS4mXBUMyZM+t6jllFsJCCDlAoAdToiiTuY24EtorsNafnMRIbDxQDTeiMMCRrpzlNH1kJsVklzkiRmYE8fShCTFJvOVO953tNY5bPS4aoqfFO/aZ2veU5SDm6627Z6/p58bW5aH7Ozff/KRuoMnl6NagAIgAAATwL+AtAPJjwSrd6duTODPUL2hnj0RNXR0Lau0axl++Q+pfPlKqjXuQ1QNTRlDZHMjIces8QnslkRqOaWSFqE4SKq0uLXiqkdmH63l1CiFPhS6WZGtnZJKoVIQIAAAJ2UZG+WqU8kqp1OVtVM05HJo06pdcJ9WacSOd4xqKxR6522U1rDU5d0vOLjw/3R7gUbO/Gzi3kMbW53bez27XFG+82C2+du1p1Ofdj1n58U3bc1dlYeUGTq0Fqw6Cr8tcaImOLAAAFUP/7kmTvggLeRlbDDDLsVOfKvT1jXAxlE0zspMuBfJopqPYhcOEUujDoChKQhX8dXChoZAiPpXLJxUQGj5WNUFhVvt3Cua2csW5fdOWbU3Tf32rSy2UcuSfIjMmJURElYHB0JDHibZloanTcWqyOG9/9WXnHVz37IbdmWX+yKKLnkoTBkYJIRSduxIkNQ7jFopXk8/Yl287d05bbbVsqy+mOAEHx4tYytn+Y06Zjux6yl62pZedmbq+MqxrF8cErZX3fzaz6o5sujDEfSOL4whOfhnhm/chPrqDAKhIw917n3/WTSFbydCe1HdhkCAMRvyqq//UaTf//WuguyiVIkKVkRnYFzBjJ5DyOYcpQFplu7LMYj1oKCw1QduWl6lYRFvu+mfR6xKQob15AtqPNZd9qsuLFYdywzklcn0ZzRTz1eKFgiG5ln5ReoKaWCTZozm5F5LVpEqKDxON26YGafWgyraC/P+oJRFlstGmNWceWRi1E1T5Va2q1jZfzZcB0EF5qJbb3Ne9suiW//Mkg/vUcjPO/8vnfPNfGP9/5xmVgdN//+5JE9QCjQT7Suy8y4GNpSkNp414P6V9a7DEt0Y0gaV2njXEF8rsvawpI8DGXs8vnn8kkz58+eg9H739/L37/4pSnvTX97/6/r2pW+TDTh5mlKq9ncJoLGz3vhwV7e8ePNeSJEgYRwAUIACiSW3xWM41U2a0Upt503/HgJIjTKYt8wzQMBjJp1fkiv/6icx4jXfdb9VKzPqdqL3kmiDUnSm0vauCsqP35BZCNRrknA3T+jNkOBnOoGfHyAJ5v/x4CAQk2pOCB3AUDkhQhvK5fLIqRbkUVA5KaWnqrVSRd0L9lSo/ROoJn0TBR93R556957OB0k9YSb4Iq5lbTHY/xuNxwsKi/jMYOFtp5W4mpVuP/gWvxY513JNgmlpog7Qpp6o9Yg+ZTkXaMBECksBJll3KgEA+iaKParGqhI+qd04GA6NwWf+3FXL1skX1WvdXNfdcrEz9VvXxXtS6xPG3O87Q9f3UzdQN32ayjjSaYbSUHKyEw+ielo4g5XHCKtRrDNUwVioZcJer0SkHABppy0u9MHghxp1Macqu5qgREDp48//uSRN0AA/pV3WjLev5YqXrNYMJeTT1dZOS1DdmDp2w0tCF9JsDOefqqN+tRpUuF/cMeDBg8YEOMBYLp8P5CzoJT5VMxDZXMIV73kW4N4hH7HkWaSwpXiFpnjOpEFQfFp8VqHxgIqEhuOAogAkkopxIFwVeWp6BAnhQ4PGSUlonH4wIYuqvGofMXXGRM8t2Yrerc0dqZLm3+nDHrFkpvxIJjxPyppE0R+FE2ewIkHM8AZu6jI03FyjrsP9u2yX/AEGSAAEpJzycmUMcFx0PEZQiLOP86wf1vxDAaZXHfLSzjcx1Mg3TGk7WuU1+sU6ReYL5AQJeYm70m8mbOWVukRqFHmTkaN9/f2UZdzVnJNCQ/KKZk6KeYABghMCSiISuBIVOhLLJrPZZav7ufCMCDxEf8skxfT+f7rthCIdY7FbdLIfDcyIyKF7NHRoReR9+SqZc07xzjUBfhqZqCQoY6jUMiri5OUPsQlrO/rVUMgASbltMFl1jcxC3JqlGbOnyq/rRBiKj4dTTvDYuGs3OFJP6WUI0nqX6ESbtxAyZm5v1TV//7kETKgALmRto5LRrkVkfq+iUDXMrhDWlErGuRVaCsdISNdDa6zL5a2ThN7VInR3voZRWNOMoT04AGYmgb7sKf8KWzpgXcq7JG423N1FbSBMFSS2XMaIGXUjoNNEMCSxygoiqbwtjkXgvWeLS8Hh9SGzOln/8YDOZxPR5lVPNQ1tRoyKAnt1BMhLjVyIGRtlmv/WLzG8GcVTf4XjQ+x5CKAA0gBRISnfJ7Yd4w9d1qGUD/68ER22R4Azz7HsYi3cyD2/EgA8wQIJL13TMfBzF59b1NM7qv+I/TWHsc+Z63L4aeoHqVJ8OmztQms3ui8u82if/479VWlBbijaiSaZTjJEkgESMKghyWY5KUbB33iCEwoa626zPjfuBtoVf7bWRwihrzBzqLY1X5wV1dRKhnAhihFY6GUF/29vwdnFC1os5BdOxGajVEXkNQnLupY9QAgAJBcmj6L6ZAs5jKYP5KPVXEufW2jcBpyc2bzwyBBlw1rWdakgLuffrBiQJ64XefvcqmiZLlC5Utl/dnVWckdPQ86reWv37HnnMhrJNHb//7kkTZAAKwR1s5KxrmW+kb3RkDX8r9D21ErGu5YKVudGQJfreENGlWeWzmlh3OceomSOtTeX2alGnBUCBRAAAFNpQB6S00uF3FaZm5rNlvi7fSyZ1Xx5IKoB0eb+1bRYcbdvX4/w4y3rXUObJ8enioBPEP01h10ZsGWvjU/JMzZrVBQ8kfuakcMPsLIHTFTCr6F1UhcGwoUA3DXsD7tYFSUo7Kc7haBljVUoZ5qpAsS1QyHVHhNZ1ZXZ7OYTBErHLfM7mWUjkedS3lYnpFj9bfO4VMqLsJNZTuiqirOPVkAXlq/QT27M7mPDtSwh238FtV7Nt0+6aq3Wzo3wXhbjGAABFKcbJsN4fhnhzq9rvLZOEs62aerJto08MgJTx7c12yH3tf3y8u6rcgd0zzPHV7Z+Ztdk3c3PPg0LRVJVrNe5/Vz9zp4Rc9GpF5lneeRf4oTxdBDH9FAAI0AJNzDKuytWKxuLqtwkq9L7miTJUp6HcsCWsEsBTqBk9el3o5z5fqr+Uu7OWZrJBg5NRZkoVGMUiuqhTKZxce5KKY5immYzf/+5JE5wqDPE9Wue869GVpSqo9414L4VFaZ+BL0V8lauj1jXiIloaJWuXxIcpHK3ZHs1uaj0FePWzMf2Eh2HSwgkqEApuUMg4ctl1cWqx7y8mVbYqBdHuQ2CZvUwuOe6pJ0vcT5b1D/ipipLXmRS10DFQRmZJihZ5kOSdP81YX9AkH0hq6SGivxn0K37/4x2hZJj/DvjvyEACUpRKfqsE2Nwmr0TxHTpliTMvYp5HHbg5eSRXjNfPe/fytUqI83nlfTu/I1Tebsc03Fh5DUq+yE7ejSTVyVjDwmrmpaz8q3jrVu3HxaejqLa2Xuaae6jq9CXoGaNt+pgASYSQJCMQhOUi0tEhlxBiXuvk+hcLrmv6xFCdftVk7oTeiyoeYCKVkuMwADGBAwYMDA4PvO7bnG3IesoE6VK2vR1ZVqJzkVODG25UO4+dt6mhsBHadKgNAFFOayhGY6GBPOgecTmTYOm5L9eNFvsbGR2tlOvOSAkjeQMnfuHcncfP2Ji9OJHVwff/HUyXXWoj1TvHCTxNSw8ilEMYYIds2kynpJxj3xos0//uSROQIAy1S2FHsKvRXZxraMQNczCEpWue869lZoSuwxYl2vrzBlwjxtTwroIILwViEJgbxNpIiaIIlFAzKOgQAhAAACDLa5eAsDW400Sw5C8voHejzVI/VcbFYK9l9BuKaAuPNT09PFgrHmhb1Lf4g/O92XOtSBmo1dCXWwNkVpKxHVfKmnUrd6xz1NHHINscP2J08g5shvkBwRrmZvTA2EAcQOXgQm64EMbD6jtagAghKyzi3kdyuNiaiqlVTjnky+r28PlmZns40by91cwbJl5TnRnx///l42Y///7O7d7L3Ye5cx4f+EGxcs+P28PvfeijRr6mkRg9uha3b2+mGs7oRbZERn/+Z677mtfbXq4a3cWHEAMbSmwBEkABJKcgBuPQ8wANUmdGjS8xwFjrL588fPny+MQCW+pKzOmT3UmmplFT3M6NbMtN6kaK1hNE94R8J+0cg7K8pfoR+X38tFjnoh92fKvKd7l9T0ceA5QYuwsjfzCCWln9BkGE0V4rVBGZgAFJyX0MIzo82QtrI+B3An5WF6sgpS7vfe/T4x//7kkTogAOAVFi5iUL0bKl6emHjXg2tcW9GGM35nKyraMaNups6P++/7X++Tnv5Pg2QqDYRXRT98z8yziFPABw7IUR260Qon4u1DrPaplBnV41P4/i8AB098LSPt80DNdMgA+gCQkAQWnbouhMDgUiRZ23EZOit98PuEbs40WBm8rmbuKVUQhCQALQLZcw98q/XyzcXAAR1bYAMZfgwPAALG/wAFy3USfLxDA8ue4e62ie/dn4eHh/8cxz/drmGBD/zBMAUk3J5gmLxQYkkjQI8YGwbScIF10s2C7adCRMTyYT3y75OlXkx/C4xyo9ER55HKZQoFzT9jfyMxRmU/8iPzBOkI22JM81jfq23n+As/vSZnGigtb7DC2eVTc1t/FpVvsAABSCMTwJKypujfQxn2vNX5gZM3okijsz+TBvDHFCT0f//ZmWUTiKoD8hzWYxC5ivWv69X8Yo3419tvm428lt/9v/h261+W1tbJ8Zb6yzEe5rNfrvW4sMFBQmJPekBZBQSiknaZYriwmSSPiNI5HjTtorZ6+UWTI8luNs/NrH/+5JEzoCC9Upb0SYa9l5mKvo9Y0xMKSds5KRr2Xcia82GGXB+da8+SRn/Ql8mz811TOlz61b4qGtjkaOjzzVVVqR5xVeqV7qVmf9B/+rZrOf311BO1SHVhrUdDoBMlKojaQGIUWq8rlZHXWmWxyflKo4/DSJyFChImCzVKuanHN+sp3UTkumqKXOHb2EK5t5tXywo11SrCfI+Nf/898vMKXGGI0M82f1YWWJX9+VoTqnf/MgQAlJuWkIRxmRBOEUYwsIzLS5FwqKSD1in+d8CjPpO5/3v9aVapWtEfxbrVQzRYfql14VJmRoQViYqnXIj4TmfIWfl+H+OmZplpBIb+pn/4/jvM4YULCgeD8vAAgIFlaCEyCcaG8lLxZnN3x+ayJYDZK9K2YuWGbosnZnYurTQYDAsNlcEK97WGtjBiGQN81q+SjY4jNApwgUCzAH7DR8Uz4ngqE3ZRKIEQ5n4vGH/////+wSUmo225JJd0kdOHreqVw8JE06aZVEovW+nRq/V33tesp0YZ37+klX7K3RehXPY+zqEZtZo6aaqn1Zj//uSRM+AAslQXVEmGvxXp/t5MSNdy1jlaOYwa5liFSulhg01jKqae60PWklozXV0aytsn8m35r0RqG0MP3li2jvvkAg2jLG3E05CkBoSV7uv65ZZHSjrOyaXb8tQCtcQ19q9TWmttDNVgJaeTtrCUUoNRdQmwTZ5Us8Gv1Q0KAdaDyyomOrMkyUESwwKgMYULObIym8lJStxFoR6SDG5MG1AHshT8i1BAV0OHxIFbTHjmEBtMaeP76rcZHHnxfzf2xEYcHDxscHA4PjosLoxmqyhEXISNDr2UfJfr0bdiYs1Eazxjdio2y9B5/1HvGNSo1nrQwvUkAAEuINTN7WahGEvWGrKW9a92nEZcGU1W/lkp///sQ7/PDCAC8hTHrd2VZTCR+mEpMZKqt5w+mXAZedxiMel0/tOHRPX+KXlgiyI4h+Kt/zOGXsObb+DHW4Go9f1AAFoksoqBICQfEgOoguMLRa6hC57e9pBHLNceQaOKnPlrzizdd6Ev4PX8qxWWiOYSd2ILpar+ID2PUBHOytMpxKaar5j2apKK1ctDuYjNv/7kkTcgALNUV/oyTr+WaVbjTGDTYtJSWhnoKvRcSStMPSNf3NejpOTqKLMHOITfmsexsBEYjwZkt27ue1g4IpMO2qIMCwaAoULE5hMIKCs4qSOCFV1N26p4rF+OkDJvTW8NzyogdaIB1CNUtV0Vc7RQI1NX6i7IvCQTykSKRPR8b+m7l+0/5oHKRYfHoACTcosEWIoho5RKE8L8higcNEoOMqsvQPmUxkAXFNm6vzDS2Hvotbfo/zF1n2P1SXfeho+/R08Jo4rMa5csa90s31UXXL8+TP1f7G4wT3Ajdyqv/FLUf/P5VDl/6jILAiBTTkwhsaeW0ZLa6wqRzliIXVT1mU2Z2Uj5zeLZLZLSq7uH/dfpNC9D+miRphdgIQyB0dUcfzNHOBk0GzYKi34OcLQcg7zzLUYX3P9EwQ5Z9j6f/nIf0v6QchS54JORHoFBBSkuB8k+QZe2QLFInurGBT7EAKwg1jmCc1lgJAudKdXSC79XI/Tyq4ghq2qb9WjvT04q4QoTb1BoVGmKP9aGSfePZJ1qJ5Z7iH4tr/qU7hRjfj/+5JE5ogC8kta0Ssq/lpJytJgY1+L7S9eZ60L2YMn612EjXvC6m98a7j0m+a4ACEAElOAqJCqDfZcLToohNT9txWhql819pKWVamM0r1ikKWyvjFf69X9pmP229vrOfm/MAsz/tNL+XlLBtvMqfHn53+hveMfuxUNP4u0OttXYb/4aobkdZOkujYblqRgFJOURkeYpa6yjTTXSWTGnFmuEQom61kxRWEGnNpUTiBdkE1IpGyV5KE1lSazoqUzR5HVmZWYsFFJ2PZVOCyUEdbEOtfMvkO8xTugeJQlkbgvMZuYN/KJi0jetWF7BGUAEAEnJw2pG4DL0UnKql3nUe5+ZfimYPN2WRpairbbKusIDnEtWzPX7xC3u2qV19y39satP3CA2HmEzoou9jK6ocaRymh3Y5HTri1emrzOZkIu1/ieR10fq1DHBR22FNUAAJpKJpptwHA+HggobQlNZM7JV5urxxunVutNLsqFC6UUGaNbTJAljqiAiWCPbDVr18v3yMhzMrNUjslmd3hNqrE3IeLo56FKxXLMiMnrnVrNQvPE//uSROkAAvVEWDnoQuZeyeqXYYNey/09Wmw0q9F+pWodl4l45WfQztVnViDyruJocEaQAEMUmaNkCYilI3jieq7I1njnZqL3ISrxLPd7MpRJJRSdBO4RdG62lZCFqjKhh7LcjtiehTCbDzuedXQrFRmmUr+/LfZJ+kkwTOjwy8iOe//SACk7Qt4pVGVFmSFodh6OBjSZzQErG/jdI69Sh17QIEFDOdS1+qyk5Huk0C2pqtqxFXt72K1W2po10sK7GMgxMezIPbIVeVKjSex5zHnKBknTkxx1Tjz3P8/eq19bqqq+UfkzN+pRNEO/zqgA05cKV5TgpFdexW/a2pc3jzys7MwI0aVGp8SBBP2baLU6u6pe21jDQ4b3LpVeFujJQoNpgxwSOViGcZ26k4V9XlaFRiublXnrpsuqPsvxPY4OuuW53u0qABKcgaqqR/x6zIx4zVmq3XIkmK8t4kfSvZBlPM0yuW1Yy7+v8XWfXemj/ywPrcKFH/HSLtXZS2I1dg2xYGshSqZ+sp3a41pl1ZxiCC7iz5SsjsdhzqDPRvGtoP/7kmTpgIMcSVtpLyr8UWg7GTElXY1dEUxtYUuBXp/qDYeJcO73uFDJAhcvBYHFBjqTFp2mScWNLA89rtlfVXXnnaGlTNHaV8ngH195ZX00vll+Zvrz+9P86698AgQ4IaOMDBQaM0yq7Uec3YqWdx8udyMcp5U53RCTGZDYMrK/fZ83qPF3b3OF0CACLcovE4VgUQiwFwFL3BicVcX14+8v5l+dfjoF8p+9KeXzSV38R4/tjv/vft/6PtbyAoZUztPetw1S3fiS/GOPd+h8d21VfEKlqml162833Tj/4arXn4xl/9+6xX/1d6xNDuIEkkpuB2Q9JrguNlLrkQ2sSPOzlBd3f2vpQq9xzS5hAU0J3AtAmxqaP4F9v5J9a3m2YW8asywluZk5qZZZ/hD8GvbQoszNtPsSse3lyH2tkql+xFbwieZ/5+7Xx/zM9pTHomoAxyXA2B60yDUOULA6D2b21bvQv42uagXPU1KA9LJw3/bfmw61bvK7e63mxx8WbucaInYzjYi5j8XVtqVLiUWK7llZZO59sfz1VS+YfTN3K/z/+5JE7IiC/UvVmw8q9GFJOnNl4l4MiUdU7D0L2Yio6l2HjXvV9zdOdFRf+djW07/zsv9g8AQAAMIKMm4W0Y4Yi9TlbjbFgFDoxVxjuo9FLaPZcGfqRnRDsS1fezPmX1+KR7Y1fRBr50IRDIGjuzs87Sv8Ns8cpNA9dXS57JWbQ9WZqsvRRUebCQbbjUFHyxGtMmDkgxJOB+S4vi7ai0a7yyvMUd0pfa9A8fGKCEZ/WUUxAhjK5HX9RHywPOxJZtErJEVdzzr14j9zwYI5WvnfO7MZ/3ulK137d+7N3bHfy2/znbfGvk9kv/2r6+Kz8qUhGaYRC4yFUFFsqlkgJiCYbhDvwXCeapMtcmN9RQ5F5H5YBhxicXCOZdkSbCsg9uybiIv8el1FqR0nWbCSUZ291NRKo9qZ340iaji5X5pv4rip2GjparWK7a/7alSLNp5JF+UzUWoAAACQA0x6ONFzUwo0+bLuGAJAFGRQFMbCAsDA4tMaJxCCOqHFqEoBB6CYl6XGLXgo5d8S2a5tp0zTDmvsFLEVm5rSgVHSCpUpozJv//uSROeAAxZM1pnpWvZcp/qKZeJcDHk1YvTzADl8pWsasIAHHQY69Mlh+DdQ9GH0pWKTd6X1JHKK1XVFS1sN5U9TO7PaprNPNyGZzpta1B05u7nP0byVtb5U3ljnhT29d+33mFXtjnc8rEOROLwPSWM888sdY/Usd5jznf1/f9+Ju3T6uQ5vtvVn439xwHwAMDUpg34/OhQzsi0xjfMmACoDvqFiISAjQBUIGXsQCpPN0L8lAMSoL1F4lXEGkRi1IllaI7ZecHoRsGpaTFpEVhqDl2WWSwyxSjl9Pcnp2US2ljEYvxnCkiOOF2Zr2ZqrL69WJ8p7uNmC5B9y1lZuTtyzjlXz/eVmnys81rmOrue/3rmeOeHdfcqyvOft51at/eNJ/7/eWWFe9/d8/smrXqljPeXLDv7/00gAAACAMBECHuFJxkTpxzJrGoCKhBQaRGegjREyqhA9YyPjipKBwNb6ghepOZBcKQVuTOGjooIJWjsRWkzVNFfDoQ/ADYFWP5A0niQYYWaXZj0sllmGWvPpLIvHpO/zoYVKWb3Lbeqkqv/7kkTlAAW2T9CWbwAAqunp8c3gABsVf0h5rAALYDCoDzmAAGYxEbc5H4JmZfZq/YjM/OUk9GLVnWGo9EG3gTGjVhLrKCsJLamEhlhOJy6vUlPU+GL16OR+zLJqedipTtVWYxaw0pbLIXyfZ9p+rMVd2L3L2WtVbs1q1zO3lbqS2ls1Mcv//////paf+///////f0hAAAADAwAQAEfNLhIwGKhp7GpFIRGMBIQveCQLD6UlUFANgjBlcCwBggLyhwYchqisGAGJpYdLwN3qEBCg7t1X4WbakkUdSRw9Gqd5ZfTWbNmAoHpbXbFvCgjG+5U3I/+MswtRmnitq7D39+rSXZ6UVYzS8xps6Xsok9jOniTbyGQokAq5NdMBmlXk9Pxx1YVujhMDz0xBjZ10TT6gj5xYXpFDGWZ0czVI4GjWMXdjNrC/dv2r9mltxWN3KDPcXu2cN5a/8v//////lkunJ/L//////72Ne3YqAGrpXUb6wIM6zljaQa6zdchRYlFga1UiGtauFYlxZ71xZUqSbgbZEjTS4Znqn+5520+J3S7/+5JEGoACwE5dTxkADlXHq73jDAHLZUlrRiEL0XIpKp2UCXhlrlJ6Zohf2iGniO4mVh6lViuf+f6/9YvWeraI2H5NdX/rqgCE5G43K2U7o4BQ2tqvEAT9swoLEouCCsOmRyqInsVlUUqcVilBUrQRus3/fLhIf+4k6Fz0taCpKRe2a8jKVImUSFVNt3Z8bf/wzoTS+QXiuKDQUVRoA67QQknLtxfDCuKYapx3Z0UiFO0ouhUUFgfHT8L82fyhaOZal91a3yGqur4f/ROaaXqxIsaW06OqtC8T34x/uoWn/6/ynSaiptu242f+b/Hx/jPjuPmEH8+TNBiABBbuUTXYYk/vk+ababcN3cK4SGmMP+APUbjA6BKYSTftj694euRLEVp1TJdv0blRnZAjpJypE0sepj3ODTdykF0qI9GjFkQ7yPMVScJ4xGJkIxFdTQjxL9aDNQAG+pHC0ixDlHg5mqXs30E1LrWHL1rEeTfd2w2lrq5s1fK5VgqrYPr1UCt01NVc1yem/gFK804toh36vRAkx5p3xMeshW/I21DIn36C//uSRCaAAwpS1pHvKvReqjrKPMVeC0Sza6StCZFbqOvk9Al/yvQ6rleZUfp1QYxt3R1e9GQN6FrAABgBRJTbisAqG2aL5DkMW8ueAacKbINBVuGwWOSzfj/dD/1fMlpBlPkHZTKIKQ+LMmDcy0IQWHJOg90KERZUlR1RF79VM9FVviznVnu0mpCPztopmLxVHV7VEiBn1AAMpwAgxOW6mzRiItAPLEhx8LWduR/HsD4+z6FLdRERmiXA7hn8+vgJk4CEUDYuOxot48c3fpetMO5uavyUnjy5lBSdOiUQE4NBGEXKegNx+AzEmVbhJ+WWEgCWVERCGotRCzpc6VSTpweQxIbDiLFkQJ1G4lAhXCGIMeDpmu4uMQ1SYdPdHvulVa5pctRnsZmsXkZ9YVkPezPZ3RQgPNolc+70Re5OpwrGzCrKY7YyLkQuhBUbl24rKmSgsqbccmqOViTsuBN/85N6sr/9g3KV3gP6GK3sFjecDAAG2hYY2ca/H3MoDjkqUmdRNJnXXdjMmiTnPQ7POHzColxcvexBvYQbi5j/YdEO4//7kkQtAILySdtRJir2Yepal2FoXgqJKXGjJEvxgqIqqYSZcGeZ/7qAEAGm7xWL/iyUrW+U4vq3wdHruCVVuhtiEuqZ5IBmt6hzp7DnnKhl8HI+5Z7Iyj4JKrgaW93cMkME9TOWlXT8SlzPfNT3U93vzbsncOx180rc99Q930dcVNzf81SzM/2wtYBCUbaQLKTl4EUeVLCdXRyU7Q9KejG2izaa9JdNySJPanF+70pO/tf+gxq6tg3T22YG+Qy6sKTHTIuZZn2s7bsIYgzmXMyU8yvo7aJEYbGsyKtbA9goKabt3hVRcp82nNmkyhtubn8ktRqVf4ecmicBwje+jid5UI2o629lxQ9mx019mjy1FxnZoztJ9bMG7u0d9bJb/Eo/i/++xvfIjtuXzMY65j/Dtx//09NKOMJcMvZ/OBkIbZwE0k5uiXoMk5iz5PEnGjKYea0YYEFBqPoJGx/eHlFcw07iRhKuRV2G6zMo1wEF6x4oizksr/NLfWWW9NGkWxllz2xx30q+zGEzyLWUPzADL/4tkAFobIeFgBZfZyoPk7L/+5JEMYACrEtc0MUq/lSIKnJhY1yJ1FNo5ARnGVog7jRkDXcG+u0t1+0Q1jbNQ/DhTw/BdY099XDjPMLy7fMM/qTxU19RvOH/p54A0yCBF+Dd3FQbask/+3VHlLhggzd3oUaJQOPiiGV9SAZApty0MG0RrGA8gjAIjMyAhhZ0d+srft7CiAjrCowUFBpI1I5KRZZVSkTFI3DSorTtuiB8+tgKnlTxjgwJg0Q59jQ9YAMEFmoRSAXqE5gIqQtNJxtOVhx0dbHcxNZYtSeQQD5seNImh407+Gpm4i6DELvWnXUyQZlSSh1qDdzFhizLx8zSZlVL//78/r//3I3dyihvRlBERaIoCqO7gJpHvlzt+FUwQVCECTJUw2IwYsfXBcyQKKK3um1ni7PunzeXdnp7ffd8R7CMvfd//RCd3P3OJEIAGAzw4s+IX+iZUDeJwDPdz4T/oie5+HAzJxDgb/xD/3Nz4ADXtnzkoCG0PryUQBhJmONt1FDbnUitJ7GnUVCXBHaG/abLX2y/MQ+uuk67vn//727HU6vV6nmbJDn768v0//uSZEiAAwBJ2dEmGvBDhdvcGMJNjOkvb0SYy8kQHO60YIlwPDEMCc++IHnyjpxJPFJc/71h8Aw4ACUW/025CYr5KsooNEPxaT9z1uvdfntG+YakemnpdNBaVXTZesT6Jmp9a8c9RuwlKBLTbfp/+O2/dumes05sfNn6V8qm1+2Z4m++7ral9zWZnl+xuwBUSgSyDqhAAAAgZMvP7q0SmxEgwClr/1TTboHp1lvYDyUM+fHgQJf/7Eqqr6o//6bvr9GOhQpwM5UoYPc6DoGAUUJAwpCQNvFDB0i/RZ+YGrKppQCICgiAAQrulOQMC6kUpF7tahhsIaQ+UIwCxRVHCCaZvWRyASBHDK3QhYKAxwebHW4s/jyk6zzf/JJxvYfX+anpJmynBTMixVMhlHYZjMiRyrXsGjAYaS/TLp/r1/rYi8AAAKgMIAJG19E3EhwGamx9X15bZzMuvmUw9o2tfOWH0h4GQogJQWY1goPGwBgdolpVqraVtVe139dN9fuSAFEWCAAATLZCWA/tyND58yQ5/dw0G84ot8yInKae/Ft8Iv/7kmRgAAL5Q1vpgxriPsMrVxhmOAwJCWmnmQuA+w4utGEJLCi0rgYOJEMdeULYS9Sl0WlyzWn1UMtVwsKlwtzVMq/KxV2tRCx8dv+srulrNVlMCohCoaCRoDA4p8Jt9usQgNaxiogIIuhjyPA9w4wEBAglTI3z3XqWsMmlG17a4I0RMiZ5z+gOF1GQW3PLKSxSG3DRoSEST23wZS+MbdtQAIC0EBJ3dsGYGCs2ixUy9rHeiD5VzQ/U0GcZprVjakaZw5QxBhLDAsisgIPZv433ZyCsDM4cNmNoOlRpcvvAprpSkzan9V0pG1PUxBOXFgrHPOCEwIhLhwgT2OyTMykEqZQSUm4KDqLWb22GkU4Q3DG0hdY//RJxt3+zpWQVw//yEA0zmMhtKPMnb+8EHlmbpJPhBsVNLm0ndFKbny5Zxpv8abf/NgANXlkTOJsz4SKTxWRWpzRJe2mQ2n0LjOXORexrnRCaUHj/CWqK8RsU1HOsqCVo6t3dqaZ77/c41f3+3f/u/zYQjMmcmc2oj0/hxtZhpsPLPDrEKBoqwTHXTL//+5JkgIAC+ETZ0ega4Ebjq3okYkrL4QtcTCzLkRkV69jzDTE+M+WQAgAKw4mx2n09ieW2EWe5Bob6fiQZpipTTi3bcsvSBaaIaLGcF0NUpckrRH4Z1WPWogSxqIsBUFLLlVJ80WEwT9qd+5K47dUDAAASkDc2JCCqg8YbecbFagqReKyxJ671fLtR6cq1WtushOLa7Ov3Zhdcu71WtccaOQdDVzVlsGRZMvQzCLwHlCNWNXz121hWmfeHSniUBrSrAyEgBbciYdyxIA6AAACVAFIQ0nixK/tAcpyvuGppLLtrWrcvxbVF303L0zqdHl9evyWsSRUONpDZYzshqGMz/dTKl5+vP/+53Um5/J+a5YMCESpw8zrMgzzSASCU4UzsUK16DAPTlxIsSDBEeqGjyx3VT33MbVP1ct/MdPEKC8e4/e2wtPK7NmXlPX/G98usHgnzlUmIVkHMcctpQ+SSrK1/2IZgYzhtFhxVBApx4N9OoEklOHHTjN/ROVGJCUKUR1z2SPyKv8VlDyV/9fKHJ1DbWqXWVzpoVweMGSJLB1ql//uSZJmAAtxB1rsMGuBNp6rqPYNcCukpbUYga/E0J23olAl+N6t6IjlQ79X0KnpKrObSVfV75zFAbfiHr+KKIbtlkjbjbl0Ul6xRMjHDohZQGKeJoYQdO0K3FtVxSvadzUT6vH8mZBmcxWQxAboGLbXLOxldWkT7s48g7Pl0a4tnwg7v17Glbfqy1I8X9xO4oWFeCwErTCIC7QJjtroExHFIPZUGKF0VRgSJxlDR777mPTXUxvLQPz5bNv6lPG59p4190Tv3tDYnw60QPBuUYXPgkTebwDoAR9Z0iPI1Jko175H+oBm+lVWxgSiRuA5QhJ1z8hcFnHYSasKjSnyiev5cxxrLXxXfFqjhNSSlayh322yZYJEht8Uj1QdBIsaucWOeoWCSVWYmKS+auarEIX6C+4AXMpx2XRNF/8Kc6lCFAENIQSlKAXxCANE2GMSV54jvEQONORT8wWzfSL2RFLRnQMS6RjIKgZTRzi1GkspKp2AradPRk1P+BthXJyhaMgZ7BQir9nS6N/xf8gAUko2Us2AThWUN0CHHHcYPW062CP/7kmSxgAKpT1/pKBL8UGUbOSUGS4uVAWkkrGu5LpGrqMWNKR4tU4uhOCG4/39qb7yM4PDgMmZGOlnf7ZB8/8ssVR0KEhyFUKbJkUtDecKft9JSYMSEpAoETq6maDvQhQGIGApNzcL6aHLdTMrgwTykHBwdp+XlWw9qGtfw3ay6Tno9/rWtVwu79ow8tmQ2b3FxLxLIM037I4Kxo0WsSOZQ0Xe1RcsFnrApUGVXqU5bO2kAeZQGUyXOlnhQaLrDYM1rLKV+9vBh4Pll182rbNNf1mx80rrWN7UzbpGbke7Fcsqzk1uUlY1EXGjefeHzAe76ZVW7J94hKIg6CHCbdwF7N7+Gf+wDkFIITewo4lQwJ4UcZutAQnhiOzGYn0iaznnMSUN7OrPHEbLdk6Xudpu7GP9v3IxQuJAxnu7O7BtEfnTMKZof3vf87yfD3GQYaEg4IEqhqnBu6mgA4AJScCLG2rmhnW2d/NI5UKE8Nau4Gi9SNGItsiXUrUNVcNBVoRHD44Q2M2OlMr7ln56sR6uEp855lrVJV0zf4v/B1OGOYFH/+5JkyYACiT3bYMka7FHlSuo9JkwKePthB7xruVEeqyj2jXCxY26Uc/h3UhbfxKJRUBTHtw5+kaD8ChPlOh0iCLupxBu0XF+3D2sdyo51OlESfWNenNXYi1m7PfrB6hPilWPVJpCNtme5MxT866r/vCIjn/UV8uG5ln6fivmzCwAClMCUq7i3aSjP0goEdG/E4pYOAzfP1sFXHDZNfS43y1d1nrdelFr19vagIuFn2ZCR87lbW7C5tuxym7Pbz/ERVw915/yafEm77zf/T5v/Lzm/f+xfdDeLKcg6zi06tQEgigklJ0JDUAisaTqwFYUMmXA4JtqqqalT4Ps4bYdCHzPuR1uCJpfJtqTYpmpRIHcIp0cUqELqcjEGrrIYpDEIk9TEqVGdHp+fZMjAuhaP39e2okR4LqnBQkIAAlOAZIOcnw9aZVyjao2WF+j15z6ouHt9Lopxik+4oF+jZkx6SirpmyVt7r7/28b3qki0Xb4xytSdu2M38VD7d78s05f1j57VKM7fpsTDFxsIyjCodI/wz2IrgFBjMUHXJCAAAJV4//uSZOMIAn08VznoGuRUaetaGQNfzAUBUGwwy4FrqSsoxIl7gJnCz14L5HmWZvOgdGZZiPqvbzEunM7Zatiqg3zTxrYb6Utb0cr4Cw8PQqGtIZkMWOMrigtFlSytEEVZ3QmctTFZ7odGWyXrbquccQ9iCyUUsEdX8KUakcHp8Zio6qphABKcqZKp0uGs1E43YZGa84zNozcUAOEq6SDk/+bDS7a7EZxqE9o5XIzmWz2OW6pNkikQdjFuiFHI22tcjELY1EEJN0q2x1MQCBwuYj/kCInPgME3ic2bDEEMIgQ4CEQEAApStTaS2GhAWLIemWBTUYyKs2w49ZFw9U7k2dz/m3FnY7Mdbw94pq9H+4evvM+dMjHZDtslUJCNb1KN7aVehGZFR0gDNXnbZUMQAAGOzbL/6Mc5zuhDkHDU666jIB/kUhgB8CoAElv7isJ80mwWGNcsPaCwzzocfR3nc9PNoUqoDrFrHCczMuGClcx7brNiPa2YVoJ3oN9Nj41pA/LV3Q5ZOmonj4sANIUshiLOY2zt+69u57litlGBOcSn0v/7kGTyiEMPPdUZ6TLmZCf6h2HlXEwM+VjnpKuRk6aqjPeJe7KqFtZdMVQhQ8qRBj9f////9dutRFYJJPQaNQRYriWVLtIBkABLk44TJfJxoBdyvZv01qxAMUb8noYQKVj5m4T27qLel5SPW7+AdlewmNiyQqtTakVpCDKEZDNBmYEIqbseZlK79TIps2tPh/////kcpQMHGV8AAAMPQUYBEopyYoJLPEa6bUpsfjxoulE0oLktpHWg8Uxv8sNbSMaI01dR/xDfMRt1MN//P/C83FT32sF2JFZY9HmmVlb9uWCUJgq2jiAIYgCHHFS07o9jrueYEM+j0n437Mv/tK/+RpBYo5soACAgAASSk3w1KI9wBCsar3XhioGA2IqHhrrccclDtsKoddTnSztq7/XqFO898rq3y+Y/+431//tUqpJI2cNSLSy4VvWGDjBz6hSquLACd80KCRwZJWXrYtEkiEh/jPCwyKSt7teZqCSvfg4rABJJuupizVT48l6VT98h67tlUyd71K94W0v8nfy9UTtBlyTdTl/edSPfFk9KZ//7kkTrAAPbTlWZ71rwV6map2EDXk0VdW1DIQ3ZsSordMKZeXuxEaSvM5GRmPkdWqDFNqbdDMpItUCndGzlUDA3Yk7Kc+S//nbWt1bPFMf9a5G3VfUgw9DoCJKKdD4IAelRlGicrVpT5TDC1ZARbdbOIHcYPjQ9GB1QIolaq/ek7c0h1bP91HlRWDLwdCiDFCM/L0zrskpbh3HqF7ldjcqZkUvS2QbD6tknuchpwb3cXRYQWJjQhTcdlKceosA8tQ0eLiw8W98CgAeOE77t0oSf2k2k0YGhZUs27+/fPIFGPI+8w05PbzhmZnJJkrE8Y8Ku12WqCDELLKoNOaIwVcTDKwEhVe+s6EvCwBJRdgPiwqRFItRr1sXJgmEfFsUvNeBD4PutuZEKs66eVqZduf6fp5XlhFoCNi85J7R0Xhj1gQwo1XNmKKf7HrSNvY6yZfS7Ds6rFz1dlDQVrlUNvHPTHAMAFJOXRKB4PkoGW6CkptKzgbCXRTOCUllaCZpdhODAiuguQqo9mGHeQamZSTVczNrcjcxu55qsIaiJody3/c//+5JE1gJDDUzXme8S8lwLGwcko27K2PtrQyBrkV4pK0zEDXjXDx0bT8x/U27cjAxEI0Myrd18yL/fY1qtYlE+9EW0R+ZmSguS/DRvAMBQAAADuD5FONMGySgVr1xUlGN+WEzW4F8PmjRQSI0bWLIKryAeIoeQOYtUpLnKk3u7GjaFc7TpZwEN50f8hP+WW2mYvkT7OzobPL3lHSguMbkV8EAU4kQ/SQKQ40MzNdS6GmwmikVAAEFu3m6+Q5qDsPtSquWUwVOr399NvnQx81kdzdaOvKWX/gdzhPjq5XHy77V6GbFmx97vIfkttHez4XjZd7/HpssdtZtbVdit3HwuK7VdbXKqvjloxuVr2hrPTO7Mdn+1/+2mfAZ21x5kqISg8ACBAASk7S6Akqj0fkd6r9WolgvhyjG1giSAAqEUX/faX0L4cs878vXnAn2237aYzG/qXZobLl/sNuqLbXQ/amloq2ei1V61++1r79zJeTqc35jseCLIHlmvaEiwaCU8ac3fRQAG+5Awic3ZVZBiNRtO2DoFbIrcU7WgppO85pvn//uSRN8IA0JWWTkoQ3Zn6XqaPSNeTa0pWue8y8GMoGsoxhlwiN8g25P5wLqbRb3pklUkzybbS21+7LW8jzWM56HVjXQXdonRCGBLWi1szqwnGjkvK8jKxnP2u2Ex1TCYjdWuVy0VtGb1dOpRZRyiHKigEABEgou7VUgSZbssSRkTVZjSpa2/D3asS4PNphPe/ZpZI11Aqm+V8/kY/JNhL7vi3/qZkuy0Oyjw7HjR8YA8bGRQVmRTWlmRUSKGOxCuNRBrKxb92lMLyKURsjq/REfRL1ay9Ci4hb0ioAYCUfciXj0ogBGMR4ShNJkl+nTj+bSZeJuZ8YE3abNaGZ/nBQdM+eQ2Xs0k2Thcf+2tW+NBsUAiWKgULlSm9nPtHPRzc2a+jcqxW2epc/Yx2Y1xxpVKj5rfsavQnblCRbqJ57K6EryoJSNMAgkpMOmQF00U0aDW8keK/yoK7yWRXtSvdIsTR/K771k76TpiaZ7L383evTgUUQzsJEYyocr2mRnrFHFRMOOW0RqRlofKj36oZ7lIVXZI+2qES7oVk3caaX7v7f/7kkTNjINVUtWTDyr0acoauj3lXg1pSVZnvOvRhiIqnPeVcY2Lja3GSqoAAAujJZpEAoIqmZxtR4MikcXaZWasz7PJFuap2A++gKzXbmzalmlI0mVPHgq4eA0iNX4JVSrTsk10vHLKlruMI3iREE2Uk4xdBg24urngFuL7WysxGPZSFerP3BMgpS3Ujzk/5Dt5RBMEJMbZ8jwHAFAABSvFZOgLKeCLxSpVbtT0FHBsH5VauuV8bcfEk8u6xrSa7hhqJwJBXftXMcPtOLQ5cQSEXabn8YEjhDFYm1syRV0meSoNJfRVUzS2WE9+bosOBgpUR7nndAv2ZgFps9cAZVgAQVNn5lgE6kO8Da0l/CFz3WTSSTP7SXlLLtJEYtFw6cXpIp9yT/93xUqUMSmkiKdch4CC2vrfv0G7a3Pmv3t60Xvm9OIZlPZDYR6DKvYbYqNs/iS7X/l725v6COzHWg+347P/3mIAAEl3iDVVwqNWN0HWmJuDff2mlnX4FGKSc8OpCPmUzzvFX/5zDe/yd9PP5O3bvr43jw6fQYozSCPwF6z/+5JEu4wDhE1TmxgS8mRH2odjA1xMtKVSZ+FpiZSnql2HjXkOtWMPmpkV5K55OYASfvT+6FTuonUYANmZyJ63dUe5/PLdRB3BtdPvGgQk5vy+bgAgucgEF5geoqjTiK3XoT+l1U5JkWyJPFxeJfNciKwW+bD1Wz7njQE6cU1/eUsf/CU7UMvgZX24y/1obUQjRfUjx43SlwUAx+2+wgtK2oGgZuX2/l8TfpdN5tX/LoAFsZ64wIFMx+C3/lEpsnmTtFqhkfQFCyyNPKIWhUZb9UTe9Whn7HgvGTUa7guQ+MPdzPnj4/j3nbN+sdrZuHNlVEv/OLDxY4fCxqPhfvX/kXaZ2GgYnn3/rjTvqeK0QCUnKn0XeChigO6QHCijv69vSsxgTG7e52i13C02IQcbjf3V1NOHvC+tZ+tfFN3zu+I+cahB6HQutmeL4O0ium7QkQjruibiy4ZQREOb1xbuTuVd4AD//Xh8L03AFeDOaBB0SnCd1AxenIAwCAogFh+bQw0m9y2IIW7uelVVEaBe9fv/1oYAwHdblKp5NLWpXuRr//uSRKqMAxozVpmPQuJepeqCYeZMzVlfYGS8bdGSKevklI1/Mtpv0Fonzon5TzLfd5NzQoAISQxfmAJhwQoGPu6FNEzv0viV3vP9PA2EBBFOUQALCCB+iT0DwHEQ8/+T1QAADASSU35wDZ3Zo0O1UbafXlUPKl3W3hkmfwWKV66jyeRSRd28rX4iezVx3qDHgPIkrnHjw37/E2ZdvENHSYQQhBAghNCQQjukMk3c93d93d3c05snVJEQmpE4t3eWZE7wDFu9ZKfnEQnKqRSub9M/y9/gQgQkgUaA2UU5EkmrRqbjk5jn4M3FQoL5a2PACf/AnPr83sDORNWByBQSA0D4XGEjjVIItaYjgSDowwwMvlKA+Qc0M1WxAl+NbD0o44fdu1JWnh+gAAKe1dl4kxh0Lt5SqV6tRgqqllrpn5XMJQg+mVkxg+rHxF5XAzSavqMszSy1d1WUSzDqaH8HWhRl5NJTkSVYOrcp48uhXzH50xlbnzX8VLbWRXW79nrv5mvDVr/z6PwJzJyzXp9ZOMh5MvPh8vO+CY8bMwMY5I6En//7kmSgiAOoXdjRjxtwUgMLXRhmOQ51V2LsMMvJHCEuMJMJdBZkLviXFaK8igA08pxT8oyQReNPRnGhmMTafWUjN9Ntf1tSub9204WzmsW7MVqy1qmqUR2NoZnWUK5xustdMu9aBu/9JMstzwQfSw8GKpO+icrtUnNADPfldvcji7LeQet7TdBMOl6/3mSrbf24h1VUqcfhCqDVYaszTWtWvfNM3r8rU+1cazWnMK1eUGz9OgkAl3FufjB9+/50hPzWSuWOR30AE5h8EgNGFC61EuyugOPso9L6rtMNVfgDCBGY1XPik2Zf4fa5T/olZSYUcIs736hqoQosgU2nA0f9SU+e/Si9OwumQYCuWnLT75UHQG/kgigJtuTcAwB8WDw8XWved3ofH1rR/ewZul7XufzRF1eaW9FrjzU4Yo+9XyN6q+aKaEwKRSzFVOZ3ZCYhQiUwucxKysxhk0unR5xzmN3RTdWJpuhBJsQZNWTK27kDejpX9VenOJWVCqASUpeyE6UOaWnNma7I6+ODEqcfKCezCXoAMjC9OY0vIT2ptFX/+5JEnoACzkPe0MlC7leJPB0MY1+MuV1k5i1N2W2WKx2EDTFgZu5BdMzKlEI0MisjgJ+HNyXOPUYOYKOvqa2Vv3yf3apN4GIg2x/ju0jfzGf8l7/+Mvfy2rUEspq1eBAgIxfmgwnh1r/0ulThEk8BMyjj1h40r8je+UV0LtcTcKzbFrqqmvEYFA+x8PfOCiMM0U5OOEppr0NZ3mHsjFHO6Zuays9H+d6GzchbqZyjEZbLActfCDz0Mln8iASqpJQRSklQtHnP/3LLdrmsps28Y2VoDENfFfEmDyKi7hom3YiX8ulDPRCdsJF1RXI/SfAFqbfbocp+nynlxzb8y0FlqcIvyLKAQLUBUYocYnTlSxEANNzh8AQhFghXr8yTuUj1fQ3tEssxaZtNK0IbM/+5Fn+XnZO+mvR7v5pWuvn/O+0XD11n0NYxQnjivU45GY8nPUxZa2mxjoWbp83vvPfO8/5Abb6vs/IZ+mPAAKToQ5nGZgZEpa6BAC9/pr72adGZXqXe8mKUgB7J7/A307iFKNay3jdOtejFPvkte2yyynMU//uSRKQMAw1K15nrUvRVaOs6YQNdi0k1WGe9S8F2KapNphV4XiYCWnQxjM4wXFicRrlSRkKXbRUsuxE2aMP3VjcZvXqN/uxNL9Y9BIgWk3RBgAGC6Sjjc52BJq18xCzfBPiCHLTUQVrfr5oqsXiQV02VHs+io1+PvHIjDA+KhIHIyVHj4ETiTTB801TXbPIIT/VldF0QpQ3NaVf/9PaPP9KnOpboFT3qqeTALAAApOXCQMIATjETwWlbPFFRqIpCiKVZAO9hW1wz7p5iL77zTkPV16tJkwUHSHJUyFspnUuh0cROr1Yz2l1zppvXLqiUTtu95NfmdJIyh3QzooBDal4KozYgGS60PpuvczNsemqO8WGJ/QdFNvF24igq3Tay4fVcJOHRrYA9RdXApfyv1AoKwSIrW08WAw4+qYdeVs/FTjLINa2sAsc95dCyNTp8M1Lvbg5WhTiYLN9zdVg2wsUiHOX71K2KgEGlEwxpTUqpWhywHKI861uUvVdkQejFOY6IeJARpYuSWocU9CFyIUz0j/sS8nod0oKKARKc4KmD+//7kmSriAL6TVe7Czr0U0iKyj2FXAtksVZsvQmBBxGt5IWVLg0rXbAzDGbqfitLhOtjq8ZuDDWOwnyoBc9td/hG/y5P1LsUXV0Ir9erFLfEXF94ZzARnPZyIzgTEymvMoBQG0p3vtVOiaP9+FN5f/g3tT8H9Rut/BgPVMUkUVAHxSGRvh6bSaGLCm7KAxO5PKaO+tvq+YIFdQ1logHtNJaRHsiWPdJiEMejoxXs8v9WGsYyCUY/sQ95W/9NX/vgvg9NUy2Ofv5UF9fmAGgAJJTdA6ADvw95QyiUUtroU6tyRxyCsgfAUfkOUkkELou4m+dAjkG1ZhfD9d5EL7hjLqGY4vf3MMiv3NpPnq8duac5s81mmHyCWOdl1cxkKoZ//xC16T6PlDvIUqN0rlWAKTakbbabcBaAYrSQ0YBPQ4qyfAkcwNw5Q7s/kysbjhOHa6BaH9hAOqCVe5GzGdKOVyQfyV9HpHORjyEZ7GmW6tWuWZUXX2o3rvVj1fBG7LCdBCCW3LhcGa8f+fLCV/9qkSoALxyq10QrG0GMUxiiK0ecW9j/+5JkwoAC3VLUmw8S8FJKC0olYl/MTU1XTKzr0UWlbjRkCX6IcsXcRQ7lOZ3CIuzMxqpkZNSX7F6Pcuk5LKjHQTZWIra528gqh8E6fx38Vl1eXrAAccTcacaUgsH8ENoCYWbvVPhAHCvgr8MTIg8qzh88oxUEXb3x2taMZnOQ8OQilVQ9EPAnwCKBPRfW/sur3ShL9bZyO50RqUI/sJR9xF63yA9xxbkeBSTSgKaMPC75T1GhzzSWXUBFUPMos1/8o44pNgkubuiBHWpVURmu/2Sq1YJnfl3qo3EOC41NSfZ1nmrqUd/+IRf5Sp/vm1n78Z/y3nZT8hj/gc7MOBCr9ttNOBvWysgUxq+f4Nda7CnSQoUw983LPd70YDxS1bWayNG6w3yZa7OrZdakjdfr0p0oLvdr/hc6xkSFr63ecNS58fipPLwWYzj0/AfyGI8f3mh6AiCm5bwZphHSOSOuWdDFJXt82Q2IsyVMDoZcbf9BPRa6grqUu4O17G1I5Q89TLyjEkzLz0AD7sKFKfmSuzCsEjU67mqHwspf6fVU7PBH//uSRNCIApdE2LmFKuZUiOt9MQJdiq0RaOYhC7lXoi1o9I13/5euE7MBCUFwjhSJVCg6tem445AmTmHDAgp+CmMZxJ9jvG4d9pAZUW26Qw8dK2vBy2/w3BypllbndXNu+6hCLiD4xg7iqo1xzW317pKcSlRD1wv2/xlLd6DCx/EfS8K5ifoferEiOk63HFCQAZRCTclwO8omc45mBmTTE7swEZ8V5BqpslZG/N9lzE/+n0CfeABGjSfF5uHql88ChygdDB0SQ70vD4rIsw7m7BRNVtIXFfHnsdh9z4ULANOn1Sawtzvyl08Ey4Kh8Z1/QQAhJuQFiYJwGvQIt+0mD3skncq8WlozBaOMprBK4v+vv+qukk+hckkgIVvm/xnpgDIxnYAkf5bYRczhYAocvymXkIMEzFwjmZcKd9459J0lPD89/zNtuCgjjG/zRQSUm4BQ+Aie5r9ZVSLJhpVxK/awXGZSD5IoCaZODTatYqx7ulKaIFsF5W7uEAxEHStUizNtN2rs1EGOtqTi5lGo98ser1zHDTFUzd+exlX70MHWN//7kkTmAALdU9e56Br0XefrSj0oXcwZJ19HpGvZdqHqXYSNc/n/6+Mm+WPcH7OSAAmIpJIuCA8FggvoVEbcy8hPiCUkTECZnv/202feZCtYZxHG9f2ZQrLvMI/qQjV1UmUUxo/qaaHZXdy79aB0//hZ3n8KPAun9DXFXc75AZagJMNrMqW5JxIUAEWwZCTNQ+RCuNipWyNrAkslMT7Eu3ZjU1sRgxUmNT+ObWC7iFvEiGW41tQ28pWE8R+D6Vy8jlYtD+qrVL9oYsz821oev/46IjENjS29nPCp70jiA6TU2Z2v5oG9hX8Om0Zf+s1pwDdGLSTTgOKFUqWh2AIQ8YWktgp/sXrliiQ1sJ15thNND0BbcQPYpm0qY6fbm6mktFhuMY0QsODWiniRHGUr1F106vTStbXvKVzDScKoPr8B1mTfvx6fn+OH5p0AAAABBUBA1AMAgybTGGahpkwUYaLgJ0kBjJAYuDEBAVha/EQ0CzBRkKF5QZF20Ry3IANIhVaUKXVmXHCByIsv2QvlVEgDbZQyaRMUoHhY0JHJppVNMcP/+5Jk6QAC+ERUmylC5FjpSxoxI1+M7QNW1YSAOW4fLKqYgAefjfZM4qmcaj04lNOs5dFnU5IaKTTFFPv64+cfceH49m9tFM77vDu5/WtZx2TxiiwcebemGZurb7T2/5/pXsKLWKmU4LfrCrmVgbGznUZneOvMzVJetyzPtJh9fAyJjUVO9E0gzBANoBaCmpetudM6zEqGdcWjmO8/n7////////+zIJfqtOU+Nqx///2qemv5k8QAEDvDlMyDo6bNjHAPMWQQw8RzJwgJAqY4EhEGgcBI8yYuwmCIAyYXDIjEJVSCcDTB4Z2cCdszV+k6AsggKxl+NNR/L6oS4ovUGuVHE4yDnosKLr9f7sTjcOI8zMH2oiMKl8FP62kVkNLB0uwidC/0kv2uMujLdYjGIpaisO6+5OT9a3N0cUoalenxjLk8zv26laVY20w6BdjFnYZelxbRUmFAVuxqQu47dHHreud3T1c7dJcLRGgDyrNLJw0v+3H4L2t1Mxaj8LgRtfuko3PnO5c/D//////4xJ5ZvUs3/////w3B0zOUst4A//uSROqAB05hUJ5vIALqbEmxzmAACmUjb1xhgBlSJW4nljAHEAgBTblhg1Eile22tjYydsL0Tbc6HcIAE/d/fTMuuehWuaFvfP8hv9ER3yghMzJ89OT/yezrk5oUmdOGhH/ybmGG7ZQhZgwCweHsjhUxL/+I1tSfnX+ltAGRoZL1OLUUmmvpB5kDAMD3c0EVylAx/BAscqDOzT3Mi3trnohPnkid6hds78Qv3/K3ueHNBHl5zhH/7xTcjet86FcEIVSvUTbobTWV3CGUQBSTdxwlUODgUHyIjw1ZRnshM4iH1nIehIRUZQiINEZK4PVG/qUsjTjKbGQuYICFBRJQ6VCNARF71djw8Kn+3I3/UpM1i5KkBUXKiO9j//tvsz6XK+pL0TUV+YPCdkzraX0tpCwIJCwgE+q4jG8U2cLdikLyo7EvhLD21I1CWouk/dzV1HWWFkSx96f/vQeijeB/UM0A538lvHONTW7njtLuteJS/jultslGZ2ZhUdH/x/t+8yOj6Y5QEDSw6gu3dLGTzcS2k29E3cEggZRVDARjZOLY7v/7kkRrgAL3OVw5KRrmY8lbeSWIX4rg63tBoGu5V6Jt5GGNdqHQirji1w6CgpwQP9aovEugerzpf2++Tlzo0fUghm5mWb+cXMYSCb8Ma6EqdIFHYABu+u/YbEyG8RrO6zr/+lEKuCi6oQNtUCBEiSZRAhOLgE+bWCjRxRQj7BStSjECZjnQM9YqlIYtNoawk4GIuEjf4YltQj6zD68NRRAWCpI4hzD2GjhAYleIspN5ZjsIwCInyTlAZ3AoxQBG28FUFLVDk0S0zB04LQ6Z+78eO4LdEFG4E0WZqVisV46Bi9m3MwQxdy0VdoRvpW8WvyoPG+8tGuxIRi2hE0xzMIXfQo005gJl6nsWRKF1ZF21q/ovjxdjUQon/s6e3OVWnnFEL+ChcAJKSScAyAexpIxHIt1lMTzx4M4mqk2+Tl7TsPaqo8F1nxBvrNlp00Pl7WpTuIV6kR6mEcJlbK6GVHCLdtEMJvmr3roWt3zPRXEB02vlG0bt6vxoLM8NDQAincHiTZXO5BGEkbAMDI9wNAt1XiWP5CT6V80kssyalYFe+7r/+5JEcoyDRE1Wmw868FeJivc9ZV6MfU1abDyryWQmKsz2CXiXzvxPZWSWZqNL//DG8r9QHH9yihe2qyEfkE+QQAYuMFGRJ3bYhX2Zf7qZndFVjNI9VfYa6nzsnR8bElv/x2KSRLnAHYTcXcvYiIkKrc0LduDpUN3kSJI5ZROu6kR58cpL6HN0VZWWiz8Xp8vOVvXaE9tjGgI6bhc6EAlaiPmqNvV9mNmv21dUSHG9PcBZSdlrRqxRA8T6FhEm5JLKTlZEgsLkLUC4ayp5NZqRt2qyrev9d0bgtDqtFGorYXfqPvzi5KKcSfo5HzsbuwCtGDWOdBFlbjW5VU/9Q6xHQ+NaLmyPzj/Kg1qCw/yCw/xH7UcfZFgXBJJOWmwMxdVR7xz0mZpp5cYmC0Pc/ti6btNkMfJKe6nSVWcfphsvcqN/VmOukjSxS06B7O5G5Zqq7ju/Ujobexj1rUeaFtVkMlDIc6cgiMcaMR41lAEo/JOzkVABSblo1ROWzEvMWBP1LUGPm+AeeAVpGyllR7uQtdVvOdFPPHdk9DGMt1Dn8pS///uSRHMAAtZV3NDLKvxcyXsHPWVei3FNXGwkS9FUJGykkaF+dk6K7IyhgI9SkKyHGOBbtBF4lvfVjIZrd1LA3vq1m08r+67xQ/rL5vUaJl4ZACVQGavGhODsgsWlRTOhBkjKEghHIkIuiKJFL9zqM83EqxSWbdtE13UzqMZZinqV3CKfXtIiaf5Z6y3aD+b64lv6H+vpXU8Ty3+6eaHDJKWFOVdtlwQAlJN0UKPjQGTD2UPnNh5j0am4kyoGpha1il2zyv7op5fnbU5RFKYT09x7eEmQzUTcqzsUpi3FJTgl6FLg/XQfo7yvBLsrvMNOusTXWa1SpEVDMAuQ5YloAhAQEtNyiVDUSchWjKIYcyXjMrWc4QxDM4edGI3N2gqiVveim0Pu6VeRyQXfVV7bb3Tl6OdxDv2606ozc9Df6d6uhJhuIa3J0ABECtjGX8p1sNMnaB0NHTe5Y4sPRCCP2dxbG00KpC2Souo3Z6mUcjnUhWZENFDHF0nKVEKxXEgGMSUVRFflbNaaLPQ6FR0VKr6teWxXaXcoq2An4aDsRPKuWP/7kmR+AgLIOla7DBLkSOlK+jxCXotdEWEnoKuxNByttJGVdogAhCmkU3G3BaKnk6MGXHeDIizdlErs4qdJsiUfm/WnVNZg6dJmba1GnyoggPKOOERQWlOqjI3tmsphQrRipR45B8V1hqpTZa+V3CL+SiQRWyiWmmU6WUouhLIxii+4BGYBxn/QhDx3vTM753PWenKDb57P/b9JKbJ5zrQnMUWjXsx6EXOx3/JRlf5AY7Ho6nQigbtOhGOjQggO7B3Vzu0lOy5xbw0n8AC5bYABM0qMAWXBIKLIrRILx7kIOBjjOUIhNTzegAB4MA68Lu+Re57w92lJonaJUvXf//LV/U1CU7jDJFB0lnp8PeiaVwiIZMcmVy8JX+9pLwFyAgqDKiTORf6l60myBRQwR8eB4gFwQRIUqqI6yHC2u82Zw+gQsb5DNt3USyCmCrlBC7uhoDAme2KCJqIg8cMaP+4bZHoJoj1KC4dof6yGE7aU4dnBDzHaUU/txmv4Po1vEPDgdeOm2a5PP2W6WNjINvIlfLiGt+eTbLwwseWHuy749BL/+5JEmAAC8VVdaMYS/mIqqzkkaF/NyUtq5ZjL4b4qsHRjGX5NSNopJFOFo3qk3rFaH/QHwPJoR4dm7Z8BiKYRCeH2Py/d0xCGZDDzBmtcec0tOLy2YDp9jMYcgYgCe7QtVoXCyAnCy7W2NjYV9+WQKibJ5bmvLs2nk2ebbw9OTSq0C93HQmzEH+P3btpphtjUDwNAQABKVvmUCKJ5M8wnFl5GzrtE58q2q8MAZqMUxd5kQinlw6nkCZapEoWjPDSLkhVpC9SCCcxYIzMyViM9zzqp88r+fehY4hxFFggXHBGQGCSZcH/9hy38cR932OJ78VCuKAASitBUCYcIcBsGJukoyll8+dCzk5yGZZ//dfI4rkzmcbKpSs5sUbh2o5WfVKf5///yZ+YtRAhJm4BOr6HMqfpWxINigEAApOr6bGOrMPG2VjVO3KkauQeGtxij7HBQIDiAR7K0K2CWvN0e9Klv5XOC9Uo0EVM1LbDtnWUE6sRCmpMpVY72KUlid7akffYEZyl1RAhvmRF6zKQwP0sPMk5E5G0CCCXUhYxTGxAU//uSZIgAAwM/W1EmGuJEx5uKDGNcC5FxbUeMTdj+BTA0kQyWQxXq0oP1MPnkCSd9DV2/KyvFG/+xguKiqyLGetV3gooaBj4VCiTodD4cNiQThRNryNUjoBAKTtCVqbXJ25JSXK3dVtfSObHuALadnSklT+yqCWuGtzsOBrnayCGTNM6u9zVMzX5f+tG4WVFH6kucRqpOqFFNHVjNFeI6rCeWya2l+pMpf/////4a/wMHEPN+t8wFAAKgfgZxOw6B/rMx+fBYrhgYiYuVPPEqqk3E1ky50KajuEMSSBibWwb62fP/v/C/jureK/hAajR+NigaFGSCiOyVZLfHfcv/xQIAAJKYLbH9psxNRmmfmTXdJBIhYDbLSufpNk0odKibrvTeupSKJ2Cv6NKeXhpy41J3zNq4uTlxjX8MTdKSIlReBSYSKFV1QUpNsVsFBkyRUFQ0IfNN2mCgorG6qC//1gPeAEi3LQuBSEbs+6x/8FReIpoLypQu3uz6NlZqhykUhgy2ltLrq1tNC4IMltTZ6zahSlCwcBgkx7nN2a0WdSoAEP/7kmSmAAL/V1m7Bht2SiPa9kUDSkv8o17sJMlI/RIs6POJKCAAgAJO8JtnkcAgYi+Dw0lik5JI6CEkE+KfIFWh6iH1fNWiVMWZb1TG0/JnI825zuXF3VGO1j9gwc+Ku5ks+ESl0/p8P8F0RBAAydhwy+N5Qo7iMECRgAACXAFEjWVTKAdTtPadHm31PsS4EQfIPdnm7YNvSy3MrNdsSrduZqsKYKzpTjUipvrsppm6l1XhptMyBzBDi1YD5R3I5S43AZ+KQCsAAou7zjjLdNDgF6+VYK7g0OeSktE539fcXxpYp75ivHsxpgxAJQTiAoUNEFIp5kR204ycD+yx3/PhGFrEQcXaRUYskxf0lyj9jMVdrU5vX6RYGFBJLbl4GRFvX0zuBJ8txtBMHLh3H3I7aI1/5h16jXVGd1KhSsoKq1ftqe9OiRlCTIFYOHQEKiwcF2ol+/qDGwBqpad1p6Wdnw9VCbc0ksbkjm/KHbaOtdPaC40XB+6Ek1vRzV0x5x5sOo5e+uqu+4e+txD3+SOxYcVlAyvo5EhhjpoIqwyI0tL/+5JkwAgCvTzXayYa4E1nysdgw1wKGLdYbLBpgS2eLGj0CXJTN/hNf4rJ6UjY7/kil5VqXs54FRQ2Ri01RDlQEABBQQJTuFAoL2Gqm6S5E08RoEKNDqX3/gWjd3IEk2veHEo9uEeyw+4IKw8vA5STRrsCxgBmPvX+n6d35Z86Kv/wk90qzX/mEe2d+lv/oAABbg4SBGsLGmDjxxiDUoyz2K1F6agi1IaFNLkiatFtUdYjvmbuuCXq6JOVP2ZqfRgqCKhHxXoZnSBRJoFHChDEXj6OamD4yodJuK27w/0k4T1JZdDLpfFDbBET07tun1IABa4+Mqe+UrMjVjGhu6OyMgzBlWcaSTUnNnHZs7qpvj5L6rLDQRWOyGXmZwHRuZEffvItcFggGRoVeKOCD2HnkR40ncZIXMpD+x/Jf60qEACUnLhgOZpjLECetMsFp0tmiAYhOJsECpvyYyMrgNj4reCAOi7E6xiZDk8lydF1/5i0VLpW51Wa1XMiiraRVEB899Dk6V8UO6BnQXAntWE7+A1eGBDZS+RdECTgEkpwPsda//uQZN4AgtVO3+koGvxNwvraPSk4TD0NTm0wa4E4liqJhI0yKmy9ol+njVeaxO7CFpFCSCorHiorl0DNyQqHRPKfij+JU2ww4RcM09gLd17d8G5plhEyg7RtzPrxkV8+X96LfHNK/v43+Y7z1nAcxc0dtPYmltjK7gYJ4cZy84EACUnKNA9k44H2rGk3041q43wdhhKRkYm6HYZgVGALohMTE/tmURORqhJUGSnLbVbMMzMzMoeznEWOjmIUBmESoVhqGDjlLO7Xdiq7qyETFpuRmop2SZSs7ipzTEq5Ebo7H//qseKCW6KQXS/kga3HtwXC7vZCrOxqU2me2CPBdAiejcnKPEyK0OVlZ4hSWvRT1DVFKRXfIzJmwfc/lrmsY7kZsXgTLSDfKMKUaSZ2RRCtkAbSdy4k8R0Pf/7pIOMFVQIAItuUQglanQJ0qVDESgYC8JivHAXqGxut0swhgFul32rzPWl6oCoOPnsQ7qFLbMqZrJT6EFCQKnuQbdmrkDCAy9+YJkQLTJANgoDYyxa5oX8vrF/v8cQn//0W/yoB//uSRPAAouM+2TnpGuZhx5rDYSZczOVBXuewq9lrnCsdhI1zALuDlBNZdIWEYa3dTSKt/HL8Hr9O0oyN4kZ6ukNIzKv/Gc1nXUSNiDjxrfFANYAWTILUsupNqG1kd6Dtk7G4+PeMeVfo3u1/839cKd3fJuMrGj/Puc9o2Hmedm4pnScuWU7hA9FYABKbcwXb1fOkgZzqd6gUlBNoBUYKNIwLkQLjBUMnxQrHWsShDkNHcLR8vH2gTrmGryu4gEDaTrCSGIkB0kEkpfGCqZU68ZnRFUo5QiNhSO+2XxWLu/4k/kCmxfSL2cB+GOoySSpKNkxU72zXHjkvxbK7eVWXtaUP0AmQJ02QOnNiipxxhB+bXiVYhd9xHuVaWbqUO9h/1FxNa1MlSr/dJ8vzAOis8LVuyS8cIguPa0yLaf44SoGN+O/hHrv+69iFk1oCIAJTuCqY3paau2XK/cJ8EWI/JguEzhM8eFhu3yySNg3gjXxRzdu9rOfr9/r+MQ5S15m8vKEUEYzGy7cO6kShTQ0CcRD52OpM2j/Wu+dRsqT0/z5vIf/7kkTuiILvLFc57BpmZqh6c2XmXAxNTVtHoGvRfygrHYWhep6f5/hAxi7pAAgp3hpYDPrvkSdkRcpsbzPTgxyxUB9DyltSTQBKCK+EMomrVk2gY1QADAA4FjAIFrFQEjRuagngp+RSDE1J6XXy81rk0Dbp7nOfTMyPDAy7j7RMdcmflwSyLpiREAglBItu6CLxDVErGJvkVDXddOUi5mT3GuLgvEMRwbDklqF4t6//RKD8XcXuq7WYj4hIRZdGdA+5G+jndlMzKjOpmFGHkIxw+Hzv95CHdVWHwDF2QlX//Tc9A4OYTf5yEI2p3P9AgxCAACNHgASU5Q3UDsQQs2aM2CJvXSRnNzzBcxVKt0LcFI56Sr4Ko9lV0Wot6EJi9DIyuaVVYjRzLOHDnc0geZITU+NpulilTPI+Tq7YgPXET8UJm6VnYqm+HIUkZbotPQAoBEtSpgZb1cLpJHQeml0/Jy8u0Lh5HrYmMoAcQhcQQbiQXBNEgJi+JRbEq1vt85NBDte18+ZmGGYpiijXQQy6D0AkXKOrv0Ov/2qWKlyc483/+5JE6gCC9ElUOwwa8FyICnNpA1wNgXNlR6Ct2Wqe6p2EDXOcrHrVUIEPKEzmHD4KoikZr//9tjTjwAI0OVp2acc/Sb9TTTTiI4diCR66TaTcCQhPbFSFwW7gTimEjl1iHPpKKwRrTaSmzttWB9OGJRCIv3ZzM6SO6UL+sp/XO/ziCHZ2bJHR1nDKH+iBxbHxzMKg2N+iMdIEh4kd/0cGisa2m2ijBY8kylGKyBF5m6i3uqXbwSia1VVOIm6bbz7GPezefFEfItsJvlNjD3Y5DSrGIeQ2NNtn//+pYfnNPyM489yOyno6T0Uqxkz//zDOjlQDCwhcM6KIQ3iNN0F/Vhh1tTZTHACQRCBRmG2YXiRyzFthrf+sqzr3fD+h/yH//d5qXfJq9+rKTVF7M38y/bbcOm1+HqNXGmKv//+P//+efOM5JEmqSTN2VQAJAJKaTuXy07W/TK4VjtvyrCXv5LGFtD2gBTOrob1aIiCGIEiOl8yHZu8Nluo+BcqoqWW73Tx+TY7Gqpidb/39d71jE5fvH/pWX7/Z/uV9s16h6dn2//uSROgAA89b1znsU3ZUR9taJGNdytUzc0StS/lSJyxY8Jl/W3Fx8uH3B8CxEiLF1gE9SHDBh8O3//////76yCYJgBKSdAuoIk3EWF+UZMDwdItXq8BhazW3lFkuEqIkiZZZceDJ92X8ZnJlr3WiH8v/GZF4/q6Ju7vXg7de8Z2fLbbbNuZ8ZGeNQffcbBfTxn12fcnd3PFvlxpjtZE40o0kGXCJNBcHmHtnJYIBTTlyQCAP3pE6FGhRHwwDAQaHwCyzAyMZlEld5CO8TJ1VR1yv8ka9/tNsqin38v8l+zmXtLJE5+ZnCKecjmDsrvpn5W/G0sL4zhQ5QVOD30FBuioSkUgAkl7RAyEO84Dd6LJruTAdUJACiDUUydApS+RfC0HegTj0lmAUn7h0BsZTIwbkbv8jvdweYsf8uPueZAQf3mvH7z+/vV1sPH906hQ5wO94UU1C+KInto8eBgASSnKphrl7c1leU0kBkiP21rV9YATYmygRFUcDLt+ZYyG0lvuWMLRS6e/7TRU5vm7kO9IzTiS3OKZAq1PyJSIUNLi3l//7kkTqCIOjXlnR6DN0aUoqszzGXkrtM29ElGvRY5IrXYSNKfT8yIiG3NFpGIHIoKNGiRK6ofl5bPIpqZZmDim5CA9IElTa9EpONtpthJOW0L4QVNGTruSl2Yq879MAwDU8WosKzxCVff//39aL7U/f39O3pp2PYOh2nbMcf3mKxxxRzP/6g5/uJfyL0AAAqbYDuLnlzUBCAqWPsuaNQPJlS3Nj9955GdnqMEqEvKn2ZkeebvTwPg030jOm2ZmdwpGXbnqePNIyyzYvSFkQyW19Y7wk89HIvIPXFuvwXsPrY842b8fW9PWed16p92ZnI+uVFN4aXae5xsYYBkYDxQrgWsBSV35CEBACToE0kl4uHIqZTFpbFFcGIze9Kk5FBqVp1UvvkOh4Ph4FGjxgyyM52rrsYjTXVy2RkOqGqxDsR5Dq8lzCrpMm82tAkeQTLeMo9RYrRQQSU5YywYIOy5lzW3kjTsyrUigT1xmL/IzNZTQswYWWPzTZwyvosH0jVmlxijrp6nTLWoJTdQjqROHDOs6FzHO0GeObsDKqjSovcNr/+5Jk4gADT1ZZOeYbdkSn3A0MYl3PPS1WbLzLyT0Ya9zElTCSkeWVWtBStwM6MRHrtj+vqrl/O/EqlX5hAFRgHufpIUmnFWyrhT3zHK+puGmoDtCRaKTVzHY4a0X0Tj8dFwfueWU6Xu3sqGMWdVlmfy74czh5BxEB0Jic8x4dDbnkYldHdKQAACsxgYcAsRN0y0bREbW6o8jApU1J+nvnXJlklc+NVoTTOwEkdWNQVgp27U1LYxGkyGcRGikFqKROvFb9dMalzt1as5vZpU0GpCJFSpUQQkx6DpDV+pwijHgVHsV4wUsbMLM/WW+Mdu7u+a48Wr+VGvftwPmP8fdn8nR8UvnSJuYglzlalEAABBXcMlgspdE1M1rsaSjSTdPttASzXbHvv8AkMbfEefCTf0dSHRiFIRdG09M7dW0bxFkMt5kjDaXbahYoXCZ4s4mLvrcWJPvUzQoAAFOgmQ4zyJwK8A8l7PsmR+sDchM6uYHakP8uZN0yeQO8yjQPyV+hBfKHjzTa3mFHCZppY+TIDpW40WlF9PfRy3Q9sw9rHFrK//uSZOUMgyNCVxsPGuZKZjrTPMNcEM1VTG1hC8EtHyuowxVw3G3w+yUatrpGf4745dt7zv3MO5jVrqOUO1EuySoOOD3LuJSyABQEAASUVLwkCsum64SSdEdQLFQQf1Mq2z9lALEUGLLqCRmfNnatG0/+VQFZSNFdjMzvIiKRp7pMXTFu9fV9mshrSbJamr1aP8oY05WUALLqekK8PuqGyp27RYVL3gWnAFdxV+qa8WrRXGUs9rrRCCpdKUt69NHSy2VOtTX3fnrUqyxoc88b2TvdzqY6y713MNPZD2PR7ivdTiurx2d0q9E0WtE6IdpVdpY5lEDI6KYa1TDWWavc+YalGleR7malxMApJuQUcH2iIPUxLsRGjVBOO5smgpMTk9/e1u/cquqyAdiEIou7NIKk3c65BGzqZdLDT6y15I4IL6OtHuQodQjTrgAAE3UGztnMwpPQBAINIQQhTGIq2qWL1Rhcx4ZO0hsFPAbiu6eAkVej5FHe08npoLbC57txaP+7kDX/2wAFhQ046FOU8yUiGWtmYHT3W8ZctqRd9Zs/Tv/7kmTjjgNqPtSZ71rgUgfK3TElXA3BUVRsYOvBChSs3JMVMv8OjQNetx1P9b1/CTv1xc0c060NPqukGs0lzZnhIoZIBATlKoUz8cHLF4KML8cGTUU+6LEE6rT0c6rKs9XEugtNmr30fe3r6RUv5nat+r4o7sGrpiO0zjwyOGjPHj8VGxIqha8jIoZms+t1P3esfMHSNv0pB9MvXzWXNJdQfxL0b0dI3KRyFufkFGWOfUg0EkkpKVSmiGpSD0bLRMiMynavxYkbEu/G66Fnj5kePZH9dyRT7hQqbU2tY+H1c0zuu9usF2G+fOkLR/KO2bZ8gqGmQqcNN4RVlinSy+tn9/c8qdhcv3/8PQ3P/h7PqOInwLkJQEU1EkUkSU5gVCsHoNjVGzVaqI1kft3cVgz2cr96Vrk/f1ln67ztHrb04uyZRM4iiT2Q7hZxYorRzPe+hiXsz9SNTyoVjtfZJToh6j6SuduqEXYtyEzfO1RwuEMD5AGPqiJqKKSRKdoZBB1ps2+0Ltxo0za+uQGqt3NK2w4PC9j400IHccN1jtRcxb3/+5JE6ogDskTTGzlC4G+ounNp6FwMbUta57xr2YEo7XSWFX+U7dxVwgcYKGweG9mSWT7957rnn9ErS2qU9Kd+9EuKd4hWoYQORIvvd4SbQYKT0xiJaU98zK0MHyvdlDEUXP6LFDHIFhMpSNtKNNN5ixknpRmzJ92TKN3ZzkRUX/sZrQCZkRDNkPD7d2+vDt2+vbGEIjHts5RBsm3t992/2O9Pe5MBFp92xiiE3Dsz70CZIFH1z15b0VME7Kh4c/Wkmnc1nvYe89e0iCHf69EYbMe7wASDpROIAAkpuQCEYMA9WTPfQAdNEpuHqArgA5QlNGKgVLGT5gV0cdKMNgnSWwZfkM/I11Ui6uZP7Shn3InDa1jX/6lcSwGQWlm7AVVqWvhlM1makRHn+ey61jU1E2OBgWFhVL9Z27Xx/oIJLd5hBqAnFIeJ5yqd/Ix4lc4JOIYg4ILnA8dsKQtwdmQSIkNuYq7vZ+d8dSi0Us7yaaOeO4wE7XG20Kda36lqC6NV8ebVAzAqMIbIfpGDErk5/Jtl2nw11y7+v//qXrC8NyUA//uSRNSAA3dcXFErQ35wS6vNGMZvzKEtbOMka9mPLKwM8w24IpT+nCTA9rAl0yuL0F+dg1aAk6MZU9uQ+UNRaoAzMwwkfC+F2jcPUqwKx7Bti1PmLT/c+M29DIywtJV3WG1YkzjqJVS9B/8iLX/QjLby7secNyP4Ox/5L3vf4JY1L5QuqkXsvGjHB5hooNVC0B+TQvZ+K983fUFMFBGSKtb7FKpkVMgs0p7GSVyIxCCJtNULeWOa02f/2lRwEwCEz8Wdud/jzkss8HIoHWmaTe5KwGBTcl+SIEyIyxpVu8KFiVdHyaGq6haJD5aE18A2FmsvxjVjp7oefP+O/lLyPb3jqMP8ZmlPSP2nvZ2Wga27M0xqZH/P/3alb+77p2M0d6q9j1uJZt1Lb//v39g8uzlonyd8gJJTkCkFmL+XZVo6aqUToKKsEpiMXJTzB+OOz2iFSJ6P7JKYaMDiNaAfWn3GF79Qo2LKSTb2Bpqg2AwOJ1g7PkQEbCN2inq0KgAAk7JYSUTOAzFlwwYQglYU0qKafdgROytPAbsHLUaSLRqMC//7kmS/iMNUVdebDxryRMOrIz0mSgxlN2tHoMvZHwosTPSk4hV8ypapUo1qlq5dVE7gYhL1MXtBVlPSmK1wI8lg6vZwp3SuqHeOGwbDCvS9NLQfxhbavLWf2ONzurW0fCPq12MnpABBSRZVjnDYJKCNdB0k5CRAsBR/ChANiweeoV5QyAptQQq1i0FluznXLdpCoiPvXXrbdH3cmrdi0GRdaD09x1JLZaXpd9MAAJy78KdDM0xlM2xOzOtbisxpsQPgKCYImnJLdADqtDpVJqIn6ph8fQ8+f+ts1kKm7sCKhqq90dXZZXSboqIxTFQsz+y9BEzMqeh24kng/gvSBAXWsTIF40R/i2KlLxWiAvuQKAA1Wj5RiUVPmOZcxhUxuRS2f3FqvaZRxbnUx2FEdSglZKvqyO2l6fuz6iHBFZpzESVnZ2V1AImklJIqA+BhjOgpZQ9IoVvD4wybb+pvgojB5Sr97dQ2mIUtkJSyS4oJk9f1LbI9ZmVGOY7hTCs4vSjPHxMVRLL0ahiM5cjVCR/0oerNsIHfQSL5HfjUZcfHqQL/+5Jk0QgDMknUm08S8EWni0kkQl2KQSdfTCBLwR4aK5jzCXRyewEAkpN0GyLsBAIWTAoI5VtU8VXEgoPifn70vKbRr5fYU3ZIP710FpataiOG768itZraLIYEyTrScrKZCL766Fb2Oc2gplrVsxsL1fw318j1DjHe6IY8AAEPAVfGJVnnMBhUiXKCKSAAQwoGPuBLHsXpJVbLtBEYxLXRYUGJZrMRWLQ3fsTd2dqPbNfWsUE3SXqW/C5/6+91ubUnlrdKMzBMA64avWPPEZhVjHeTjCWM//v//V42DzLwwx/1v8zTyhV652a8OgRjQKr7KTTTgTeKF6KITInbxakOzkIVeyMR6CTK2sM2rAnIxXccEmnNE6MbuuAj3Gj159a26DLJSrtWSOESZGkhkJZ8wpyZYqoAAAGAGIgySBjnIQMdDQwOE0UAuBAaOjCAVLIqJA0TKkmFEU9XZinhUFVaDl3B5blOhAVI5a/JfBb0yxpansL7kyCkvyaTU3Xkancv1M99mprDUINQiRAeRBgsVgglMzzqZJMGi3I8cSyDp3ZP//uSZO0AAvBJ2lHpKv5VyYrXPSJejlFHTG1ga8kYki3okwku+vmZ/+fT6f5ySL/u5+U5+F4uJ5HXd0LpACAgMRmGwcRlLfS17H2gOloJcgiht0J2SxZxZ7TdcYSII7toSvXcTxUY7gE1gZEIUEwkEPEGquH2OO6KqLzt4WcZH8radcm5NRwycd2XQ/z1ZAWSh/wIaBFVhD5cwudYR4Zn2BuJOzVscIVmNb9OghIE//3bkJnUORokmhhGLFpM1ftm7De2atxvJim9bFNjzCfq5/l6q/nZMnU/9f7aaG9bw4s1LNiY36Hqes5sUCVLdw2j/DUElFzD9WUujGFeVyDiHoEHEi6UcS41Sncn/CPxTIG1kn/KT+fPoaqRZfTjOfHdCc61z1BVD3Nek9ZssVVivqcnW5cEopuhDsAeCby5CbabcBjBXK9sl8GFQ/EPLaLzOCkrdXdGXbqKb2FDa42SS1qeefuTcIsDOzhBVZa4syp9KKPRkLId5dzMLKjDRCokcVUcI6niK5+dDJ2LsjUqJjEkiTKVciKKDsMAEl2gVQCL0P/7kmT1iIQoTdCbmULyV2maxmECX8ro41rMJMuxJRjqzPGNcGmk0jJAAaGStFAL/MKpWmi0SAkEuSovCcCZaKYFSkvWIEjeCYJgKUTcFadvbqS/v9u1w3SVZEbuGEOAiqpzX1ai2mZTMLbUHSNSi8CMLWH9Y9PDH1lFU+gCzesU9V+QVEtoiWSUUnA2IqIWDiERjkifyB+3NjuRMzebuKBeoSlsg0ggGS1ISuPYJRTS6qdVWvto59YjJ1L9dAp1FBk333uTxzyoH2zYdT/XEBXBjFUABf/oWLs3KoQKAydMIf0SVIoFiCSk5AQgCS00dDmhRTyBnlPTyl9gMk0E9ei0xLFI1LXuoQNTaP10llaptIigMFIxKoTKV2VEeCFxZTwnLd3VkOzd6tYEHNshNVshf3KgJ4kD+UjLRGtYjn5AUi4AAt3AYMjJNQAAZi4mAhALhRZgwEkVYrniRoxEpHOLZesXMlWmEeq4gu2PDqSSJJY+4lHfcK1viLFj6rjePOx53OiT6iFCOsOeh3QM8FYA/EzlCDotra8qPemBDsdkGI//+5JE9giDMFJUmwsq9mrJikNpg14L6U1c7CBr8W+fKh2liXL3JeRi/hBvIny4BLc3ESBMwCUUk+gNJcQ5SCIQU7CBsNLvJbFAbbRARPNZk9OlKRbGc/CUZwRgh8JyIzd6UyFfHZKEPCOuLy+fP/1zaHCB+oMhzS8+1hHfUQlYyGWF2LolnAoWDNALUJhI2CBB9hYEEIKg43SX0RoI9LON0pPDJshscF8zvYN54u2WM5orcV9Z6z7jU1i+pPjXxjZOMYqsdjOl1Nj6IOczmD5RxCDCLI5inOKIpqiSXTUcRtUrYd/7L/kCLf7iCHFAAXNuIwOnAo2HIAAhS/FTtYtVpkSLnqHcZRHxYVrCeurdf9Oi17I6W2ux/FKOh/ZlcrfUz8YR1iPOsU89jITj5UFWzZUFo4NutCOF7IQ3Axw2MH5xzCE5ztSMnQAEneAawMh6P4gJAYXAEINxQYnX+vdhqj5mLEhkVBPjsOh+IZwJKW32Ycu8tFKJ6yzHWbw2trrPZM3upGKBD6ukpCqZ2UOdSUAaNK0rMt4KvoSku3jL1ZUc//uSZO8Ow01LUZtvEvBWpopjYSNcDSlJSG28q8FsoKmNhg1wMNb28iJnFXrJcWNmwClL+CRFIGGHMBqE/LyG2twopomF2nolErWOuET+q3uimmayjtlMpttxAiVaFvGjmMc9hX0uVKeRirVzOo9y2sn6Vx9xdIvUFCAJo3RAxBLnWIbFQAAm4DBQwKBZ5yEAlQeBwYKqNBQmMLBRQDctdrrtOf+IxddRdGULJcFKAH0MVENJ4qmhIkOMyiZkqbIKQPJEcdPHzQpFwlFKSpzVaK0qkjVJBNIydZrnUEa2ywZLdNaabspPdq2o0dBWj1mztv9rbhN+H0gRVW0243AUGnitAhOBScl9YjbOTiRrAASkgq4iUQDouRpaOii5h1VLJZuKJI6xcg4YCh+jmo2hxogRCCTD0LhNqPRTJVb6TK/0u5pf/5h7tYPS0sG1AAABAgAAAM12EwEizAz4Mjg0y1xDLhINLg0SHhiIfmOAiZzSRcNShp4CCxIAjAYKMGAglBMcgwChD6ZoppRhBCOFKDgIFjRuliENYZOxVdr7rpRryf/7kmTrjAMqSVGbTBLwVAbqcz2FXA5s60J1uIABU6Rs6pJQBgEsCTlDFBZRKKafXmcoW/ep+zCR8FLESbS8jDjvq7Nr1/ttrGpDjQW0h+ikLZ9a72kqcxq5RNbCQDbt/F5fmocilIqfv/+P/634HRXDhTHBjVJBhcBdcScxJRcj/sE0w2X9/87dj//4G7/7jFnn/hAbE7S92AMkaxLbdh2///////////5////////9uNzFjKMTkovcAAAADAEAAMIrPMOQfMlkAMQxKM7XkNNhFMNQVEIqGIABiACjFcRA4GEXAIBY8ATBSEAmamBHBaYXsDjRfgEsy/Jf1AcTGUcJhKeHF2phuut5p5QXXA19pbOUwENI6oszmH36hgsBbLJnToWsL/qwxLmaunANFDEafqA4Nm5dKpZLpc1CMVYfgCNx6s/E/K8pRKm4KwTdPYfmEwFGrTEIm87yP+4bDaakoYzL4DlFLcrQ3I30fhwHTjd2fjNjDn1LFv//3jiv/JEx3mp/vU7I486lBORuKUsPu3Qf//////////3/////////+5JE6YAHUGPNnnMgAO2sKaPO6AAUIVNlWPeAErivqMs28AH6la7b4AAgChA0IlCojWq2DJcROjkUyGJ9xRU6jWoSrtP8agX2sKedlWozVr4kUoTQtKuXLqBEhSS4GmT6OeirPh89ljx4Pn59LtULEAxL4trFpKSRl1FWlIvwkZIq96pnG8wtPtYpc6RzDTVSJMhU3SGd5pb/Nd/G8a+dDlMA1hzEOJytEFOQnKkpqtIufjXznGdff9MbOo3mOvc4sjXvLk0nT3AwAACGChn3eW/BlQASg1UHHqUDA63C3SvwUFwM0qfeaYZPdNkkKHDCO4+HbgkxYnKG9VrAxrSMfIS6cDoVy83qR3C8KdTZ79jT72jNFeSwtzutWjSxHKslGbxdwNWgfE82u2WvCy7rFo7iqJExWs5HnfYnzCfR9Ra4guEfTBLLAVxOi7uBPyEJ1sURdnPfzSJFtmPGxSdwcYEO2I8btss1vTX///+7azFt////4tMRA8ASk5LgIkKibkQ1WPSu9ZVdH6LXBgAD59W2U3mKDwOZOGUWwUihTilJ//uSRBUAAs1EWT8sYAZYqZs556ABy+k9YUeYa9lpJWsdgY17ycO5FY38xJHlve0z0+XcEs130mvZS4ViFKOg5YPIaJ9CCwjp78e/yWQy6/xz9B7YlL3rajfCSzTzSQaR7+mtXxfKxOMCc2yTaLT4G88XNvcuU7xp/VNJM19rUJVxp38R12u7PvbvFo1PbVHKXKXVStzLcvNV8o9PP9V/XxinjKItblH0G+t7UAAMAAAUmpJBum+r0XJMmOmHaZx1FfWRj8sG6wxEr3ciysKUCqV1/kcz38/PbnfjZ0jshi8jU1PM4EJSOdelCIuMZ8lfIvG8rl///QaS65ewoMLl4DUNAyFtpm/O/+gooHJJTScnhRaV7Z6R4L0k1c5aRQJaK3BZip0YmhUwpohAzMQZ4kyzWfkXPzyIfEsnocevLn85Zwn6SKRcJORlK6kaIfKVp0to/UAm1pFCYUPTVoZVa7O++sieKQegQjmxHTPQa7U8RXTWiW99cU+phezbvF+69uH67kikbWzDa0VPnHuy3Z8y0we1e28RCHaxc36zR0Mylv/7kkQeAAL4Tlgx7EL+YSobGT0DX8xVEVRsPKuZeqZpzZSVeVM3/NVaar8/cvWvdDrfsirT/7hwlWoemVvmP/JsVNFd/gUNAGau7qcyJ6Y09Yc25qxIvsKZrMapdDVtVscakga2OFhYBYVFBgrZ3z1cwEcjZ3zh8dB6RwKZD+Z5ypD/O+WJcXlmQrNKhwWQkWdlpvDu5wy6TTX42OGGDKwRy6gpSMlWdQAJKcGRiWgGSacNIujaXDjY6F8dbc17edLnVW1Qno5u1pfcHdN4LuR1GvDafOffMo7RTKz1BjSEvu4mGtVCuj0CRJbgR10H6Gdn0lfqO422VRjlUzehRoeS7BNOL+t/Y/vyUBDLd4aWaQ52lN1nUl6NsMtlOMuJEYNkcz6FlGhonKbHZw1raG4XkE072/jv4eMd8imR30XlFvQ/QKKhEKr6uj+LJvbSitlQmIlba8hnRvRGFSuVjoyILGdVcZBJO6CqACJTobutURkcpsDOr7Sc4JicFw4aDWofCTLD2AfSBoQKyA+bwpI0HT540+eU6+6qMkqZkMJvRBD/+5JEHARC2UjVmwsq9mEp6mdhI15NEU9ZLCUL8X6pKkz0FXszcS9wtqIgv72nqXrVG2HeqEmkeyn9I1uVizCTI7F303l83oQAQQnMCE4McaYLFZFZh9lM/jK19nrBgSSPWXYUQBQV6xBeEI+KFjw5Y8budcv4zrIV2tXI190XId/wU/wNUBZIZpQ16fBv5g011ZkjP+3OTwZFp7/ml1H6xuKP+INHdmRACBQCFttBCoqBRZmV6WRtnjkuqQkILC3ni8VETwIT5KQnnCjikCT/IEicnf0/E5ressfGZ1HT40YzUNwHCn+Jf8cB1Popnu3XManU/3cL7jtKGkjuvb7m//gxb/r5JpLp7/5Q6Wv+CjACiU4AeptDbMRHoidEM19UFRowCWPRiyAeBqIirI1qt8g2OsqDOFOnHLD8nZ1UWkECqLohr1QLXwhItO+Pds4o+uy0dSq52oxYgyCONEGuhBC9iGjGkM5R/qcinagqrPUJNt3BcjaEmMQ2KOl6BHibRiTqS6SsXPWXGo0dhJedZwQD46YPbVXx9W7yOi+7lGRX//uSRBiMAsRL15noQvRbaItNMSNdi7izVGw8aZlmFm00Zg02M2vGPxsGZuFgVv/mde7vmPiO4r7hUx1ZFS0t/4wcj/16tt5KYLL5EBSpmNFuJpwMh4gqDBCMhyMDr7ig+dM/qIUpLA2T5m3K6rpZ1u/vd8ohKhwWjBTdxF27RJlCzSBD/woNvkym8WlqRLFP2yDf2LqhoCKN9EPrBom4sdPKfKhptFIARKcj4JIKIizHwZzZpvfGG9fTzqnUGyqi+GdVZeqlPN/LygVHqqBGTdFOfInkREUNaZ/Atb7frwFT9hRfW1gQbakLEdEVsdmjC4YoWd5h//5+AiOZYj//3/AHf+E4BRiRjTbSKdYACxrsgTfrWv+i7Lz3SXwLFxRWYa51t1ZrALYGKr0WTWqjHoroX6F7uXpD9Kctf8JE4w0XeJ1HFn2wwTExwbBAMG3EA+cwwXfBALDX/DAIaxAqAEdcSjaJSc8mRG5O+rFggznEDMTbPvDf+HIY55NMM5P4997gyMvXvvwvr7u5oViHohO9Ov8+nxPAwMDF36+W9dzYIP/7kmQhgAL/StvpJhr6SoJLCSRmOEuUt3ehmMmpEoQtpGEMUUIy3PpxHPRKb3dz/zSuLf0Ae1AQeHpP94AI/M8eAAASIjRFEaHS4ZfYMSL9EY2gX9zPyBca92F5bcfgECJWjZPoR3nwZ68ARl2jO/J0/MPR/n0Pq9qt+b491cC4fEABH6/MP5v//z+AKzRuEmJJO7CCIAgbDQCAiJTYW2ZTZU6vvevt4ZMxb17lA4WYRPidtUefPbar7qFLvI3JhPamLmtbStCqBoLD1DhLXSQn3LdOfOouECorBlZKEVNDaUpu3udyWfALOAAgbz2LyACtKBPRdt//pxI8uRrpeXAgIFBkCPHvMXve6/+/lXtMgtMVCY8v85PQEM5q0PJk9VQeSmh9fi5/6/9/z+0AC1CCAXNmoDUweji+g+XU0YKBFSc3CrHSK1sdhAUJFDLYSo5iHEgFKS3ET+mIiOWMQzu6SOJGK8/yKVzjiDyERTKaeqqruqiCBuxb0pR7kJtvGgzHUhHqKpX1ef/NelAvOlAIOW2wXBdectqn4v6BDzqtBS7/+5JkOoAC/D1a0eMq4ksny2okY1wKUPFxpgxrkSIOLPTBiSibeJYOizs8rP//hfmIaJVJQh+31jM5pWK8sP5nWpOynKVYryVTLjmIaHXDwk9wiPNqk5Gj2VgBGJokkkpuVYFYER7ifqsrCjPXZUCgHJD2PBW0jmrSM6Fka6jV+QWZK1LPW+Wcu+c/Ni8jE9hYcYiRrC3Q2jmVYl6IbLhNSxRYxLBU/s1uSJfKgAmFBAAABSgzA4Lx+tlYbMho0Dhz/O0ICflsHO02mm7tMyLRBjbEJLC6FEQKsEa6vpalSAmeuSgk4BgFQjBBKknAy+NbSFXJWgpJrbK3I45f0xT0Siaa8g2KzcS5HGdDXVerBNmv4YH/lokDoVMd8hDHeYb3n9bVXL4WzWRnfW63yojK2KjzWXd7Ltb562nOa2xqh4t8rKfW/7GB1SSPPMdEU91tYuWAUmkkhKaSbvKjYujKQHQqnCMszFgJZKLN/f/09ZTHfUqztlYpTGV0XJ//zHPIdmIaiHLyuZQSDxgPlCoDAiWRX/+WegBAIITnDXiX5SYZ//uQZFaAAvJI4ekjMv5EB7v9GEJdjAkzWuwYa8khEjA0Mo0uQ2CTS92qaDLMeOSOqRj42yS2ZnZpjiRLSUk0fdWn+o7JmMxAs42ysbmbUT/t/XIKQykgcSqRaSlftCsKXVSjGZ7f+VJKyyQmViL/Q/vGCjgoifAg5dJkcljkjjbcFBCHDCTKhBgkdigchGKffT4Xns4XFKjfkTMxs6TZEJmIIRLBWciAKHl06RiQmJQEgiIQ08FSJEgRKrWVPf27maIBJEAAgSro4AkAxBV5UF3XpEVIozcd5uPqP1uy/4t3u82Nidna3Y/hyYoIFnIagsiIdXV3XgzAaDMtSM06ar026/dbNR0UM3svQpf1YK/Y9pzbekGuaiSSSXMAYIgliZK0kQkCEAQyGwJLAJtuXSOh1nNvQkRmq7RkQvN93h9IFoQNSJ7IyM5lkk9j/8ld61Ui8/y1+nYhf1v+Mxf+D3GdcXcISCnbkAAQgCUknBoc8iMulp8mv2/odR4HBCFXpKaXg+fWKab87mXlZjgZyvV6PRgbDpA4QAHErSiShDQG//uSZG+AAppLV9HmEvhTqWtaGGNfiokPX0wga5FWIGrpgw1wXL/w6jkbGXuXt/zI/6eYUuH9v/g+Pdrc+sT6tQAGAgAEu75CKrLYKjM7qkuUN1nwBCAdbxpb1ATnlon67wfLs8s7abCikO8KnFJ6iuTLTV7RZNlmxT//uvlOW9NDMj9i7YJP9eht4jOOeGuafGk8d5ZVAAZggkp7iPiGJ2BEI9chzlmN/NsKTBxBFHS1qqiK9jsYp1dbkdzW07uQwo9CZ91JzB+qWL77mfpDiVQRboc2/T+keZ/l5dK+aLsZ/WCcTLULOj1PU0k2LgU0sioMYKtbb23E7+SLdFiK4gBphuMuIP5mBhrxlKc+kU9Sip7xUxI7qkvFOmMBYI8gMCUbjdU/nz8+bnG/y+EuCX2vMF1rs1OcgVwkPHVEAA2XGmk2knBpkNruvON0QpYJInr5mubHG/v51sat/KeNqL8eIZLET0oKPF+4gxVDMzsaud8MZqpaxq6+JY0GGWuhkdP70qqK0zLOEzEfGKzZn++jea0ga4sAhpIBAU3D4RgDlP/7kmSGAAK/QdZTKRrgUGfLGT0DXYsdO2+mGGvxSRFq6PQNKRY43ku2MBACYs4dCxFOruJFv2oo+DkerOaRX2DSnCj3+VO1CCm/Ad+kZmoMO41MAhOImSb348BccVXIRrsn2CTPOY/q9v/jSgKEVJJJboiIhSr1nN585M/2Fy9FkNGEwspcjAzj3RtmnvinWtrl0dSpIodSLp0vM0Xa8r/Zdj2+rmXkvXBlMKG4+zKhRpvjQiFxrtZvu6Nb6npl7/VQGWqVUbIiKxXS4Nzv02rONWMgrqmlXBm6jkcyUrn9TVrU66ZqqGpY+vTeURUFBRvoSfF1ueRnr5HxyDbBQZnPL4Qki7/CoYk4ftKJ71h4WsnlVmAEInAJSm4joUapNRSCpfes7gmpIXOC+hYtSNSmVVvdt+M9S0GIjE/Sr6j3h1wqUV+3jlvLqAlND7m/5P6N+iVm0gvg2h50TowrCkpv//t7791/2zAqUscaSSScGR2qtsnVFossWdeJUWFWbmsHQBCbipmvqkkZs8Xbtbm6zYoe7FfzcygsmVSzh+dIvUn/+5JEmwACrDXWUwga5lNIuwlhA12KeHFXTDxpSVef7XT0DXZLL44StjmDBQib47Q8U3Q5QGUCR4XEp7gErMzddQFOlWVaH5ARS37ZB25yx8NQbph7Mc1k5PJbN/1NrLIr87YdDz0JHkmH2qbGViKd8ujMYyqp3UcpkulOg1udDhM86WIw1uhmOZ1ESi1ZToaU46RnT7IPBo69VVs6MCOMLssQT0oLxFYf8bQ35jCunDx9jHuxnencbV2p6ZVjnrSal+/Ec2NyrnRqZ5ffP/+VTXXQ4c8/2RCkQjm0v7icH2N+NYfcYfz20AK3dKzVjeGIa67Zpo+tSWY5ZDsS1J8sLvf228mFP3yfD/G/ymbY00WOaRSlNScpVR9FdylYJoYhDMRZ0YwfMLupSmArPdowiqbEmHf6Nom3tFvnKREJhARWKhTtDjAmjWzJ2cBRADAiDUsT82C6ZEDKnc6Zn3IiMjCE4iLzoIiZaqpVV3xi5iXQ5BRXRYuoqoqIGdDB0oqzWegTRC5mb/Tjt3QPBW+tAAwQAAt/hsoghCIE3Bz3klUf//uSZLCAArBJ2EnrKvxSKGsJJSNdyn0nZyeYq/FLImuk8ZV27U1IQjFR84e2pLC4KEiESd0hMmUnsfL3ehWVVZCyMU6LQjpB3toKndSkCr3ZXlcM7v1nSvv2EHPPiWuQxNoN1rfc+H0gGOaNwpNJOChCTx6hQQYtkrCToc6f2Zde9+7+cVw//+cheR76qXneAcWiiV0VmDbYCyXD2OXo//3dDgyuAiOfsR/cbHYn66d1296yf/H/0VhgAAJUuCh5jlCahZJVWMSaRxqCbzSjRMHIvJ1CANGyCJMdcyeo2psx7aqhjG+Lz/YzRqTpdcIzwfQnKEUpUEfzvRypqixjarW1NFU1U8x3ZNPhnfzP//u//8o5kGSZBqulkB/zjqqIH1wHQ2GZYyr/5Sqa7uoLMlMtPp7VikMnLtz7NvxNW4P2vLUwp1j2qpS+kggET7VqFfrC7pGlOKIINKJNkxFJvc6EVbuEZxmXcjBNyA8ct0oaAuPpJR3f4uE7eEcVQwYOk4zXe4R7q+P0LD+pnRP97Vo9Il4StJWFdCz6dEp5hC7t5P/7kmTICBKzRdTTSBLgUMRbXSXjS8thPU9MoGvBDhGtcJWNLrC4OEgB7hFF3v3RCEkXPtHtI0pDGl70T/97SXtOIp7R3YhADQTu2tllllcu5Y2faiL3ySuaMlrJj+Vjwz1ioRa7Ns2X5VPMyjMpKsIiMi4t90Njm+jKx/C+JHeJc+JXcndiRHFpX9EKonXNkJERErhwbEGfE/KHFh8mGQSCik5cVlZhyvuiWGuuIQnWaeCgXmmuJ9xMzkIt7zUJ4sCs3m9pf+J5+uH7CQ2azzn/3c754z3m1sqbGrW3H2Y9VU4z/+LIrLeSOJUt3huojB1elrf4pDm211bv/+7+q18//k6iUUmeoCY3G20kkgVJB0/Y9uFfl3GR2NuZ6mRgQH6olpcwr3fwn3FcKu0f+m7/cNEUD4nP3//L+pueXlt3n5ThFLwE5hVgVSY7bSJSshh0RIJRoCCsQ/CGPf9/BXDaAAJKl5CFjC5x71GrJ43btwsW2cTgKde6uZj1lxXyt7xro7d9j1FlJn5qV7f5O2BXjZHMvdiOF+f5yWHkb5V6LRL/+5JE5AADcVzc6ShDflTpi/0YY1+NVXFpRaDN2WOmbbTEDX+cSk5oTnEhXWktTOp3I4waOLxERQ+YWuovbf6ngQI+gAYpm2pLGVNY7Qmog1d7/uLYmLJU/iT1Vktrd9L71rfWhLS7MaP2gOdtzOM5OjmEBFHYuG5Lt5xV1dgf0i3k3J5KZIqUDiELNDKkq6J9sK0jRBeAFhzFcrW+27zXliAAlN0SBQ2EmxGXS1HVFebMoi5r6gBqU9MPtc+iBP9tIY0XNM/nyEYf+/u5pkk/9nQ7/6qa500ybmm36zskVqMz6x2clTuyaUrfh+spO5HTa4agS1raABdqmbaZZT/DERy5tJG3Do+6+SbmuGt6YBP8y5btIdt46Kj6xOstvvr7LZ5a55iIRl/o89YSrMsoDPOoXP89DcozMYMsyLU1P5C/KVrVN8mFtMxJqhqDVRAAAkp27EWWC+qonrNHPXNEO1Hrnq6kaaZdEnJ7VbY8Qm+k9lVExqI4ZWdUbNoe0WiazbFmTPU9b4Kd1U1vVsKhjhrNEgnM3NlarvTKpAgQjRd9//uSRN+IAwJPWBksGvJdycstLMNfSsE1YOYsa8ldpix08w181mMVWRLL0ZnFCoVACC59iy1byY/pJABmIgkBJRS7YVIxSnjTxR6VyvCUShTQjlevxNAGj5kw3N61/tjvcMeHvDvzOySCBDncx0I6EeeqkrGzkYKKxjyMQ7Ode+VmcrM5KnZEZmnuVmJPZ6IjM50MQwsGxiwB+60X/Z2aAEggBJp2LRLFMS4qKruOUZFRUcwwCL2/g8GPHjBQct4DQpa4Wc37mjUeNu9R9TXH8pGrXHf8wsTB0nRqjXON6mq4/iojri0Va4Rj6j/vktZ9nXuxgRbXjEM2FlQU3f4gp3BocAAAUqIZC5UHXOjkgvY2J3kb3VXPrNvWkgEMJpfOpnNjy5NK4y4ujbhbr29actbkHLhFmUqgWEdyLqGllP0VALzWRgFsdlL/yaoEWjLpHbuR7YP6sPPq0SBHg6PwVig6e1A0BAAASXhm9IWvI3iESopSqrSO5KvDU80VBKWR9tfAsg75bGrEWF0tKac5xmvl+2BlpS77cgBA04yYWmmSYf/7kkTogANHTVa57xLwZMlazWDFXkxhO2NGIQvZjSfqnYYNeKu63VeChV1ZfWbDyxhcS//pSyZF//d//94y/s2Bwn/mv7arGYBpOKlow6xYYAgCACXRcFiPSNvRkqlsPbdFBPhr9WtctTk3roFir62rStFcrrNrbWWfqV5K+fHCLI1HZMrkKzqzLGqLocqldC5EUrrY72l3NrZzI+ujujsx4wiPq/KJQwYOyk5DZITKzBUo408cyGG2vpTiaVvoLtM56cG3RtONUB+bYkjXtW3MvG3eicnD6N4vzJc+tXybbXu/z83NUc1Fp0IDPRAh3cNqyqb0ZKggwQq5NuTpEh9VUTCIyzFrsLK+MM+ok0Vwyiqg0CgU3Q2FPAFKPkfLPAa8UMqxuenuRu9GakpiYcaMap7d2/85lhLJn8b9rdmm78yvLve//cc5xPc1hGdYWEY4C+GYpM9JhTOx+C0DvTNSGLpefs1NsONDI0MvMirkxn8FEuCT3OZTAAAc49TtaIY6DSweDo2tFyL0ATvj/P58m/1f0wMQj+6TbG1d276FIW3/+5JE3YaDTkXUuw9C4GBoioc95VwMUS1QbDyrwZUk6gz8DXhvmNiTEkrOzQCA2PIkUspzKptb9MXFB/lR/8TDehbt6kqGqacZVT8o/nF0ZJVSWsRduzsf9KwdmmGKe+0EBAIQKmEAT8NYZ6nVKbU5ssM5KXLFXmFBHh1oZ4PZD7zTw3maRabxrTjbu859a7xvH+uH40OjfGQ5QKYlSv8cRDMj9rOyHYyi7lq6VWiPZ1FRzhGOuYx3yZNk5beJpBYxexIAJLkEjwbANIyShPuUkC/1PUmirSE821AExKuPihuRlY8EAG51UyK+1zlgSDdfQ7/J/jSd+QzjOlCi7PYL1VIZ6uLq6uXIHWMdWNaPKT4obcqNIeahEZWShgAPzFeFebuNJqAALY2RJkqCjD+pKR7jSKLJRyytVrbpxrdB4yNFZW6adOva9F7ecNd769P1fjW76/7sccZTFR11HyLKKtSYDqtlHsZXldypF1ZyIOseIukynECqJkbUqNaRxRNV8q5nmE1McSiJAwACU3byRBCDyQ0viqkQ6XcRdRc0UH/1//uSRNOMgy4/VJsPUuJiKYqHPeVeDE0NVmetC5mSJqnZh5V6sRQPAjJa2RljTw9B3mlGeefqHpc6Kju6MyKbVfVx/N/3gRw7+KMWTuaIQoRKbkDGU3R/qUGER8kYrnYmfyEnYRm6GIMqBo4Inhe8MGZ9oWDHU4oZAAlIFJpu2QkRcHj1TRNLUbMMBSB5VNCikjAwEW6EC6fLPxwk3GKgcZN08zvTWhCf4akUBk8FCWLgj/yhU/00NkmHNK0MSOVNAfq5mXDp1/JH66fFEtpFa2CBdRZ1Rb/wwAAAaBIDbkvnFiJ0RlsiqaSCcKrB4984WH3e95DuZ8keuZfw+s7srZf0xVnVOlkMdTrHcslc+AqUvcjhqzHCQTbDCx/xVMRZp6dqlPbTdfUv+uQlq0/oYPnvWYuUmJuK0FyJZJdS4Mk9KtxcHAlFBYtUxAAQC9EmJzOcti/njhfjVMgYxR6FFVIbA4ZEq9sY9af9tZU2151udl11XnXxsQj0zk/eycLuVBvzxmC3eHv7B8lOkZWtlLV1VpfponDYkfYvxYGJnLUIHP/7kkTLAINgU9a56xr0YcnK6j0DXs4Bd2VFrQ3ZiyeqqPSNeQYStUwY1XYZSv5FAAAKtySMdY9LQb6ETKylF5wgsd4kO8d5JkWs0mCA+gvH6reVO9mjv2NucMayx4jY3mAvz47VFq2Z3Vqs32zsYDmUERflmmzHuCB7ITVp1D0x8Ve40xs2/hnp3140tPnxbY6bOZJUO1Z0aRAZyGt0KcrMhPOe3fXjqrC8bmYJzzAIt0gkhS2SAkXHm4o6UcpNklb4NMkCmO5StX/erc8uZFPeotGV9aLRKo/6v3r33//uvyfbd+52Oc6oMoTh4SFVii7jjUTl8zgG/lxPAAJT3g0QtQjsPBJXnwiVedlNo6QcumVuRigUomTxaPXfM3bt0PRrUqxdIx5mX2repyLdorIbW1FuV2a+6ppeVvX/Pz7mO/+9539s/ZeV8bdZvr86ks3ximrEVMFBX0qwo02OLqleBX/KyABAQA341EgPFCX586bG6DbUsWrUX6t6PR1CohInfYzHTMSYQURGyHY1lcnk3pvmhlON4JYRDrhcNi5QXCb/+5JkuYgD/FpWme8zcktICyohYlwNXQthTDDLiUAT7CT0jSgwOuYFVno5agNa0i5Kq1fGuV9KRQASk5RgwMzWyLG7y3k3mDIXlMVyyeUXo2UHBsNnDGG/7O1C59NBDU4eXju2A64eO+d93fzFbTyx9t7M9e//6ftG90WY7xTt/96+2zCdNjz/raKlAdyZc5B4V/3s5dPMEgAkpN2DDshrl58NRGzT391s88IBUeWf1qwuzsYNB8/39VaOfGEGZb3+KLPsyTsnNCNqdoONuGYm2Pe7IxKrM7tlPciaEuO1kqH5wEttBg5KnZIjQw69H0AFtv4KYeo+bnqNhKw0A92pVUYK6GkQ8ycIYlFUun6ZVL1cmSSoxpVLMc39sNNaWvU5zIyG1c5DAALmMgsUhjGUtHMboLJRxguzEbqR1rt/+JssgddH3djzsH3NnUVBf/IrEomZFtJN6AGRg+5tY7uTpIiUDL7uSpkrYiRIlkYgocdn9u37sc9Uny0Qhysz7LVrH3wVcaxHtH7NXxc0qLoPu7akufVQyzwph5A/ui2ngewo//uSRLWAAv9E2zmJMuZYyIsHYQNcjC0RYme8q4FtIe5owyF2aHHINOrL7VqthqoGoKrZgFSmZcC0Wk5CjUrB+VKiGbIC5bObGG1jnsNW6Z1m80Zo1VCIXEt3McRQdRxM7btl1ua1NT39xZ/w13/iW6hh1JX87cEg6Hg+ntc8xLRm4cQTDmsSIi55suvUEGYmlE3G04NjdjKqTaqktiZ4TWsWZXROIHE1V1VjDUQIexAmtvkfOnZEBkeaIhRBJ5qxS66EZU+/2Pt8/8s+g0OPk6NEQzhoDVQmEwHFSNz6ADG7v3wIYbY6iWEKP830SfziuC6I+YB6HVgvp9ZoMkWPm03aYvRYkzrfU5Tt7tagfg3D0uxZmmLuUqRtRHydNbynK/fHA0flDF3///kPArc903OOjr4EDRrkDs7F9RB8qAjF9UrRLhhTNs3qiEN50+qK0iav+3h9N1weAFFqDH1VH4o5NRC73y+wpCjNQ5XplUKoCcNI2oUt5/51B3ilFJj8tEQ/tz/v8gl1YiFjSEGTAgWdtWVlpZnI1QWgpSW4IYHjRP/7kkS5gALvQ9qxi0LsUWh7rTxjXYwNEVxntQuBZiBspYWNdhIDY3Lhs2tlxinnJYCw7iyOLg278ZfqVUz0zXEyicPUmYrTpWuxipM1mJ1fWiuklHi6m11UTzzpxSjybrnmstQaDVS2SU9VFFm1Esmg6vS0jz1MEZbFDIAbAiojDYRJTEOwFYyuWN3bBwPHDRwpkR5wz2z7gjGfU0amnDC8j6tE2tRClmVERjPlVk4KUzmI8hXQx7Hf52otXukIMcrMkqvPfUWI7J5t3etVoYhvVRzkEpN0L5CyVhoWqo2YmWm8uF4Z+ZgTl4u8liEGfkSBHyjtkGi2Yg6WTepy9m02pVYyPb13WlHI0uzGuQHERxNoYy7nasg6v6VIsoUqxcuphYtpB4v/6N1IUuvu0Zkr+S883zyh4SAUmxbJYnKYRclNHWubv5c13VkyjfCCffYHQm/TS/6qxe7MpWmZ9zH50oatzLTNz1uvNcm7FmmXjs7Y2JWpqOLGRjeaneAOuuvj/G3/JtpQ3/HvhxL5Ht8Dh3BwggAim4JIayABRS1Ykoz/+5JEw4ADAUraOYhq9FhKewlhBV+MgU1abDFL0XUoLBmDIX4Viy+7PmMQNKSzRpwbE4tBujkpAVCCe7TjGl2it+Z5BvL2TjbnZmd3ssnhwLXNH/UPbf9TOt/DlkJvX21oIQ/6vHXymv6AqBn/+fyb/k2vZH4vxq3/K/F3PcSQgAtTLd3mB2cM4wqudZdh0ZnGYKDf4h8x5Lnue/+rj2/kGPv5q1dTKkKLT8jzo07Skhu0289CrOh7qUPL4Z4J706PfwN1AF2LX9+UBADVoFCBwywcclSt8CqmEAsQlU9ofpZS5VPVZbLW/axyQT405PPDV+7Vlm5jahq4ru3Rl0KuU/K0YBFCppznGc8VKiqvcaP2Nok/NPHShEsYlFTNOM+zf8QkqLaOPjjtmCZ5Y7i4YppWlxgEApSBViwhKjRIOashQh3sm2Pj55bFGyGpz2L0f/e71r1uHJvOLWHoJ/rgqyHc5ecYir7uJK72KVKTJoo5675kMVMyju35hZaOeQ7Q6mCR+QYWW/rJVFIAMAAAnHuIUY3CgcwRP0ZAqcDAAlAV//uSZMWMA0NTVRtMQvRKqBtpMMNdjWERTG1g64FbIGrM9hV0HtnlxVqJx6/xOGeGIsD0/ZemKasyXiNfr1d2luod0mZtO/dCRNVY8p1OZmW6srDurqYN0LGTH5077P+2IUkX//LDd7VZ/nmH8l10ABmJttORxyCxEpBc6LCgtSFB7ZpmtBQ1fkhu97vDdo//p2FZPoD5JcoeG1dBQsSrmG2WQb9nVVwrmkM6+0Z9lY3/BusdSdtX2K/R+sE/3FVoBABSbgWmZCY1VMyPBcOJBEZoCYnKZ8uFSSRJtH8apZCdMkkspGZNVIib0TZSr1Fwo9S6nQwnN2ZtzSFjHLISOhrLaWlijtcy6VUkbdCxD03qBkOITfv9FNs2Y/lHl8oV06AJbvKbbTgqNK2icukQOkO/NRpEu7ORmfxSGsajRpSNev+ut6+9osO30qvwohgZ70uZToc7qR2cqGN6O2gzp262Lfn3C5sQx0Zq5pm6PTmfpbmx6AAUrcBAU1wDmpMDCBkI9UdWpa+snjT292BLR5VIoWrn0P1r1SCwWtGqr3WLL//7kmTKBAMJTVTTTDrwUOk7nSUiX4w5NVLtNUvRTShtaMSJfrW4QbvoNHVvzPMSliTUlbr6G1UU6fXrW/K//1pZdJvcGN//zioVNd1Cg27399uhBJubhnhR1FtiCOrtrhUfZREex3WS7Va7AMD+CYyrDSateqjqZnmzChxbNriDpBtI1EM5XMUjtuyoZ7Vf8UtbUSjV6vzZbbq1hUPHEbu9nLEe+HEhJR24VTEdltO3SUQl9X3pMvdFGyINHuhwGsyqNZ5WRVQWQyC1RG31VznZNtLmExIcWdiHk+jo+u6TIjoVmuVHlWvPrBwTXbqXrXbVjV/LWyeTHT+HgA7GKSTbgOCoU4wKhaIrqiS9A7MP2/NK6qf16HRIqGBhjGRJRfU1zpK6GfVtF+iJx7rUaKB1nZB9B0aiSugnGNCUSrERV3EYi56OvXqu9bfjVsnaAXoAgAzAtURrGy2XbKrwWeHsDCYACU3OuflysXWrrQ0T4csjXDN+nNXrDbTta2sutNqGmzWn48AKCkuXy5akXuL7mW8jzUQh0kJZZj01qXq0q7//+5Jk1YgC3jtTmw9C4FMHqpNhglwKsS1e7BVL0VUmbOiUFX5f/i4/V7+z8oRSgYxfOFbkOmBwAAImAVIMXwFJsvRXEpBosv4y5uk7OPuiBP+ieGsiPIiiUyv386bftjj2+mM6t3WnDOHlrNX1jHI1ws5qu/LGlYi61Yo0znF2rtVqad//GC+jRwtJ9GEqJ/8UzYlwf6BCkApN3BsYcZ7aaJNIfJwp64KLYhylhS1GBK5ihFONb1k/2Uc4Zx5JmXPyz1M42xHxQM80jZjLYmKnl/fr/4OVgcCvhP/F4V/gz/+UwbJHz4hSAiUSUDul0UX20iXTVjd7MjtMsOJLJj2NGYjVelEZDur3fkNbHU2fVmJ1dkybu1A0dzro+aJUqHIf+XkX+ocrABYpr/ySpRX///+JG8B+G14AEkqRBCAErZddpaCBsojGwWC+X9X59FHjIE/ssHUU4kXnasn3X/tKQr3flevX0jtv/v737C/bv3rZOOBQq7s99/yr293f9e7vXPuIYghHMQTvxEZ/aadwYQIEAGAwGTT3xFnkyZNPf+Dg//uSROeIgx1E0hsvUuBgSdozZeVeSgynXOwUaZlCHWsZgY13Mnr2yIOWTTTxAowmFhZ6dtCCb/wdIHniAAgEpFyDAMKQVIVyAK1eGV91YBq3mwo11IikP1yP6rEqe1e546unX3MnFzSGP4ln1BH9tUUPIpfsuFHxjxrOPLqodqGvdr/wiIiO7VH/Z4LzyxDD8G4vIuLg3Bue40XMqXH/+iVjQ7D8bJnFljR4uKCJUBGHiMw+AQ3fZTjac7IClvC5TdLN8Ip1wnv9iv5lvvtN7usfYgoITW0XtR8MKq73DM+/+8y2yz7+O///b4zfXdsx1992nc/ZnHa8PtUzP2S2GFn4qom+fvgcYWmYQUfqcKPuET2J6Yo+4z22Yib+1EMAbFwAKQZ6j1pm7NodXPLr1Wxaze5q3YDSLkpjsatNvUn072nCPRsvxMX9MFizN8izOEXaWD3LzaZZbSUzPfY1h/uola6DsZqqkMOw5xBg5DtAUbucmLaZ3AHwKu8t/7ogeZiU0iVCiYQdyllRCaVwSHVQzaLahUB4wog4wMEAcMozE//7kkT0AIQSVlSbDDN2eGpah2loXs29dXtDGM35cCVqyYQNfSHKHpuRmX0js/LFlrHpEX/y9U4Q4IYYFgsGCwYAOAgsBAgLI1mrMvLI/xQXpVejRdSsyUr/9RXExjf28rCBCut1931tm7AdnkVPvAwxaGYQlKgC5CQbpEoGvYxHMdH2gMY9M21Wc90u2t21f1WzGOz3XK/+CjYMcCAQIGAAYEAmVjMl0oyWd5DSKVAwNUCuhFXc1bxvdpXNAgAJSTk0fHjhSR+UDiieca5oT1KOW80uEw3RDys8bDg/Hx3zb//kQy+36xvqep3YuRChlJtn/+tWlM/Rv85DbuZpnPKMjlXIzjMBJoJvzIZaRiTD2gASiniRC6hq1gGQ8SzmGJQZJSbIbaddw8Y1Slb9hYfP8fl+8Tcxf3PcJ25u0LVd84Y4GBVWHAWiliq34x5JiQVHlGusnQYuBp1GIdojP/N11n/yR0UQrpiSyioLRKyST1MQo3QLQdErISX9tnBSZgcOwFQ3qUEK70ijPT/ZuMscvKXDI34L/wy3OiNTlI/5SOf/+5JE0IADAkXd0MIa7lrpW30wYl9KnT9q5JRr2VQMaozzGOG/Tjoa+h0m4TaqD4euuZd/zUmBZDwMaW9WgsCdhNNzCnOam7OO3aDqaC6tezXmKmWrGi3Jw8obLZqosvmgdV+pa7YUYWSnY4wwtbuioECNoZN1M25yjCrUURmpX2yoNNuoy1SHFVQn6nNXufZg7SqkX3/oFhARUlqlJKd7SpC+tM06/l94wux9APvml3XaB9cw2MHj/9BWkff1O6C207bMNbqpfBSPLLRiq1NHlqo8dZHVGqHh5T4mK+OLtTSo7YpmxIVW5RV8wbrcWq0gcACcUwT1BE1aW2gNZt6QW6W3SWxIWVbjw/3Z07ua96h32Hvgy3X6ApyLWjI8ew9EL4qDB3qFr3EUVrfRiiRaNWk+6UV6z7xoqvEDUFS1pJ5p0PrrvgI1AQAASU4o0VkVUU5g1WG4o1eZZA0A72r3kzxzUG9SymlLPO/87+eUOI2u8kNp/P389FrO8Yrv40W/2dBFXY4Hh2YWBOp5NzulVc7endtOo+pHrPfnkpyHHnqe//uSRN0AArNN3FEoGvxYZ8rHYWVcSzUvYuegq9FeIWqdhZVwUX1cnyuxTykuplDxMc6wBFhRI/EAFk2YsIqMSZqkYkmU0ZWQYA7ShpQYUqORBG/m66n4g1uIfDnZdBD/uZ9siDQ9v1SAOlAgbRgdFdXTuQ+9Goir79lUMaNF1K/OrFc6FWpNWu3V5xmXeVcFKQASU5DCD0SgxxPZdObgX6i4dhylrHUBzVzxdOqSJuU3KgU0RLUEyZpqSKFdZa+c7Ij3vMhSPqxupAR1OIWoO6m0St76t0D2aBiqrcLAvcWHlKn8U6j4PVnIfF/D8QSAQoB2RvkalLtCy0x3xcd/aa7JeqVKYj9SzPHr2UyENez9UvpnL6Ha69dODVj5ViAAZLg5+VEC/0YXIPscgu3QONUQQVxXMdFoyU/fkMZMDKPGvy9lSUkvHX/10L+D+CqVAECmm5aviNmx0NQ9oNmV+5H+icml0O9zkk6h5eVzB0dpSiR45biAj5GwL3WswzdrM78Rf0q/c41s2JGMm1cKmtuBLdq+dw+Z2r4QuimP/GDZw//7kkTsCINET9Y7Dzr0Xom6YmVlXouNMVxntKvRiKQpnYeVcTeOm/2iRf5UAMAASk1MHrNuFj6uI8uOjfGgjZqtuHcG2UQwuvKTBts455HbUqdtmsBx8z1PqCiqdRzLZ7CRcmNgeMAgx/wWBDDc91JYlpMmBjQ1pccPEJmBUgkJm3ZpglSDMIJpyUeQAAeCENB/KCxcGq8oJcFUSbkwOd3h1wHpoHvQnrjz3QJAw7pP4pvy/zBCsHtvvGpaYJXnFp+eRX+ZleCS24eTJ9XMoeEcGlWjCYyk6LxslCL9qgXCYW5MQExUBgAYAQQAlJ5zTF+yspRJANJH8au/t2Bk100HLI96ZmnnDtlmmklkeO2vq91/55Jf5X59/vP/NNWjrmiFLIWUR2zOg3z9/3L+kaIrFuIpTKLW2OX5rLnAlc45z/+Nc4n2KfwlGcgTSg/8TiAAcAACUmrYAghwDUGkiUomH6GFzP6JEhl254MzRh8c0lC6uD4UveJwIOWsXBMEw8DBGBArE4rJ0ZwkTJAHDqr2ds4Bahd4rJ7JwCSC4eHQTnr/+5BE6AACzilYOelCZllmCoplY0wMOQFc5iRrkaipKWmXjXhQkobDaMuIhKG6EBmbiAUAEOnzgYQnyA6Tv/TPpOSQn0BA6c2nTh/DwjNv+92kE1My5KrM6XJ2nwv/Es2DtYnv8P/uefy6p1rgB5kEIgpt3aYVAZlQbHQ8KAQPiIzMIt9F1//KZ+0g2coYzGT/7vPHa+7J7ie3rsUq/EPBqCbTd7NoWQjYB9QPTs/SGE+YqEMPbO99si2nNjUAceLWsSF4A7TIdMIxjR8H697gD0mcghN+Mi6MjR0GEBAgFgcfigAEAAFJKXkAqgMKadDiQ6mHsSZweValc8xPLZaPIdqk3NdRvehASzCbkfZeToTqhQ+lIhUTLsEAikHSGAJAAJjF1tAxLjQyQG/lsQxE6OTxkT2T9tjtVvs7dq3A8HNdtXFd8j3W60sWm+tRU7r3mznbJvX1m+v6eTkWXlEoCpIoooSOWiySQwqVFUKw+7RYYJFMtYKcwhW++yFrJ//7aiDBMJeOIEKwgShVYgtDa5qd7VY6UNtydk00nKiKTbL/+5Jk5wAEy1zW0elLcnbKOy0kxl5PiWlnRiTNyTof7jRhjXArWdCmWDqKxxsKos/UAApgAECXecZ4fz9+63Bw/ma2o9TX7a+Au/d3zfO6axi/c42XMu1T3M6NERBjqVjW0dN1tsl1S+W7qQQOVDMPnZCsYhHoLC6MIIiDY0jqzMVO7ThEOKWFZISyftmhM/JUUYIDwxDHb1LuW4Y9yW1e/MgveTjqxQalYRcgvkj9C9NQJlliCAdqxtUWZkv9IqdJ6moFBUu2ljkqdJsIsSFlmVU7VE+8qADIZIIJcx8izRJlfTTdiDNSvDZXifMv9OMW3isHPl7moRCoK6qohMaoZqvCQFUtOl3/8YnVRPf7+DsRjjrIr2ktV4YVdgOTRgIa48sq7KKiO7P63ODUz4P//8ABERJIAKTtHAKD59iEQODHMSxn3Ua2h30r1ain1sbAvzJBeo4hvqEdEGU1d09s9nv99qkk2NpS0NTk2PaW1FCRzzyC7/9f/t/XfqoAAJAACVrk3zVVgLQHjvyGXS2k7NW3A68AOtKAKBWo3n5WeHZ1//uSZLiAAvtJ2tHmKvBGRIrwYMZKC1zza0eYa6krBmz0kRiZNlX6puxbPDVdpchwxsaNRrSIyZ8tiY9o8YlVqjlSvkdX/2xg4ZjQwIIHUQKVUGFBhEFSJiGiLZL0OUgIAGKrA1DCF7uzflz1XaQ4GryLA/7BE94pHnXY1Moz44ENvRo2rH9yY9eYIYOCxtDU0ZQZoWb8eKkkTtGNQ9nXG9m9lzu3Luti0gkpOWATXJFN3IrG9SW9Qar1RIkulFVFYC/vVOx0LUN9xolupNoRwPRkR8ZXIVXMUWQeA78SsoOMCyAjgNc51HyJVqFPp9UwXeQv1jrWhr/p4c/dTC79CQBN40oyRg5vpfcrzd6DIEVAkEzZE7Rx5ZhUPDlUGM+JHRhTmINn860V8YumA1m2j7dqDWA7WR57HQ/qhQb/Phs3CoPoUZNrV/M/VQAACnBwIc6OGGUsVgmtylyXXbnF2GCCIeEbo4BVIogRkx58V4y7g9D0hoawyjf1VKxuMVpIpGyEIKhuMIIklOiHROSOaa12m0zSrSZ3Lm2hfF8lN+/Vbf/7kmTRiCMARNdTBhrgSORKtWEDSksFJV7sIGvRKY9rGYMNKWI3+3hRPvib9IQAAEm/n3OZGvSKrKqa7F5XZBjQF9kEkbDLR9S3ayPbupiO5lWjMTo5oqlChdeBzawxEBAm2aOWHNhZuBaCv+G+9Hj0R1sjd4ify/3QW55f/8cf/9yACAEpQm8e9AqKEoFV4CYw/VmhcYXrW9NCs3Q2uNHSydz3AxTUDU8d9D8GA8gWdiT1ZCL7d9Gz3EZ9xyilY+NtX/kvQm/TvMDz7tqnxbybMPGeMdqz9m0rLqu+91zCgg/4lkz6fzN//lAAkAAAFShhJ2CwWelEH6jE1Q7f4LZuNLybkG2bLK2ttJ9VWYru2Ne12wcckBAjVtVakeMOCtM3ebL5NIxayNCT+eOc8KobjnE78UTo2UuJljB/5m4i8urHf/1KAAwAAAEujwmRpb/qHNk9pT5XvHDVh6mTb7S+KJelmJPJ++6plmmfqfvu9nneSTSvP/++8s2MCBNqa6Nu7/6bHZEHkRKCVsiBIrNvUfXwSNl/qiHS0zNhu/vP+MX/+5Jk6ogDAUlUG0ka8FSE6sdhA0pNHQlTTTzLiWuZKqmFjXEEDniZkdoAAbPCTIyJgOBHIg6mosuTNNeMZ710/4VV7N/65uqORzT0nTf66j62/lOuU+R/peS5nOLsZgzprImSf44ox7F7kChc5wxbdXTd0+fp/mjFTJB+Ap/LdgDAAEu4PEbSrcizzM5pYDikophQBPWJAJrmLiirpiy7paEab9MIbhCHGjjekK4N3VojZKx2qQdyOnmSIUzMtbL5dY8J65ComSZf94YQ94JzEAjp+/aWyhjX6mjb+UEAEguiDzjj06XOW/RQdKcpTMTn+wVnl+pY8bDZ6Ydo0/f6xrEdqu97NmTGFY4TVVUgaEUI7ssKhhJzITcgPWqLSc5UVEaUg5RyuPVZiW9KM/UVjyRNyCsgwBHX6CmqAAQgAAAATvCj53RICaZ0YZwbrjMXVdjwdlvV1KTmBmkh+ze9bM2q4w1P77ndWri1c31E1JaJTDjObvTnSIsUZ/l+SuyOxurtWulDA4hvU/e/Zv6F6V1ELgqf+T5k9EAFwH/wo2uk//uSRO0EQxJJ09MvGvBWaXqSaYNey5UFUOwsa4l6ISndphVwJYDAAwQAEu3iDBZ7PozEqtHQ5Wvh8SLpDup7yRcpCBp9TJ98M6Y6WRPdR1L6ZLpwqLuOj/GFD+RZZ55uYJWlZnSraT1jSEDNCYFfe5IvCSn58hQ+T07+DC9t5ZbkhQAAId4zNW1xUm1HWxyKWRrDBOGsFUMOL4Q+JeGMaNE+4LyJfWMuUG+40bGYdb2rq9a0vRnIFaWTozuUaPkYl1en50/z59gNXBEpvfW+rJkYUkITkKdsHf+/pewWYpizp9LEwAAAc42AGDzWUkcDS6XfcRbedGwC0pgndG157ttynuUtjcHtxlRmQplYtVKqZwouYOkHlyML6lG/8yyM/p5/SXUnmTz1V9e4wdwde33/B9UrVjKL/8jVAAwAAAp3hRUA0OAJDRCH406VJE5QkMHh2ZtVd5AcdhDxbSkt1qutW1c6rnWhap/sTO5v5vmyynIFpFDEnJxyQ4ziuvKyloiqM6ExrTRp7MsqhQjwfyFFGy/uuvuKFU3wfsSGM7jgAf/7kmTyAINCUtRrLxrwWulKqmFjXgxhJ07svGvBWh6p3PSNcQAAACnhBQ6N5WKtUIATUemJusSkh3GdZ9nV5DuGGnO5VtfyTYzt7CzbuETCvQARP14byx74Wny/qQ7OqMjL3Mdu25GHwFhBIKDs1xQPhGlS36DC2+6yldz/1h5wBIefGIO1YiLAAIoAIBASeCSh+IkJCWSvIegT5yQ0KSo+jwB1LxlQcq3WCSuozeu3z/S0oh0PbVl+M4sBVSmDsR3Oc646Oz3qiO/dQpKmGd574710ddW8K/vAWYZb6ZJzhzqX6QAICAAS8DvFEK6WGQzEY+Og3FsR9Qw5Uztu2vWo9OiPaz+yhiCQgRbRJorDCgGmsDiVcgZAtHoIYKOCCDSqhMokOCMZcpa3F5tNSeSFVFULeevdTsLngzU6oikCAABTvDYjzAEIziw1Mtq4cZlV9mhYqSGFOndlTM24OPVma8NbgeN4Dn55Wfcm58PqW1BxiaHc9YgdxMyNlYwQw6QyNiKcosyj2Vz6peR2rVqbX/MLwu+Bkf+v3r+jkdEm4aj/+5Jk8oAjK0vT0ywa8mXlSlpjBkxLePNPrLBLgWwTKbT3jSiQlQAAU5wqkdUcDWCkGlPRJr8V+8nsgP7gQ6NceY4CSe9ssk4ocZo7yBfEM3X250wpfcLGptx5QlBqgMEuSkIKukrkbLFTopuEDQQ6m4jeF09dV5+Tee3y981HJafxj2UJPqQIAEpSC6cAK5luSdYGkiOFe4yIgKIw95sbCrWXSi/VNFE3OTfa7Vn3LGJ9rTo5igBtYR8PF0xyJHUlOkT+qqlUyItCLSIqFCVUVD8lDQILOlsONAv5ZUr4YYZL8c/yzvGwABJd4mjmBy6xWKY02KBPiHck305glONj4++9wYZfppFSrazPvsVHpgvmQgVPSvYyneR1VOfWwEMptK37r5Ppv3vtGfz+veUt4xr9z/mf8ytre35i5s7MMdW7Ea0J+B/8fiOVAGASUpRPk6bJx4GblM7en96ry6TI5xDqzAAsqtNUc5cfzTvNCQs4x2ZjrSoezim9jyQ/nH4cPfOFkr4MyOdQlT9zsL/kCEOEVzdLAjOFUGCFCKZ0MQEY//uSRPCEgytK0zsvGvBgqfpTaWNeTA0hTuysa5mLoSmdphlxMAGAEAyPCI6VAAJTgsERJSzaNwI2ftBcpVhw1UBAwrQfm0SCAqbxAiXxtxMG08zQxXT5axg2DlBVNrFZ2RzHZE8waYU0h5yF+aqGFDZ11OGVOGuZnkjkiWk6KvxKZUw7xEJ31W1iiYczBUABpO9qoKgMBch96Lcs7SX7uTVfqdQ6vbXjf1hwkMIrt26BxjjMnyimTD5ji2ZVr39KMx91Hf++l30Ihkoo2zCobkI7x3sQMTbOffbvdkOYYAFE0/++xEeHuDJJptFtGXbNhAhEXsNkRZNOoMlDD7QlE5wxApOcubSh0xQOXtJo1dgEtlhBtp7cEAg4gGh6kzDNJn9X5Bf3G/C7PsZVPbR/5f8JXCRuMIiIFE+vtEtFu3PgcruDQPCCAFA8GiOPrl2FCKmRcfFSW6C7kGULvFIiEIHZ4wc5COI7sHBgYB9CSi68MBAAIjUgu6JYpEQyvlawPmZ21P2Wdl7pmleMKPCGEF2ecVkYJ1YfiadsLIrnz1l8m//7kmTqiKMASdS7KBr2YUo6c2EDXs51TVJsMMvBwCiqnPMhetTw6Verk1qnMLKtwPHtVpV//o0CoLxJI9xdmotEIdlR/ru9bhQlm5NrtI/qoZWOyahmhnlRSLUZ8rAzGjKNXg7NsNd3yQCiVbbScSKTobGe5AjU2uVCMWCG2amu6Bg9KR3uOINlYiZRoZO2iNHQZK1Ee+Z/1PGmkJcd+k88fVfK9vVbR3brZUp081DXbDyTRgPDDTpFTWbqnlVY5RyBoEVBaQYLmswsM9TiEofyjywICIAiLkyO4/3uWlhwUigCgbnv6fejRo7zLlCrllQ/xZ/N5ZoqH2faWWnl3/CqMlvbDNxksrdpX923dPapUxv9fw8fH9//k340Ya88FFa6OhCFTBx6//5+gKNkJSSTl2O5Jucq4YI8tdNSyZKfEDR2Ue0BGbGZX5eP5moZ4URMRbjZsXUnel5Fup3Qg0KvpyBPsbMr02kyvZOb8Ka55mQdt8/gf5J9l+3/Ztxfr9jCKgFFgAhG6TG9WHUxELImKSZspxookc18ig0z91UxOKX/+5JE1wADqVHWse9C9GHJm20lCF/MDTFzIyUL+VwhLGjzDXN1XOqo49loXolhf6IXL/8z8UGx1WATObfZLmRbGVWgj5ltYbkkVi1P+Dyp4b/pXb0o1q5eJYT+FYSMkMhRQUdrVVB8H1RBKKE2qvTk4hsc4lM5LmEEAuXfeyTkz3BmBk0WGpecnn9yhlVt78P2eGykQZngbuC0ZF51fyYgsuRH72GNwLDO2axVsbtf/277zbliguUYMgASbeuLyysLhZoK3WEr0LSfnWkRX9wH0DGtXXcGcwncnEa4v9SHXjiS0V+o91s6I0VqHXAQ7SiLGRmFVLqyGeZMSRkcPVK9G6Pojf8V4wEoNKWili2c/boL7aAc/xnov6IEETk8Tip4DTFLVB6zi44cDx1fDNtfY0eSU/587xDeRdN1HN9lNP0LMBOsoA1M8j/Jfyhn1pqhfij84xWATXq5KUZPer/EOgmOxBcTLcn/+L0AAJACinNOfgi053GutnK0t61mE0dYx2jC4WtOF10DRvP8R8sOWn9r14ssT1i63a1aT5DjmZ5q//uSRM6AAuJN20krGv5WhhtJLWNNy3k9aOYsq9lcpa0klA1/N2rmZ8poaUeqOYxqs6dGd8mbjwQtkU8bluhN7t/424gGtDunRmPvGp+NsmAAhAJTRe0oVgACV7APShbp3npcrnOLtPUpGowmMiBj2oqnHXqVOE2alsCTJbKMIepSh1XzPlj6d6pJgDLt+Gt1TWun2v+fh+rZPza/3r/uuJ//qLluax2Ja5NRmVfw8AEkln9Oh1ZdaGlP4oZIoJeSpCPrresz9dfF4JhAr9z68bD5Sxp+v3vHlaN+//8WSeGGpWfo2vikvzuWxcdY6hl9cLCSqV/EpfDz6I9QfPPk//f8///6/lAQuC/4rc0c0nXYw8YorVYAVLTaacbTgxwE5AwIwMlLSi0iBpbILMIAEEV2eroXd1mJhJVxzUMi0tseyHcqTGHuvMKQckSQQd8YLu5ZL+2RVZYkzoPH6IItuptZcl6Oi7DRWqddhHMH+acAwARSdHVg3D8JiTbJflhsb4be0YWcd37OGW7J7ggnWs0x4LbJH6/aC2MLrGYu/8PGq//7kkTaiAMTVFjR7zr0X0k6qj0oXgzpU1xsPQvRaKdt9DQVfzWHQHksJjhTQXc2TZQjR1CWaYXZFdVXX0R9BR8ONvU76k/6+LdSvEvoyZ3q4oQDBAAAyneKhMgyj6SAXStduNYZ3Ve7VkRm1NAtZYuZggNY+KWpB3ePrN62v8bmz9axSbsURMCCllZErLQ9Qp1mIRTUFJZ2ddGTRHed9QAT3bsrZl61VreUry/usGz4mIQKkyI+ahPSJRos8VqL1BSaawjt4jaU9aOPM8Qxxi2tH+ILJjtfw4wa/xt//DV5Re1UeMcVio813WlQePZhMjcl6LzPMStAgbHfmHvyP/b26kXUcrPLPSoJST3EcSvICr1bmNLeyC73yNu8tbP7WYHN29gKvRRBFvY0CmvqC+j5rbb336i1HKcVDrRF559mJqdkKd1CBkE2GGJVTF710rQ2pFZ8OnfcnMpaOUl3MIKdCubWys7w6gAAoACKlogRxYCdzDUnOVb54SJmbsNKdfJ606OuC0DNW/rFvuqoieWJ54evmu/9VhayvvZ+djfS0tr/+5JE2AkDAFNXue8q9F8qCqo94l5K+Sdcx7zr0Xsiak2HlXC2e/SZulKo+2fHXX3DKlJO1KIgC5Gvdy6sPz1P22575mbc51e75bX/8shrGUsxw0AnRBYlzCyOR+u53+YeIicI75Wptb83eNdEWxvTZ6t75b712X7/gITlcw2R79qKEqbymblcmUwzgiQXjCG4iRuIfAmDdWg7vjx91D/i8gKHg3+ECCz8vRpg8PH9oEB6AotApNy8KRCQ+HhZwKGpjM059FlMQGJJpPDwGxE+al+vHOnlwXz9rd+unip03E//VH8M16ypY6S8Qu4VDatLa6nfjpqeh5QQ3c1DddDTqqO6kh8XTGT6nmOguNHz/zFKbIqOmZYaehirBZABJd4TCbBzpsnZ9RWRHsj0+zDlc14dT8yxWBwyMjOjRkyx0ycTZLpk/NPivbvpn9y+5sbuN9zO/741X82PsVhz1cJ95ZyiZIxB/LfvUUQQOV7aTgM6SDz4d9UuUzi6z/s8lZrHUzM92yULykEoklDNK3uXPMCgkWBYSCMmwqL7T1lGLiKJ//uSRNwAA0pQ19HvWvZeZysJPYNdzTFTZ0SlC9mxqurc9Zl4AQCR5zGnGq8tNXkX2lDFOZFhEv0d+uULJUiKBgZ83cvn+QRCTd3huebxEd1z3NHef77n2m5ulNCd9SIghxqxegI+XQFFggklORq4TpUII6IShKTjoxvVjLcnLEkjKj+F6d55q8S+85TZrpv747z8vRL+O/n1/X0/Iv2//87m+/wkP3izdzIkNOT0RKpHIVJA9dkS7kaACuxE9REQQETmGCiAAABCAAACXfojYDmJUlBp7HOyvEbRrcqgtIjZkRsW9MiEbkZZiR0Fihdh6RKuuupPd6R89f/yMu2xp76+zgcWBAgQ4/Q7AeRjEJNFdgjKRMqGTOZq6Jlgu7G9kEwxSiwBhKnK1O81FsxLAh0m67S5fUJFRd47xGYwSNoA2T2xt1t27UJJc9RoqYYhadg3mXPx1sJFa3auYZtdlRdqo/4Xn9yJDzrmUO/58NPuXf/5kU2QtzJa9z71lKzc0M6yMHcYSQ1oPIaZ/876qgCpUARB0wPw6HbI/q2peinuBv/7kmTMAALmTtzhJxr8XsqbGjFjXo9FcV+npG3JPqFutIMNdDsnJ2zdlJzw+bjOs2kbucc5NKsNkvJz4wtrqUPceYaDqnceJ+ZnSNRImLM+pa+v3j0zX5i6aH1r1vCTQqQaQ1rQpkbsKmLcWAznOZg4242MT+DFdgJ226gN0yWgsLB8B1igEcCcGDFHOOO02vTkUelQIjQbAhUePdJA0HSzn+l9Y5KUEiDGckWy8kOEgoHCB4egwNDSDgz/zYBCURJBTbk3E4S0dli95gtuFbAIAkOBMmTKUTJ3Ni7jLJ3viO7p33aOu8t5baxLOZZXzZNBkOiV3qHVI1keG+uR1y2GaKaqXSOkzGHsBXv+q+sPN/2t5J87UVlUu+pUz5qql/zjUKoJLUaaBSRKcLgYcWQcwmilaAmDE5tpORtzQo2y8MxG56J21+xMDyT4THSzXzNSg5HBhGQeHVx2h/CJEMTMp61MW5gva9ozWJ39s0r9dQElI0iSm2nBJorSQ4hLKuBGiAHCqTFT7VKpd/F9RKag6rJGfW1X43bE9t5MxrfJSJn/+5JkyAADLzzbSeYy7kVBu60YZicM2XVxphht0TISbvRkjS6FM5FDVhbuzKqukbJmmqrHvsdCuMth0jj/3pEoB50hZ01C6Vp//8RGIiuRr+wbCAX5gBqOQBk8AyBIIRWVdE4IDKYIgOcTG89TwyTMqoWIKAmJfNoOx7QUaqTidRd/PTaCEwaCkzQ4Id/fTSSh+PtKaiA1f+22ykelQrAAFufvQGgAihVecgQOKXOrbYeeOp3SiNCFkErMhTOU3o1fv5MKifJfcpaXeOVnO/lbxym9WgxIjhaSNixNSMZERLm3++D8LVq2mwxKxmakJZ66qbopU2I7IwEX/4op/wEe7/jAQnfCg1gwcAXyNFyABvpWOqaW0CjYH2ci4jIYrbe3bsmF20KJOjKfTz9ijUtT8DgQUVzJ7IvGOmcCBRxHiCDQd/+76srM8dLGxmOiYcma4y1bWtffnZ/37aoAINBUhtTBygPsvb4vZNSYsb9sVhSPJjlni0N4dgBMJKjSKRJVLd1KUs+uW1pG6mXUZseupJlOiKZSKy+flUj8gIdUdSkH//uSZNeAAv5CXukvGu5L44taJSNLTfkTVmzga4kzDu20l40tCu2CZNn30jeqVb4tj/gifdKB65I7w9qSgglRutNptpwILEWQF7JLesWSarO9aNMoBceGc+83+vBIKUdY4kghGX1rMIsn3ucpDVggTjXE/upzg/Qa0PM7NMTORUumakwAJtp5yUZ6MRWJLzjXYHexYYY8WqJEVNJO4rZFTIGD35ZpJ0O6UESh2DBGlMJ2rEDWL0ARmJXGp9uOXWfinq1gfJVLdzYMk+sZivmq/HwWQ3cWbqssa+5stjTXyeLVKW76izBDTaT/FeDH+6pcE82hy5gll2tEWTRc6c1tQAUo3G23HG4GYnjhz4J61JIszVrWlALjS6fT+7ftPWZqV4ItLe5HUUcRaRg4JSuIIplVUZT3Zy2FiDQEAiwYwJpJlk1gjJWIFP5q37XLASAUnJQdomwDcOEo1IOAbCnVSXgvDmbGxFbIvbr5FDxpsrnt3wXw5kOt89Q9y80sRDvUI6PUI9zEfSzc25qWk3rX385uttMsS5s20pcA6/18aMj/K//7kmTiAAL0SdlJ8BL8RkObvSHiS4+c80hNYSuBNZYu9GWVNlWrf+/F4171lqTAAAMKqrzRWHAKTTKa+1B4M7dvObrWy+xWIUTxKDO1mJiRS8f0+mjRf//57j8sQFIsDRsGI0EQ1bUiFpWRK1ru2pn97qbSNFKFcy7+f6+v26+Z/+LIGWg9cstcjUEFNyXCoPAnpD34tBzq6Kl2zFjRoS0/YtIdlaKe2JqX7mby57Jdfu4ZZpaquaAyLPWmap8d8L+dEV4oiDjienmSIWqVEVWthGnVA/L8e/C65ef/4xz1Hp9FZuogBDbRUbkccg4ihL/Wf81XwZY5Ucn5J34csNtiJNRFlIrjB8viLwYQ4KhUBoYhkD/5GreKPX/B7RckttJHPhSohCsQXEEG0aEwcN6wslER+Yu/1L8e6fH26QAAU4CwbAkrAOQDSARAAc8mVCwJH1OA4zLe3Wqi5WsNjikbKyw+oQUaao+tBB5PeltuNHHdkEvl79sl5JbUOSaC4Omfh+rjavar3LYiNiwiQQER7ipBzuuZxka5dSj0ZlMQJtb/+5JE6YgC/UxXOetC9FvJqvlhI1+LaT9g56xr2WGZrjTEjXc51HKd6cbNW1Og99FYr1Mudy/4vqe1nJgBAACSk5Bdrjh3GgJbrwTV55243OOwL2yfaBQOwzsmJRzP5xs9ttwwr5o5zHIpUN7ubopGYioRtFohkv1rT3o1Xr6dUsGfqjubLw7Hna9iOWAAKkwYsEpjU7wzAFihcUCg0EsiRaTjjeaMMOyO47UKeoqQb6OQrT0tEvY7qW8rXYrrDOnqwun5nW53LK9X7htnuzIZLIdFJkUsJP1YRY+Qo+h5FKIGc6tM7sxXfMRhAy/fRDZX/4dfu6j5HoQVhGXqsrIKHBeunv0aqVBhxxciFxeoRr+HNP0Pszvk8/yM08wnRAYhFWYpoYd3UldhlDGyblDtU1PnqsRzJXJjwRLE8kIEItJ0ty0pbLD906gAQISclBsiyA0FCXQIszGpuUSszAxsxowLICojZpiEOle9Ll7aflfjsMb/v4mNrwWbRn8jQmKQ1coWhkzqU6JM7ktCqJUJGGzrFDU/YgRFuen6r9x//M/B//uSZPEMA91KUZt4KvBQ6JrKYSJcjYE5TG1gq8FGHizkxY12Ci02U/Yv8GgAEsKzXjVVgAyFDOV4xBWVHW9NnS7oeQRouaKgdAxbYzirnU1j6a1jUqbzbNOIUYVv6jTQc2Kw7kl6Zs9S4PnsVQ9QgSoWdXBaHwiDbjucEl6iPgQf/hF4LPTWGWGe6oLcw4TUQiHlxMo0tODIIf5/ekAHISXcRnng5Z2R6EGRm5tftWdjyaavq3Ns4p1SOEOTihM6rW7pOx2Ijsx1GyNuyvV5TMrI87Ggu0zLRr932BP/zIMhVGDSSDEp1AQAC5uFkgKwNjgaJn0Y0f2VPxDze2mueE2OMZlZT/NXOowugDKm2ncSlM/d7w97l196zaFTvmvdlR2sKdUZEku6ylaUcjjODSlN5DWG0g2vFbm77AphkPwR8xH9H7ldCo6TwTJwcG0AGRQCk04GpPjtRyRQputAvPkDgoRpJsCGOmqEoEl4T/qkG1Qtf6RaRCVada3r/GbrZpb+8k/Ja0bgm+bRBPGrNmp1qfN+vOPPf/81CrVvzfs13//7kkTrCoL/Uta56xr0X2nq6WFjX4udP1bsLEvRmynpnaeJeAUvP+8/81nZKKKmSxfxyAEos2R5McxVT7gNvoMgupfp+yueJNUrhc1mkeKYHnr42+vNNj5zPRTRq2+PTNLy2pEeoLun66kZvF7qBAAIHrwQbM53Y0Qqmqw6pMapTLLWk3/sfDY/+N+pHBUbRbqfklkcAtMFRfEaDuNpfPBS5ky4UEI7ctf4hy1rCBGaqI+d8Q5ZkthZsMe+tvxTHauiB3HMzS7FpqiOZrMgqBjQOyamlNzQqaFU/iVzd9CrxDQneITiK5p08DHZQcNPoKLU6ERzpeXACWSZKbjiUEM4hlUh4ewY130CR9F3jRUHeOBoRLVWjUkdKzGaazCPTqeps+xtuXUoNipNSQ8QpopMKHjnkPdzc0JzQnQnNEd2d4hOaJE3NEr76J/mhdfhRK5xKLJ+tQIxYCUm3/bTwU6GthDWJ/Co/fFdouU+Cj2NhFCYSzK/bypxQLKR1MnjsY8vrTG2XaOJ94b/d8X7367U+f/VuqusaIRJLNmh5ap8laD/+5JE6IgDDkvZUegy/mDJisZh41/MeSNjR6xr8Xko7XT0DX745J2O2SNAx5ywU0wdYSo0ixxNGaqEuFnETxJMNEiIxoet4sAMyrXS3KmhlzdNbw+tWTr5tI22Jf8DGbiUGvM4yW2dMN/R8eIPu/psdVzj4+tjN/EPjvXn/Y+zXyTKs2kTk0crm5ONEEyGBRYivOUcXVkcOWWRZH1Rf+6S3E4zWP3o/1hpgSorRYAJNqQ4KQAB0DgJJTnYIHJeey76GHp/nDKJyjU6vpPhDFM9T2O/9ff/GS78fqMuki7GJBfGyn8lBALpR48sZNnh4PQhSz4FKKBpTjaIWzFF7///////+uyP//fk0FHsHW7bI3exqGsjBzRVlBRL1BQ6UG/ZDDjYIABAAGgl3dAanarq+6505xzTjpPuZwZyrm5K5o6J12nADoOAhJpQ5wv///8v+eMYc7CczzpThFmuSNRTlgwDFQACynP/GZsIgPBWOy63Q0EJ7gck2MSXzjx9xA6GKOM2WTwm5Viu4NPsZcse7L5//m3g+7cKZl6ip5LCU88i//uSROUIA3tJ2NHmMvBkqis5PMZfi6kraUSlC9FjKy/0YQ2/a8q3zh0iktP+3I5GpbHsp0xu+PH5VvsFPsqRADLilZTaJTvPiZhKz5DWOgBBa638iHDFkVhR+7mq/K3w2Npz+SRk3rb9NVyOS27Fv/PI9OH+36s3Sy6f6kyqlo3ORxOMKkmcq0vKVy8zh/O6gqXfxUSpF4GohAABJOWr68hp4yDOgoZGXLliF4VqKbC01pqIS536hHDkqU7r0BzUBGoLSZ8fqb7mNZ0dItrBUMijrlUFW7sVkkaiFM+DIqf7qxIyOiUGj3kQk/yYKnR4AAAQgASRdwZi1QALdSMLeot1JTb6lOipapaVxyPiITx77Zrwkx9Qb0/4e0wY7p0fPs42pCU7+/Bo9XKi7sFYbNpBRYw41Lf27apKH/yZYvCCqP/GVQABtlIClMWQ00wq6d4jlBRyAG8byA26J5QE0iTxKDoATvb34DpkGRqCsPt5BkHXKVyy36AG8h2ZfBjd3IprlNAn/S3FVluXICDpjR2LzE1AtRjfaJAnnzlHP1OFJ//7kkTfAALYS9jRiBryWknLfSTDX8rNFWLnrEuRU5lrNYSJcXT6kPMNdrfGZjo/6svZGQ/39rcxv/I8UAEAAAFB4GtNfBNlAstN4gAatGa1Q7JHzUhKuVjoSNC6tNEiD3dNbprZPJ5zwpI4UatxtyPJv55Xk8qI5rMPMzmA9o5ETY70KQjOKuijB4lcqZnxHQhbK31Maq/rHoqorfblHIGI8S5MFAAJSdEJ+LuL4Xc8J0cjT8VOCx/m4E7uB/g1a4pPoEaTvzqEO84HeiRP8ifP7D8fQNW9RXVBbtzwoeRDsHD4x6iA/1WmhbZlab4RFKa+7LrR5mxddZzlHGR26t8OMAASYiypliAtCtBhix+JzsGVQSBHpYOgzthOBKxQs0xI3fhXH3Vqemyktz0zurZlrZ7wSZ0EKlDFUjh2uVKvRjVrVfSqa29SUoevyE0Q5xMJnalqACBSc5jrANxdg6Yoa7bSNYgW8eLkergkm/V0pkdp8vNZNtCBqbDexZrH8IW4G2QEzjFLyhFkQi39I4iqyEdE7OfQ1F7IrrMPWhEdBFz/+5BE7YADplVSkzhS8GgJ6kdl5V4LvVVc56Sr0UsmrDDECX7CyJ2vTbas+i/w8VKgCAQACUpQfAMsvopzUWE4RTV9WNK+uHC5nb3t0OxacHCCwm1ve6elLU/277hX+JnQpXa/SUQrMp00Mh2KEY6liS650FXq7z8E7lJbZScqP1J1ddhWyLxQCkk30SAKSctqPS4AhSGNjWMhoGpNrh1dHbQiblFNMJBDA+2J9qAcCFjYdrdfvaz+LDeUc9zdDOuoC/P19ILGWkDBT7qvU6u756h4j7x709kpkINM0r9Z3hBt181DfSVv9HrGM9j6fFxAYAgAACmXNaoCcnI1B/MrTiU8dkGEBwuX+DnMIqnHN7pBDXUCbUG+LwImsRsZ9soK6m1/kSdXekEtP4qhG/9Jn5lTQv6CWcH4SImBinHI7W3PwSGGDmLe74bzMges97e8I//TBJRAAMoqXiyQmQW4PIkM82WlVAmZc9s40OqEECeigVM+if9P0FCs3KD+LFJWmxg4zKoALyA20HFuz1MqGm0PMUpClLJQjNzG5rv2QTz/+5JE5QgCyzlWGew65FuIqno94lwMtTVc5iUL2YmgKimHjXHNZ4txUy6t4+MMoOgAACAAi1LY4N9pk54Tfd2LUmqvTZAlgIMoes3IxPUzMZQbLsp1sOLcOU79xbVVZyr5tWTeUYtXWrOuqoLb2zgZ2HrRHvUyI0zOd2xV3wSrWVGN/732Fy7FPqJ4uBAAItyhMHUTsdSofLSqWUgtRht5FU2WOx2Qh+jTUhMUmNCwYOuJl7vkviVCbq5WjvWu5ue/Gq10eZcEhvmcujVTVI3//abYYpqi2LDFtCzruqV0o9d+q/lVhrWrVykPB4f/NjAgJAQNC+gjyMqXcP4L+lchvyLN6qHpn2eZiDZdOSBqfItU89awfV9eP6ObVTNNtesfO663oIcqkKm+PzGXkspD3Qp0c6X30pvZWfV+5HtI3BUYzH1/mNKWYNA0mRhmIpUNAABJUqmHyfAvcMqBKNDS/KiKxs7mqqpqiuif6NIHJ9ek6mEGMPFM6dsZvSYzNDRjN/3NsQ+9gcmeTvTmmIQhobIJ6/a/2e783f7dvcR2ZlMZ//uSROWAgshWWtEjE35bqaqaYWJeDHk7WuehC9l/pqmph4l5Dpk88ZZ7Ned3jP/O3TND7etOtmv++tl/EQv3E884Bpkw+QEpRgkmk7rj8YrTzOL60VetiYofTc9EVZQXkfTwn45KOMD4VDylt31Z3Gg3DuXxT7inHo86fW7ljH3fu7cive3d/+Ej35eP+ZPf4FBS5u8ZWjn38TAoFi+XFJGDvN4eK4RWMST4PQhOMgkGgoKBfABKTlkKgIGNyWrdH92HTBJ6aNIsxCFiIkuZ9hR7m7YmpMLhvfKe3PxmUMVBIkXCg6K1o1s9bI323ZCTz9ev00aajDaaBQjeyxgAEEHO6++dKtsKQI9kvC4Yu5HIdn2GWyAlNKEbSZTFP/b0cZ0wuv7jsFSeot+lLUueoIsyZmQZDAouHrAID6S6HREWHjiyAr4uRo8YhaHV/R15GaQttqh1WpxjEoKF3trroRzjBMF29ENiFkLaMLMDXDVXu2idFjzMTQteNYFEQXZy/u+06hpggdARbzqDx/d5fVYrcEBe4H1h/UEFC6ASUlLrIf/7kmToAAOiW9Y56zN2bSt7GjEIbpDJX2bmJS3Zg6Dr1MSZcPzY25ita09RBaj6kyjXf9e4Zp/ntt5DSKUEM7SXR+AWtWnSymoVBT1Fkp+ndkpJTs+j1EEWOQrUOLUz5s7ES1eHNQTj5s+vutENcRnt8yM+xjN5RijqpOkkNTs5q0/Yb+mez04fSizSv6ZCbLjgB60hKh555EwgFB4pJVQxoQFB7LgmUdysBsQCwb5x0ZKDTC0ZSzlXaUqu/tpdXrMNFO4ifpEQPNaeT662lmN7UVpX3USSSSo4WMrEtSQlLcbEJTqHXa0WBYCQUUZ2BxuGY0AjUjILmlyUi0PKgIg1ygoZgwMI66mTNwEnwvdMX7AiWWw0CrEMjc6fBPxKQT2cMirFWUVzgXtwXQ/JoKwxJPbKrkkCDSSSTkYUUcQVIFEJ4Nf+O//LMA0tobp0K6u4P2/f2mNL2ETTK/6t7f4e15yeilIlgqJm3lfgiX7OGTIYfku/f5/+rkzv/5kBoAAKThsiaAv3Gs8Vfo2bgpZjb739gYaSxlL1dlJbfq1p5l3/+5JkwoADnV1buYkzdkIGGzUkQkwMFRN9QwxruSoC8PQhjE/W+Et++qvIqZhtreVO/Sm+lz/PyfjXkUxY3K3yycyju/dmLyL365i3r6y/2Lzv/ufEaRq+8uGeCQmAIKmBUoaNAIOuSRCFvbBIViz5Zt2u5HcwsyNlCQqMc60VHV15ffuI2029H873peX/u2ZLGxalOU7PdyBQg5DPd2qI0rtXSxK6QcgAklSHyLSBZRL7Dt5aTeoG4CInBY4MVwK0PN5g2lXG70MviGvX25VpuB7w3mqKt/SROERnxjLckztFGWR//l5fdSIoVNK1Q2OtqXlEoDBTO1BobKS4ZeMpeGBCwtVoCqq8VUbgoUCYQJIwfbIFTrBiDhwJwJa3QnQE1by3FwfwmC0yQUZeGDyyG7ZfQDThwFEolAoXOmY9S7JIWehnr+gAAEp2ne43YE2aa3DjYsIBcCp2jsENJriHIPCK5T7OHNiUwY70xZK0ry8rbtFMOj6oW7/tRdCiLSnBR5CB0rlO7iOwg+p5+ZZUSjmViD4iVhp1ZzFHHc6mMhlf//uSZNEAAyFHWbnpMuRCJ9uNJKJcC/lZZOegbdEEBy6kMYieU/9FNu7bK792EhFAAOGkgSWU3RdEAUoKPeQlBZYpPQEIO8IuJVk58/128T7a9aPJQ25TILTAX2OKMOR9n3DGbRdE1NVMj8yIEZlwKy34pmBWTjGibSJMigvqeDmf/1GbAvaVMACUnJJVBzANH6A4eyld6OxH+A8++DsTFozW+Utk3Mz7593LkRrFf8jWaGHM1IOOPj0IwZo5soahyF0Uv7uz0dYmVtBuKC2l0pi0sthitiUcGTRRZJIVVt9Nsbh3cjJAa1oBBBBUwsJ5tmZHqn0uBcV8DAeL/w+oEm0JV3rs2bqtBZ93Nxnh3//yGBanXNiCDDY1ZSWoSoFMWY28f9lOaV8rJrTkPh3FICVLSHjWnSqw6qlNHBMKv97x5yvEj46yAQAASru9IO0CcNDT1TMyYzF5K0LEPh2QpRLdYgbGfuu++LVKz2EyNhAnd1St2h7SB/sYaixuTu017l7p2neEUzay4bd1Gq1rmm701qyPbb/6ff+QqD/pVNUz2//7kmTsiAM0WFabKCt0V4arPTDDXUvxA17sGGuZgKVs6PMNf9Mn33/t/vTdK9Mg/CQBAgAAEpSQC+l9uuBWWXKnLEjsAWFrEUWrNtZvY3+L4sea1FofaxEE1tnLomI7xlOopGoQiCFu0YkeN13dDk+sWWwsBGkPAB8mYt72lm2gcgDfROHYQgzCsAQCXL38JkhRIkWTLNvuBF447lMVLFRm/xpcYrTd5qS5h038ZjR5o8FUy1ejiLXAIlOLtTVG4qidEDWusctVrMTvZo8eXLBGCW0MYRCZQSJBMZWK6wqp9iEule2JH0hsBgIBMt7GOouZxEgP3SwtJE8JwtLVj6W8YWTbPsvvC41a0uXeuw8iJ79qt467SN6jn52AnVDJ+GodFiKjsxkToSNy7zLiCHUU5gpasNq6Of25cIs9TmRof3Cmn0z+61AYAAdQIAABLuCnS3BQV9jTL5xn0SU6dOGSAnhBbZ9e87LjGtVrGvq1t4hQ70tCcq6vRII2L1rJckUoTwLQ0Fhh0ptbLcbkQ/tbzd2CkLPyEA+IIHaBzAZFQLD/+5Jk7IgDP0rVuwky8FiGmto9A1yL7NtW7DxrgYEkatz2DXgwhAx3LMK+5F6AAIAAQAAm76vv1woUkGXY9mNMJ2IBYQUIuPrZImyxOYr7NclnpCNUXElSxVz0xraVJYTogRQbRnQa8cjquoZ1RyN4vGNjIz3tKtzS7MRkUj3m02Jvv7gALUED6UabsiAwAoBJScBnH6A5mUZwTajciJRTTcuhtUnU3OT9A3r9q1Zc2bXr1oKf1YbicUx6T2n16k8u77mQ/u7eW2I78w7MpCXOuHShBNkom0poAfocXAKR5kDoEqDj8X88ZS/Xu87W7UgKAQAAU7xMyRnrotzInSuHpNKivjn6RMRXUxrMPT1mitastvFb1fxcR6CN2IPklj1UpEcCKkpsqllUWt6yYVidhRREUjVUyC6CIIsCMgdxRyDh623C3c/pNHF97naRfTUIAAAJcEBCVy8Dc3hGtSVRWIsja5giRU0UtLUuWc66teyUpAtakdx8jNTMOMzLFMDDkRqjDhM3Ehu1hiB2aIZGZRTaljdKtowlrw37fy6ucmV8//uSZOuAAxQ21esPGuBe6Yq9PQNeDGjPWUewy5l/Feqph40xYIKOqDawZefuydirdygDBEAAKUw0lCYRBOz4qfKpOc0Huhq1SfxqGk9wnt5ErHv/a0SjVmH49s23aO2TdtzQxfLHNhqDRgZEQZTVaurKatEdSvCnl35Dy/++vsL5xIbccm9TnKsupAAJc4qtN5BQXY5kLYU2fJgtzAPHSm8+4y5S9rw8NEGBeHjN4lnFlgMzyuLWxGraDqXFMNMoUOmxyDK5AAi1iWTS/seoP5kLGfXe/RERjlQnYKxMefl/OFvP8vMsKyKxHX9AElPjKPJfuw9ZOx+Zm1HicsBgChinZa9nkVzf6rJWWsZ//myWRYcgZm26WpHSX6Opmlons86fKnyKRCITCOAZ4F0HTQcXek9fk4ovU8Pt8DFRwKFg+yJwWQBAgAIBkwokI04IOYSREuvBfom2zajx65xmFsdhxSNWG51h9r1w3SbdYfTSXvElgJXa11dqEcjIppCLLk9z/2/6eCn/c1ZvZfJzGp8iUKEnpXYppRnK17a0iAAABf/7kmToBCL+PFQ7DxrgWQfqqj3jXAxlL1BnvGvJW5LqDYeZKDgxd1EDaUguWYgifo1nXxpIDJ36cI10Q7bb1ug9R41o17Xuww77cJIm6xE+JLW8FAbE0kEtlzyoamo29vXypjzjfF5lx531iRpRZxbXu2bKbmN733LsxUAIBBKdB3gMQ6mA+AmVpeaG4yNJiPVdbt6D207ddSLbBlrl3nOYsCsGI46k8/tEa3kGWr3ffa9tmd/Zpv6RtI3Wv2atvt3p1QzzMkbU+S3zw0d/W53mcbm1EtT0qcj9tiLJP4HA2S9e8ee7YioKMAAluij0644UI04ie8ENBhB4+0PFu2CFRWvCsGLkbuZiUHuhlKL/1tbO1Ugtsj00SmIplmSW6oZ2baqYaICIxRBRt5hRA4KTs9vXP3YYZl7KkYKyGGuZQgMOJipaKJqIsgIAAAJCblbSaMr49inNBMq/LOhic3jYo0BAFBKjRChU34ThmbVzml51SBMwna0ZpZP1CqvYX4bK96g7F2XW+PXNHsvp0Q1rjjT5oascqT8lpHSecVN9VBb/+5Jk7YACyTjU0w8a4FsmWndh5lwNnUlS57zL2YYpqpz1lXqJHYsSzYmG4oAMJsrrZf//NXENdLIkeATF1WVc3//w26OXvovNDii5ibDoOvCkASSnAxktIutv4EKCQLLbNamzB8iGqjqVsdUXsOvPO0re97XvSX9vSbVo/WD/d1iwW9iLEBCUSHIYcNRHSlKE3kxUuF4C8MjY08+5dZV0M2Mazfu6J59z32NVzmXKOwGbIJBjl2mZVhcjvqTNtqLUSQyxD6pdAIbE5pSu1iFi1ar5zZr3XQgXRNWenpo7M799kePF3NX+n/7qQB4LBccppotU9GOOPB6KlOnIcYNgAhJKEb///2PKA+Fz//lTwFDQwAQAbeEyOUnSbEGXau8GDNOB4c2dXtRZEeu8t+VG889Qok3vSTfqUPJltPuxucMubDSj//+e388ucEMIMLi2KAyReOhuay4dhBRAk/WXxOPexJ6bCMSaKabbkb313t4gQzyFID+24Z6ugKPTrljO6fHx29lRkCEN/UdX7spujkFmEbrporSnQo+NPuJB8UUN//uSROsMBCRdV1HpW3RhifqXYYNey/U1YmWw69FRoKpc9I1wF0FBQxjFIUXEC6qXRwgKOZD/RGX9FbKhgiQ+Jz/D4RBwIBIyTAlEUBAYXxWzTHcfakU+bahqIxjmYOghgQAIOwvLP3XDSU4ZfC1WHiqpki1JVygF3qqib6j+r54rq8MjjuHhKf6j3mr+WpJUy4WYj+rj//j0kaeCN4FsbKqTqiSmkk5Y5UnRyAwO7FvrUDehJzmFFSdZiujMGqh5dIW0pbq9ITVoeEiYXl6ZEp5datJd2di7m2WJYXd4lEW34RjCLDNWAFgAGDj5qfIAA+OP/6pjZP/l/9pC6likiSXBKBDLHFSWtdsGbzHv1I9sna7y+x/lO8xvp78tdZHv5dX7m/3h0s97m+fjY3x3n+d1z5u4l/MQ17sNER/EQ3pNr8NLTu+ps/baIFj6MZVymxU14jIcQgsHtC56QigAApJOW+z3Bgp1O9Djx7XXFWSBCo+L6aykldGcenZxlJC1/+pZZQo5Gs+a21SKiS16RFeNFQs2kmzM01PznUUin+q09f/7kkTdAAMGTN5pKyr8V+l62TxoX8tM+3lBlQu5gimtaGMZf1IvMlLSGYZShM2QacXBcVAPKgSiAwAiS9CggEiB0tRQLIYFtGdTSReynmDHe/4vSab0QkQXSmNtwympeEI+sSGeX/ofqJ3eETBS8u9p3yp1moyZsGkgYc2k3hnkqnlG1XJurtPxhsjvnfR2+7s/ruUCCgABJNypvoTh4YEiBFOKWNsqp/tlANj/73kH6LZB8MU15FX/frNPaI11Dn7vPusu3L4rJiLldA0GQjSR+Eq+dmH7ASa+f1mIzyk+fDhnp5mWp0i//VA4Ss/aoCBAAAAJSQBEDw8ieECwpLpU2UNTR5pOaaqgAa/xHNzRBsHff9lDN8Rne3w93T+I8RzCIbwu5eR+/TpNzmpwhtA8kNETq5um+SQkK0keno5f+4BFgmQHLQBir7NgEVWQABSScmLwTfKwGxY2Q2GS/LPbHeWzA0+HVPm+8TeucpG6S14lc6x6GGXwsPVRVi63J2gMDiMzJhckIyMLHInGOYXXB+VP28zQt6THBTCWEsLgkUT/+5JE4gACv01b0Sga9F4JKsoxI15LcV1nRKBt2XgkqyjFjXiDBQKMjPNjIRk62xd9go0DAgAgUlN6FoF2DIIUZinSPtpO2p5KOIpgMrOO65OMK1EWhpQxOGVe5cLThsdAKgTkoWoc81TkK+hI4AFUjwa25DPcKRxesez7bVY5BjUSecjHGO//kQDKGDUWLL++bFd6ZmKhBKAKTcm3mGD9gmQt5jaguPFZwbrBqWEEQfKL8wJLcdbveVZ4NLf0j2X0r/a53PEoWzXpP7jan4fMI5//vYtUMISLmtZn5SenwIo0kGjRk7FHBrWAup7vw6BFSQqzfqhg9BqSrGsUCZzal7baAR/NUlJ2GTKpErxuDZnuN7a1U+s+f1Vz1ZrP/826y1UXDTjN4OyNOSfK8v9Kav8rKRChUGmnTxNhoSgqske7oqfAz+RVABBbg5PQAo2xFxGRGzaArFjQ02z5aUOeTlkhzST9oQ4AL/ePZJ368voYC6LAbM7xeVT39V2Qy3v9X+T98yXjxoG0cjSOpEAefB/K/MGJNUMsW0TUIK6pBGPi//uSROkAAxg/WLmPGuZjKUrqMSNeSyjja0Sgy5FfnizktBl2VENlEI+nCb//1YGxEIOyHN1pBUAyjmlcDdXpmyazK+D2zqLRtIDbqfEXHbjzDVyzXzEytVxEzxTIEFxww7Gy6BFHhsAHtIC0OOKrNUvw0PvD6RqkrGaMSHuZlSz+abH//kGUI6K0LrOKULhhTolKcGgpkPADBTKgb7TOpV989/JD3qlkO8DW6GqmfzybQ/QwyJOyeaVUz+R91Vf/+/6wzrdRHVXZayvDxfGJYSqVlif/5VN06642tKjvuR0Szs8EulpMWn3ETjkViHPwsPoeS5EsphIEpJOjJrCAFuWkvRoVci1lxDSnExV2fAGWq3WymtyKsQD7a2jiR7X2xHN4qcw/x3W0NyiplNH6qioo2lqqi0dm2f0eqpamlqO+3Ri1S9pmOLpo/70W2V0QM2LjJgMp9iQCASQKLmTCyiABGJlYYtLq2Ms1s1jSF51j/MT58MgOYzROpnz6SRpmgPtUu9telMEKOmZkzlVxEUy/4zylRBHy58HUWFBDkGZhVf/7kkTsDgNiStSZ7xr2WWo69jFjX80NP1RnvQvZf6bqzPWhe0UODB5qsPI3cwyf+7oTLOqyOJDEiOMSAgqMFBOPPhj8uD4BSjv8iWAHdEh6ZmPKLQZsNHG1Y7C6QCav2NmqeSXy2ncHOGlTafO3wSIaXvXzoWGWZIXEFh7VqAYsIRBhLrkfm9Iv+ISGUMsydXgBoiaI7n9jLdlN3R4ix1BBjBkcfDkBhpEJRuS/6H00gTErkv0aFC7xK/UuBB3K/azf4tU/ejHC9tlnv/tjE63vqnXENvXWlR9S///V1GVborGbxMEFhgc7xxHpUGPXNdfMH/Vo6OWYWEg2F0abVqcUFyxQXQbExMjQwNGEiwVHhcIHCAMEIcm8qwpTn8wqk2Qtuxqbq7XwGF29x7eLYrZnd1pfbife7TX+z5P3H/+1Cr1t7s2IS8w1kIOCEHh/qRBH/9p8G904V/3MmyeG3r+HfWuWdu3rKQ/dzoLkpGkUpSbhfVl2mgAACpuXYMxTJcu8qhQc8ZqwqITjtH+OfGmMJJmHC3uPS7u5zalYlJ15scb/+5JE5ACjX1FZOS8a/GBqCsMxY15N/XFrRK0N2YGoK9zDGXlaR3N9etYWKXJAAJgbgsAEu7souvmQJDdXN1eslOZVz32MOeWZz9z4SdNVMQmEAIkS6GX+hIYQOFyJSojO2GhIKVdtIGjx+GCABS36EFJVWvB2jYe9yCB1eI/JDHgLQtVUoloMuWv2SXPRzaIWTsuj3V1czUa8umdz8pmR6e+e+rg3utk1ROCN6gQYERB1QjyGt7NKONygggAqciO+l2h9O4LHDyowaEE2ppwBbiom+nUsxnG1DucaP+uprtmoR5MVw+PVnSyazXln9Rf3vP7v5bPrH1KqOusrGpKm9ZP7Rspo01UihOMk+NO38O83J2y+vmS8v2Y6rjC2lrhNGRCS5QCcAXRmG8IDru4ugyNytxnGPlM4a2yP3zlFqb1j09QzMylVr/bR9Wdis0qPT71Su3VEcLFBE/YROJE/WNJQKfNA+moBEkpzgDBhJwHSIWI9DBaVTjvtq5xwzc+/LZ/HbTeNsWwdo4EBjAx8BBDrAEwoY3R4KBBkhMUBkZGL//uSZNSAA4tLVpnvGvJNRosZMQNcDd1vcUSgzfkDGa0kMwlxj3/2J5wy1km6WGZdmfLA0BJSkQWDpo8GiXQIqxwsW/EoKjjjbbkbTm65yR4uH08hkaJBLg9XWDz/XwYwwPc9dZmY5WOWZax1lJjFYo4bPHjjG+YMv7GP4y6mzly50iNuRtnI9jq3Mr5ZOs/g1cDSiL1nQqo9/EoALggFEkqJuCF6MMYtqJRS6YdA5e2LS5vhWKmldnBsvt6WOsY1UhWDh/Ca1ZSM5PKNRaMZG6mzkyVDEmkxFhRUt/2CrT7C/6Tsbin75ys2Ctuf0CoGr/FJJJOSwRqRfA7Lu+KNUtBTecLgEMPaSD4h1VjGZj2t0KGPLozqjWlxvarCwVY2USJKkc/c8yuZZkCmrw8+qQHz0JA30+sDN7fH/36f6f8BB5V17tcBFvbKWQAcV2+X3as/zdbly6VD3IUnBycY5wYcN3I2RyPy6fLx4ujJOfMyXdNZomzEdRIquIkFEPiJd0ZW2DFaY4oVDq0pioZnVS2bRWu9PUa7aCzmZ1OLPqpZHv/7kkTcAALVPFkZKxrkVkkr7SRjX4qBEWtErGuxXCZt6PQNfmbscX1ugzrpAQMQAEp3gsJmk8C7VEHzZ1GJVJZLq+khSFaZD+5I6A7kfyDU8rxml07TnCedHh3pxT/POwLTW0DRPz9yI+OWh1LY0CExOVT/LO/PLiCxvIIZ2KQeEeQpCFpZwBJUABRc2T/A4BbSA6iEA43IWCyyPcq/ixHwxn0ryEq1rMCHtjdaxHiwoyn1h3V7e0StI26fdtVNUjXt8DHAgYMD+OL7mepJHYrkC5WNVtbWJSpaq+6BtHYGjydjup28GEfSpMi93fqAgASU7gSwnA0dZa1ozON7D0gllH40aNwgcvk0FwOV8fRmHvEtxN/ypd3mKsz7ssGOkSqcrewdRCTnH+g21sLTQx9GIKJKFQhfShx9s2OBHXJm4e4X9C8nLpf4JzgkjRlKIABUzFFY+gPuHR/Y+XPZMsCh9QM6mmop1dljAbWGpwLyuDRi1d10hsCZ6sqZYZI2Vi8OkmIV4d863bWnIuVHIjORUKRzoSySiFbV5VmM1kCu0bv/+5JE7QgDIE3Vkw0q9FxoKrplI1wMvTNW7DxLyYGmqt2UjXhvz6mNkBI3t0IJ3bZsL2qO86SJ7tABbbkkjkablSeejSQNHSlorrL3MgZhm659qlVU1cg5ZV5Qi95yW5vEVhnq1dEi6VnBmaQIO7hIuf0i58//kmDA6mB1AjiJz5eTXivkyeVOaf0MApucNoelpwzIoQEnop9i695dDkVeled+aiHMTYfbYzBF7zbMZB3rEcRdzVNK1I8lXuftP4fYnve2kM5ZnPKRSqYhZEep1FgHYuYrcaQ9lU70FM9XVs7Kdi3t5/jOumzq+OqTxqtcYgBJAJJUBfgA0FsTB0AzRTijxoDgrg1awtY8FRUrUIlLjqoJxgtcHxDStlqsVLLdppoSEjwWopLopcOK7ZXn/alzRT4+S8Kl7HEP/jlw//vf/8xw3iXW9yYAAFPAqLjfNwW5S/cQdKQIm4WALePpAL4vMyjLAWLRzdRsDY1FMIJnPgGVVOxm62XODdU9ii1e5vN2bOPMcse4iZyGZjq5yGZVu9y1aYINexS8s26JkKRH//uSZOiMAz9N1BtPEvBRhju9JYNdjP1JUmy8q8FeJKrc9A18q6lnO1SHlVtoR+766Psr7RpZwzGpBXqSZHEEXuKxOLprqY/IsrgQ8UIHAyxY71qlGgWcJRIwgBuV8ZWZjJnJBjFLlm5M65GU74QAYEAmWZOHRREGwSUNPg8OBLIkBTjuPFC9V9IAJTdBK4iELmSWFyRqDSXIk0ckIx0iXaDOWIDlKjQJChPZ7OsYHy47pu7pNH8s7dSxU5GUvNaZHfVrlKz0dnqyk7gPGTCQdxo9cWUcWYuq4tR/Gt9BeRBAe7YqKpD8z48eqHlIJJygaZ1jWPFnKOIiWRwWtVhzWC+kdBwpoaPg98P7oeHEJ3nZPK/8erBIjK8r5LKKoQt1eUqlt18+iH+xVG1TPzNojsXpxr+ykswy6wpFKgAACoBncc1gd+SBFStABMjwEFKwKOctnT4KLwmW/sbwueHkv3PdhANfkFX7rv17klh5kV5ocblsSl9yipZdbbup69v9//EHiAJUNQrGURMIIMaNFWVrmKO7mjVRvEVo7lPS5XOkqv/7kmTrDANoTVMbWCrwT+U69T0DTYw5R1RstKvZQqUrXPQVespsz7Uer0Un3rR/GOf0FAAwAACUl4Ki0lUlGQVkErfKiaVacpyKYW6bbci6EyO4ir2fu7lLZe2rvI3SIbG7d6e8Ru9aNqq9Y6fa7bfZLd+Yzs+Ore7GHWDw60CuYD6nKMqqy+iVLbqnQ8SCSnAOpFLx8jJyvyorDafyW+rLirtKPPCDnUXYG9gQn9yiSrWMtfb3I/bwarGsyxpYOXptSYYmpUvHlML3R1VrjVX9/Xzj31VZulOYzkMtf9Xjx7NB5uHzkmKlwCUpOCAKTB0Krfm+jvqYOHcfmI1Ex1UCLhUuyJ/a3tRL5G1Is5Fj789GauGX8ZiMQ6JXooK4x3QFihk8mum8hH1NdtH8j31q5f6Xv/P8Oqoa0MUAgTUd3DXjlRNsJBVV8xC0SVMXMzkEVAxtSicOoSdTLKWs7fC9XCX56lsuHN/Zng6zXCXLxrGLb+ikVlFlOVyuRGQUxEmKMAHFsl1XO1cFVj1MPo1JbkIVkRhfweuxzX9Cwfyv4Tn/+5Jk8gxDqE1RG1gq8FpmOophJlwLfRFQbLzrkUmmag2EiXhwCYTUd3B2gfECYs4gx6DhL6oJmFqE06JR1tGjsixeFRZT90nGTyknGu0UGuS5v5/7jJaa+26k7I0/msiQ72PsrCQxBIyXVmg41ChinV9DlWrXUhCAANwQmJuZ6C4QwsgQKMKJDAQowkXMAGlStfZrGk2FysG8Z25MBpJLbWiBiSmKKcf8HUUGRmgjFGst+3+f2Iyr4nTYcgFHYt44WHuggki9wOubTiD2M/SjMRG+cf6/P+jFMjN/8X5x5hSG7cXd/P+sAIAAAm7eJMLAOoUGnyctliiKwj+xOsuAqEeAYVJAQBWYUxoa8fe8rYgwrIbsZCGvrHSOQOMd3QpEclFFiCw3KyQALoz5l+yVrlelE2ZXMv3Wi+rfsqvy8cmkXNoAEFTAYfnncHoKjBNXq7kiTCjCyS4lhWgsMXC2J/2rCGUbl6rE/XEBxYxDT+xicaHlDMPyhfUhgCXPzlSUVrdXt+h596htWMlLEHFxUqD4ldaDizvdGB0Ym1abUY8x//uSZPIIAzZQVDsvEvJTxTqXPSZMDejpQk3hC4FvpunphBV4zGEm8Y9GLzDZB02IfKTxo/WN+HCxr8SWYYAPDTVV5ICQDAvZ2zgieFRLzAF/m8osECIKnuH73jRHXR2NOYDPmKZ3lVs6rRr2SKuSIMPZGGjb5K3s1JnScWCTeh8hmaVBp2ljTDPOX1aPG/4rdGlAAGruBSM4VjVtImCYNe7eDThAO+DdcDMcU+6OQDVWIiHmCfgItVQHPvVpSwc7UUzNqNvXtbqLHStGdKGlU6VuLialLPZjEYCSP60+rMEQV2Ox+7HGDyU0dH9WfoO8uGag+UfO0AACohlJNpOCgMmIad0dTkYBM5MQ/zz1EgBPZb/l5eFua2OFfWRIwUKcaiVLgMLAzkSpQ4qabiSggbn795/7uyHag2qRN0PrELpPpEh2sgUflUUAAFyMV2bFA+RzgmovVZQjWrlcDS81HPfx74fSqFmT1hMRZg3hwoFWUUEyeOcQ5YOGmsnJIU2HCU9Kqk6SDu7qTU1NNTpKM6ehj3PszLt1LVTUSJoPUwOoC//7kGTuDAO7UtEbWCrwVSmrCSTFX4yNEUpsvKuBRxqsdJSNdgd//4gBAEAu+sSAgQ/9IIBgEAgAwF0JIMDXyB0mHAL2wTSQJE7j0ZQDfusujyqaHDLhNAkjv6RJXsxZyP5mmV53k82FzAgwPSvzWuMapqkCuvnP3JTe8/FPmPa2943vO7ZxW9KwtvgsDwl//0xOD4OAhiAHw+AAASGxEEyfhAm6RpLBGuieYRv3JrCzigQGWQHJBCAVpiHqgJIQ7IEOXhFAv8IwQktJSGNM2DEpArwLhNhUsqw2lejuENZQr1RiXqqK4gWbfyIQ2rbDrepJw45ucpsyCpGMYcqstcJ/3szbWx1/cdSuvUu9qWfbJUd2cf5hr5TXcdSGG+r0Wm0+QQG47uWOiJI1BI5VUmC0p614sRksEz1uPZ3vwSIhMXfxyJzLfu/m6xfGciDlwDTfQV4XjhqpU/uGGdv8MPww3hz///+UXaXW8eSqi5lQJlQAACBAGAADyBQKGpp4KLJR2pGNVZj40reYOCAoKLZr+ViIA0YCFiUQoBLChcI8EP/7kkTrAANONFIdYaAEZKZaVq08AZsNcUZ5nAADe7AnjzeAAK5ELn+RIZnGVh3ySpa4oAzyGVIy6HEuoQzWGI9LJVSsxhueobTKKWbl0alry3ZXT0kOWK1NSVY1flunylk/Vm60N0taX5UleXzGcMyHjcXUnodmoHeGG5hTRmal76qBs3a49LbqNsEYc8LqRqbZLKKWVU1DDj9wVnImCNzbdlk7ptN0kjya2s2/SPzVy/kkl8zLLVSGpyWZ1H+tfb7/cP/////62FNWxx//////zvU6AKIgAIkqWotiHiBpaJEC9ZHOltbJl8s4AcyuKs66QoKsSTnwPLpnqp8/uJIuucPrajzIHvRi2jA+H5hZ0DN7KWcIpvdB/P99MefxI/YUjwd9yjN///nM7+4BEeAoFptjxWQMio4xR0G99wvX7utWWi88LpUNB+/2qKsPDvueO5++7p25q/vqnHp8dxf9/9yk3Mb0npcuiVY6XgiCRvM6JL9f3OivXPDO9DxQEwOOh1qBXwHKISuoDCNj9FnK9pGPYsLdZMmTT3LvxBCMuz3/+5JEZwGC2x3Y1zEAAljJGrLsIAAL2Sd1Axhr6ZgfbGTDGXFbzMzNzIdeb6i/0yemk0qBxZ1T0piP/osOOTuE0XtZ0A80oGL3fCFn+6JFAzyru5umemxOgYZI83AgsLMYgOD/p/M+mrhAIIDhdBilRiQE5lX6o1BqSiaybd7oMA+xkAhBSyBFRDClNlxzJTVrrCCc0Bj+A3HgCx4i4Fg4fJJ200Qj9u6Z4Xll1NTvdrIHtbe997lTdu0Hrcog6f4+4246PuQAYX0WYRsp2hEAVQAkAAEqXy6HSM+HKMRifehUPMSODiBNGpQjEIn0C4RDGGuqslKEDJPiMezc+OOA4nECAerhRcEljb/lAQ6HwG9PpabM7HRqzHVa6U7UQpIFFPCrzpUyXvwclCIYmqlR52dm3IQEJsC2guQrRoWeCYcDyjOgownCTUk5lpTXYQQhJCFUkxrY5zSZK2rsjG841B0Dud4TbD3oUhzH7bugIeRIy4jq2tirn7fMQWgAAAJe8AeGLjiWKJQtWWTPXxcjmxi24+M4GJSudKHZ5GiuH4Ti//uSZGmAA2BK3OmGGvI/4+tQGQhKTXFRcUYkq8EMiTC0YQjm0WmnKvUhI5XK6jySqhVZ1MjKcTe7EQ5GmJMxyu6us6Kt0uW5mSk7KPMdgWR2IZnYxmcu85BXarv7qdeOqDQFeDUcOd1ppOsgBAAEFRrFVPzgCkAIwq7//7QSt9f/tSq1lzCRQ8HgZMMhQXSw0oMMJnkg+Ay5gEjJlpq0Mh9LuMO+H3vByPH+pQQxEkSSSUnLkK/Kw6tgk9Q9GyW0BvUcd6n3+35vOif4zc6J2lTnLL18ZWR/mydIP7b4IVBO5zeCopZCUMohZ+SRm31z/9lqJhgyTJ1vGUmtKSrZpOrfKlxP9k42DIVWj45NVaSkwgBW/sOP6wM2DtQ6BgRKQO2FidX1uRwkQuzW//6d////v9/ujGIKOCp0MHgiRLuMQgOjmkATOFBQq0HEayV31gREKAAEnfAPBUiD6APkZ2/LTBMBZBb09VK7piiyqzooM3LJJiUdhZBHoBBz1kxePSN7Ms/700X8S059Wez57fVHf78/ZqTeda4aJnL+VicpZf/7kmR7AAMIWV5phht0Q+abzRiiXAyg92lGGMuJHgmttGMM4K4KKWN/4ry+n4S3A/v3oP9P1/f0ASG4kgAS24H0I3QkPxdXygxA8gO2s6IVaWVT0UFVg0BAHYQGHRKhou8JFagzirxxIsTTeMUXPBkIjDgQPhISpYe1Hz3+7XNKACBEgBAALe/hyXzQiApCtOeXSUeUIhIAIUG4urHY6WlxqaEjXUW3ml0qKSodGNwqmre3D0tUI31SCNrBORsxrcygjQgpuUQFHIkY+MePl5xc7n34a9OqbMfggwdLRaJ9YsVD6pUAMNUgMkAqW4TNa4QNI3YKus9aJcEoX5NS1UxoMjQsITwWLlTxFB4SOA5EBngIa7bxrxjy7xWg1FLF+48GS4lqFGCo+Rpxh579fSCAAAgu5sCUuCs3HRgGiJ5wMBVYFTSoIaJHYdWHBBRAK7sqwNx2oXLQkDJTQyEIE2c1UELYY32tnNEfhsXIgcoZaObw4Zz865kca+bn377mdYTDGE1pHixtoKROkmtYwQMUAAQVIIxHRwpWA5IsY9zcS+3/+5JkkQADKE3aaYga8Epia10lJzgL5Sti5gxrwSMIrOhkDOGMzktQSaCNYSeAAg2IDSyYMRhZBIo//v/xqrHHmSCOcGCXj0W5m/3sIPIYIfro8Uz/qd+3/qoIIAAJTqHUCBqJQ4uxmxbTql9phSGegM8nMILhnm0VFWOEDmsSNCkzdzdHldCci5DXvlKcvTPBlMvWbj/0tfQtEkQLmabEmN8v5ZfxOpKXWvn7/SKPhBrKx4tBwaAKPECSUm5A4psGiCxQQYlkMpyEW253FwJQq0lOQisrxDet/CLQiM7o5oSSw7/nYVnCPzuftQSDfwt/c93oN0zMPhR2z+X8fdE8LkZ3485drARtkAmWPgOK+qK5q8tqmEKWibOEqiq8tCMVI7uKqFkarnUO7uiCzOt3pdkMpHoZNVKhXKrXY7UuyHFVMYSW9h7El1cx0M7goAARwGxCA32Gzq0GKm+HUhp7agMQqU2klFRjoIYiCk7P5qhdzDWc92R6UVDKVg2dGqaYWbM9eM1LZLDnKlioRNUMpXc2CdPd1ZEUrf/2UlWHNWyy//uSZKQCAuVcWjmDG3RQKNuKDKNci2z7c0Sgq7EwJu8wYol+tR09dnVaO7A5gj6EVQZbqVVbOABgdgajYzGVHDRx/bkqlTMmsNprhxtajmYlJjFCK9EfVWktYG6mK0mcSGoNAZnRknkXlhwTPLWsOlWKMXEKBN3BeUqwgpzp9SpSSJcG91Y+QAAwACEpdpgHBIcpA2kcwejMWo4/5VzEU7tRexWoWxscTIcqZzrz2SGsUEwhCQXICMmGTbHdsKg2eEBE2XDQle08JQWSyudDdJ4kpbrP4qGgBAIABJTlkZtShvD2crv0kuqXtygcJp90IWiAtZqVb3Op8Y7GKaLFlW3TqoZXuIC0oE6rVCK5JTI5Rp9sY7GzLN3hMSRapkiuybWH3YACp37kNumZnwndBviYO0VuAjy4AqYgYJDTuwhAQNoLQRrY/bi0ChURJxwKy6IzIzkYhN3ZCmXC8yDysGFi4LJs3nlZ3/eqWeXmy02ElSkRCGEUkV9sriUbt//6/9IFOaORtONt0cQG1erojZOuYYJz7kl4Aryao5i8vcX/9//7kmS4gAK0Pd3IyBruUARLOiTDSgwFJWNMJGvRKBjtNMKNcdv6QRvH71jFWwJsOCMidTUn7dDy1cbRjVki5mzjsgxG74XRybkpF3+Exx3WUqbf6i0jemJi7p9/b8gATEQAQS3aBYTlLx595rBpJrijhILG5JubUzV0/x43f/37dArAJeEMmKKVaFkxuodSfl0LnEbUjVnVTyZiRTImbDYDjqagqzLwSODdYTgEqqCCUnQ/wytE6JxqpP4U1smh5AyaIxFzTaQi9bIq+3jhgruKodymc8+iIY61lpZXIm1hEZocQwzLWJBQUXghwoNREzookQNZLOPH8CtfmeZ5UHCDOioBYHGAQACoGqjBE0WQs2gOV5U26OWFhgezUYe7ww5DtlMdpaUHJoJWYVFzRsnXM6xIyhs1HkYkU0IiIyqmJRYxBUZg1jpULEGC16hJkb/ebuoABsg0C7IQKdtmX1L6XtPMOg0jEuJif+K7DeoWXIUGxV9KIDaNEiTvzZ2UkJC2gdphAJgTmgyq2zq6nKdT9nmzy6t8KJf2/WNQj8rsbej/+5JkzwACzknf6MYa/k3m6y08w1xLWLljTBhpmTOaaxmDDXHdXo3jyvefWAgAAAvCDQs9de1EIdi9I+dtoUDovU/CW75fnHYVuwSsbFn9zor8tSK7fbospvzrQ5wPlKVDmY1TStykHAuPEh1QSqcMJGXD1qws3mkVGKMMiZ2p7d6yZRVNtFISkujT7xy7Hb0eX+JWhqRsdI6pdkgymJKucou0hQCNtHaJpUYRzVRIJxmijIUFA8YDCwuRCChFUVRCmUxilZSsYQRziB3PZ6FuOGvyN+q0p2RzH3oer3VOp2xbb0gSEAVKMBDhStpb8wDQSOG6Kw75igeIjQM5HrrG12ZpRnBk0md24J3GLDVXRVkpQDRN35W7nPT1cH0bO3lXld5z/7nZ7//+ov5nt7x2f34///vcc6XREt6+i+kAAwAQAnMJ4wZFNVqMErV7EcqU7TSehkTDwA6ud0zn+1M3Ka0WcqLU45uqbO4MmVEbJmBucZ6rVe/fPXM0Br7I8T4zPDPmRkR/5TXPLkHiWl1kTuRV1vUAAQAAAKdD0AT7dYNh//uSZOYOIq1KVZMpEvRV5NqnYYZKDEUvUm0kq8FpoCqphJlw6RRa5DmNA00ikC7yYAe/paYalBqm20arK5K68Wa7LWBxkKoMHogBCHiQcY1BsjBGRji5HYFdjcFGpIsny4Th+CQ943mDYu7azq01L6gAHxmJtp5dwSakQFiOEsgZ+o4IxiwaaQRKHiyHknFfIyKNbu8cFY50VF3bDmk6IZ11RTsjsdwFCYTbH26TLico8nJ2hRao88281ksVt6JyJWmWse11w1vrTFws7u4i+LqJq+djnMuvOs+VsdKoirfikmBAABUwZ8bdLGViIkp6S6Dsq9ZVZYblSq8UKoJQsSss02NU0npEZic15/q5YevI517ed6JI6iCyBBjOiCJykSYrsZkIsejvdWFTL/OW3dGf1fajvaJc7/0XQRV965MCAABT3F034ApQ4jN2m01qCZZKVFx1wWAggIzAtCepFk12kag4bm6Mal0rhGbYcUJIRiRpckMhbkURHeDEHJyydHuZZj9LC50tEUz1d3VaZa/WEAIovuD+iE4nhpUCD8tLFP/7kmTxCCK5QFXTKRrgWaa6mmEjXA41C0pNPWuBdqSqKYYVeAhEgGAACneKAzNWY4zK3CilNBdynZmGSYLBzS7shRc16g2htSpzpKGFSbWY0jIwZaNGojoqJ+IXNNlol2ZbxFZ5q7/z6j3Rr/1/ZNK8+Y90t9/eGZ4ise9n9zvKUkox+WhBWIAAAVOG6AskQCw/K2dXoa+4XEJIN88DKPJGoQk26OWAdQ6SVFhPaJAewsVxusCqJqFIw7m41UgXh/pBd3KeyhbpLZjnzapqiKtbauf/2VzRALDzQWAgCEyQCLg+fMGhU5L6/42hUCnBHAQjCajqL+moDlATJoEjTSbhai3bI7Qoj6Tza2YhS+1r2tukCft31mGVR5qYERL8MiLwytEtcwtJ1NLD3n988GxElOljiylTMkkYwoAAhgS5+hqn9ZbdRQCkYkmkkUnBIMdTx5nJkjt1MRiwZDIzBm49a26w+/+V2uKUWqKaiaTfJBRBhKqlZWiooxvG06W+x3TLOo5mGyCOj7WB48J0i2vdbfoYABhmpXZxh0IXdSin7dz/+5Jk8AijI0ZUuwka4GFoSpdhJlwMlMFQbLzJgWke6tz3jXKpEt4g5QAAlShShEIQ4FxO+9U99K5DiEbcev0kkQoGZet33kvL+nJ+qREqzXrTeemWKHc8Zaq0FZqlRK9kZhzJfdnNv7RznEAzOqOdgEQcD3WK/9+5uEMhK0akAAqPiKnh0LOIpKPvsp54Vt2aBYpUyBqOA0OGkZhU0V6LU5wbayaBVJtgVkiBJq8pK9qcbqQylYzoGOYdBxLhECiCjscxGRg4CAmBkOCEC2CmAHrL6PU0L179+n+9JBrKircoBJq5BJJMHAYMo/KGl5yy54auL8h6s/sVFUZkvkvcYw+ZWZnUI4zr+3inoGZnoqhkSjsjoS5ESnfZdtDIhXrvo7y0f3/aRtHT6D1Hgx1qNyoBiUQSU3MGxDB4lL5l+c70mnfj1UEtqCA+lZTTLvhImommglviLqpv5HbFPRFzMrg3IZ1OUyGYjBCxYZVEmfKY1jGvcV6tQt3zTxXJS7f25jzh7tBsP+rAEAgAASnBKUQcZ+sBbH7aWFQxyUYGFgmj//uSZOyAAwJB2unpGu5ViFqzPSJczGUnTmykS8FAJ2yoZIl+DCJtCSFx9tPEx04jZxA/YgKhoLT8zU4ENHjKJPLBGT9ilMIoIFIKTzPPPu3k6Gh9PIwxbewDpD+FzqL+a8/BH84dMGi1TwQAACAAAt3iXHNJKPSmMqsb6GHai9Kp30DqFYdywfVr4vud/OrZrC+2Y33W+bo/GirvM65DjBTkIwhoIKFUkxaFVqGBCgbAxAR0DgQcLVGwmUCj/zqynZmlfoJp/MTlo6HTwSY+sAAEuA7wj4cBPQQAZiMTpdjrYAOQYLTgtWP6PVXsCLJ2vnVpbLkJWhLxNfdhmFo3KgJcj6g6bQIF2SsJrmujRrLNxQMSSanSnphKFqPhitb9xOrU6bG7u3n9Xf+f+q1tMGHqclTFGm9aMk5+bgEIBAJLc3Z6TZiMmcZ5qeXuHJ766RMoDiSQkZ1K+12HqJ1vTel3OSQiZAhT5RAiWFFgxREjbXBLveUkSSvMTa9jtX5qDRPXmTu5nzaP5lg44MxEsqegQHgQKCd+VblHw+CDrkE5cP/7kmT3AAK7S1dTCBL2X+m6ijzDXoyJP09NMEvBsR5ozPYlcP7S4jEBMAAKQQSnKFyPFIMkikhx2/2UjpPIrmRBlbhvD2AxF1cOaui5lbGudOyzu7z7Nj33LrH3O1M9T/W0z7dJGS9W6vTHTkW1cmSWTnfCCfx8nLqMtYcbGma15msvZ+3fb/05s52Ytq6TFcsIAEqOXHRqiIAG4BLLFCsBR8vtLCEMTQgzZoDgHAAgjmxuh9vdLVaf75k8RGGl/UN6lKWW2Or6eSg9Cqrum8b+ta36/63fEu62hwF5pUyHnjIh5OUOQ+SRUdSS9SSKpUyKdcH+MMi3GDbFKbpn/GK49PS+LxLVskR/2i51n4re+rb+a4j0cKViranhR7Qoaw3XeXARiUBUf4iF4qD+PU14JjLCfUBuIvM3ghTvIKbcpbcE8p/8rRsXXvM9RjukEwr0xnDgmEIVI1gqj6tXdxlhg90QyhEuiHC30hoe4tQ5kC+5PnoVy5pEgArAFEbhOUof+BP4/CqBBACASAVBQ80wMP9x+XNK7emuhgLxpTsdGIj/+5JE8ggDXDPUUwky4GhJ+so9Zl7SOXlaZi3t0Ysna6SUjX9cNLj/WKR7EETL1deWjxfdbd5vkTVPGO7Tn///f9n/xTmOztbVkbBUkpqcKA1eQNT6Ro1k4Wghuaqp7pZcMeBBY2DY1SSNP//uVLHXBMMHGj1ZTHBUm1lCYAEIAkkpylYCpYWwCvYhLjogWMVNJCRk21jc0rTc93c/pOBIRdyb+iFzOXKqSGDGVD+rhTO3CnaXQZONQnctqV77nX/277V7BusqOy8JwqLTLUYyQoJyciI0aB7kmVk1pRqbD2WmUDesBIIhpMMIyC8z//a+41HaGiNBPKXQG34AAQQQTbV64TLH0R0feU6RyavZuOttqopTVXNPQXvemUFdy3ly8GTe03bGXTq/ZDbWVFuuXXP/f0npUcIZaHxZZskrVDf/6f85UMlZWv+KBgnQyzpGUsdCMjI////6amRiRQKE2YgCAAlBbHjP9jfcWR5xX6zvOOVdRJgDsiIFZVzArFkrumrf4IXK8e2exdxoXvq14cfTRtd3r9m7PXjzLT2jPrNj//uSRMyAg5teWtDIM3x/y2rKMSlujK15Z0Ssbcm2qKrdh5l5947etbWeYQYw7MZp1qoqTiJDf5/2G/+ySNONKMPUvO8ODxfyzD1fS4vLQTKyVUIAAkluGa3KhOLwwEtiXD9dun7yEhIcDe/tqELSpK5h7h3vfczFJ9qSSO/nntSsevpAu7NutjHv2hDfaNbLx7avE25zQuU6Zl9qzfBkTOPE+JvVaXmG2ZJNrAmRuP227qHop4RjkMDZ/hENSX/7NOAKAMCEVQQkk5O6HOIAmnaXb/rBZhz6eV3ALCpLP66f23jWpdfSkkjP558Yrml85psSkaFXw5G5Wr08vnkxMiERtqRRjMuat2vreEcIjZAo8RJVU+IjK0TpAYQRW3Y+Q8WV+fbIABKd7SRiJ1GooqqOmQdL9v619+VJJ1cNykYgxjrTjaf6KIe/edgs8iSzKxXRJ90Y9ZeR38FzVEzPLVueSo0cPiDpAnOwhQQiV3hlOkHIb24D5kngpKZ8P/IjHLSpR1CkZ6QjReGXSLUtSFgxCb91ZI9eC0mEgAGnbSsCgP/7kmSoAAOSSdg57zL2YWkrSiXjXs61N15sPGvBNJIszMSJKBDg8HgsP1IBKhnLIlwVBQB33QvleK9WjRwrMYG6Mj3aPlr6135Y5A+AWmfNbVWm0NVxVIaODgYA6kAwdYdKA2+EkKXWl/0qDSSccjbjbk8uhKeRr2L85SFazqmg0oIFflKcLXcf5u9f2y++NHlZ+vRlQQEaMzV0SioLaHWDQWzoZqLZSL1b1jozGSOEZ+LNAaak1VTM3diBIR0MBDAYkM6hzAQS0A8WTWH0fPuD4oAQkYCEVEEpFuUo4dhsTAEuCjNZmejMRgOx+kbNW9aHqRWYlxOySFtkZikNq96LkZHdrs0n/f/zlJdAcsOLlkoAAYOtuzjnslWMMe71APqFIASSm6WQn5wl1V5nnS8ioceDOsy0c4ZilgnQZicIiowSy89SRsmiuLjNTj0SkxMy85ommpF3dBJaCSmTyDB6mrprszGfsjxqHQ0DRJCmQp0MZHI5BYilOKEQYCsYiO7EMrqiJHszv0rm0VvkOYrkMIo9HETRwAOKABSTX4Bo+PD/+5Jkm4ADVEXh6Ywa7EvGu4oZolyOxW9o58yt2WCe7WjIDXD1DPY7J1r5qT5i6jIshPJudKhoteremkykyWTU1HP2/lduGm9pVUia9BOQfSPmzKRTNUIqzKwk1lqGfScic2gYzBUVKBIBiUIxRnt//qoCAIBScpdgeYpZ5nyQlna1Kp1mQ9nas+2vgs0b7Gs1vd3tWm8ao6tFYzKQ1XOV594ntNjf9d1rLrNef5xtrv9bHlgVdRSredkqt74JjZJqmfEt3uabG5T1bnVew0w3eqme886LzW/aXi52Jd8SQivxhJTezujMLYsAESEpFkShmKtJJ23aC5ptjAcE73262tP11s/g1PMvyO8uqEOhwQQagJiE0xlrdnlZ0ln6umxOGf9H9MwUMDKgp5YKC4NhYaCAg+jv/D6QCU27k4sMUZGgHY0UJY313u0GO1wBiGMqJVBEzje6bz9v/n1VOrU9b0jUtS9N26twWddx3c2ug8bdtEJJ5jOw88tromHlSKQeEsRKqm7tDtLNBDVqrJET//1/wx44ol3/AwfUGVR8QZ3u//uSZJgMA6tSWTnvMvZRJ/uaJWJdjYUraGY9C9mYJa7oZ6F/3f4sM27EplpSmDSMv0qwpdV1CpSSCArgWSnxTXxu82sej/48BN6e09a2tTdLZpHZS2COUe2FW664uP7+TGIR7Up7sqElBtpQhKsTK+rqVMvMd18RP/8z8/ErZrnkV/9KReRinlQVj+gtCy0pJtNO7jEUbEQJOZCFWf/VCIQYoMz2F/fkbFjfIecpYXk+pQwUrG2sZ8ev26Zhc5TmPsP9b38kq4ubcvOfj4czo42F7D3cfJ9Vud4hOn3Yx7mau2+T2hmCqn///5OZatqf/2rnKWSFgQko5sULD7NKY60pW7WOEiBtCvSTWkjdVnRUWJ1TSsoaKKDLZA0db3DgIzCrev/zoU5DFVXlCqxEMapyMdSEVn/jvz6XJl/ZbmY5W/McrEuUVT8KlAjNISLSSdwotNMoo44848tLDl2xDByqOXdr4D/DoAGYTDk40LQMHnRZBSvZFrvcYhNP3lMvHWc/d0uzUYUbseIHDDsRif8jO9EQxDo6lDymOcpbqMMzH//7kmSKgANCV17QyTN+VipLZxmiXsxVX3lDIK3xpSvvNMWVv6FKUiFR7bIRqlHCxyiiYQGU02nL5+yf5d7r1c4VIBabuzUb7ped/o2/cb0dPW6CCGKMrHZpKmuTKqdsqc62PIGOVxAccSFBcg2dX3oRjIotEHiRRpyORzuf/kIQiIU5UZGYworkIdb42Gjb/sY6nocpvVQ4VtUCICJJTuB9OEelt07bapCsPoqQyeaWJolJhEesnuiSoUREuz6QkpXte7NeOJh9jWvzGzlea/+xt5WfszbrP2hsNfcl5l8fcaFvZidKy3ndaJu7eI2uWYDwfuLSkcYj8ssbyflkTSBJMOjENJJu0KMClcVykgqZ5kCkFgwU3Ih2K0VtVMf0HduKkslF8xBA+DmikqLy6ptbVvmXrtftv6mR8FxZUXTQqxc3ULdEBlyVYcoaGgiDgsfdLAmeUWiNh7xquC1AACbmyZBZFIeZ1vYrKyMrI1RnWNtt+hpf1Gd4Ld//TFNZ1R/X19ZqP97QjS745e4QR5psJUWEFjK6PMszUULcyRox1i3/+5JkhAgDNUlcuegy/l0IG8oMqF2L3PlkZ7xrgVyn7yhkDX9FKkezhbzPOFX/MQ4YA07joaY+pcTAPltbOUZ14IlEop1hg4wyQqGZIuKGWhuxCjAr811zFMO15pQ8nf9p6b//v+eVI/J//6zIWiRZoW7OllXhZ+edernUNi95kx2Z5G9MoawUFjzSj0z4l/7MNEcr2HoDBgQSSSnJDksM3gcMZg9kiJaRuWt6eNgQl8yaSgY0R7I3GpTmgb2/KPz0+XUvnvTM8hpsfSSfkbdL/8zo5rhUIwtL8u4bhLVI21dT3kpZmZ5OymwkoYqsgEpS28xDtwXc/AIxFIBJNJJuUcUyCIh0GAgscmvm4v/5QQLCOGa6Ag5pkON6pMwQNXnaVk8JlxIQcXC5h5MpmFcw40Ihfz7BQkIAwAiwNnQGLPMm0yn3D7/1oA5UIFJJOahGi76LV5Sci/Xct3XiddnvWOZyM82Z7PVPY6cmN+f198tn/PARUZyoi2PShndkVtCqZXR6M/WWQ2zF9bmRnYjndpjOVldehjGtazOX/R5Sty40//uSZIYAAxJL3dGJGv5Qg2v9CGs5i3lxfUSYrflMqG5oZYl6UJFgGABBSbl2kC9KKQ9kcpJ+u9tuYdOhou6YZEqRozt2cw2pYQr2H213rai3yRtxmqtjerM5E5aFSlVHbahlq13P62IrHY+zTlcj5uVu6Oked5Wp/LV9YBRRTi4LkcEps4sVERhZ+r/G6ggbTdTS07/XvxoO6+k6xmOP9AYjrIW5DUMqD2ZT46Kjr+WGrUeo7jUsg6jFnn2SzupdQKScmEiiFBJ8PZiSAnF+t4Up6ADvbdTUQ0e/aQZMoIABDNU4J0iuuIi5+DT7nZukbiYnI+vHxd5t20oqvnFdyT7qr/Nz3//Xt9l/1q6pWJ+WnIkDkACqJQKSSSTuT0igyDoLgxtRxr1lOOlAWrqY4PtzhNTuOZzKZ8GnEp97B26dyAwIrsv6t/LTZuZO9Lr9MRSrLoxLv2XS7scylE1VAY5AiIz1R1HLkwBACAAAjJvw2JhMqtGu7PlKALjpHB3U0uaRngOm0/SaX37ZHH9KWtf/RQAd8PsN+yL+Z7zyiVRle//7kmSUAAIzMV05KCpsVMjbYxkIXMp9PXukoEvxYJ5s9MYhcIvrmZt1er30druWW8UppdKQfvcT2eig6x5lHtlG/8sqBSAUm5gJq4trYiqglKWnbjYPnmZcsHQ4rPSPue7sz56dTDxc6pay7H9U0NCpxtFNd3Y5N6GUV0Muk5u2tp05UW003olGVjbp5iKqSwPt54HkDQpKBBBKSlTwf6SaN8UnrG11otdMjJASlNB3rXfTZ0E6roMo1QtVrIVO3MPEwMIIzeyZkbmUyzC7yGUssVsUe6mo1EIp39XZX0kO5KFlb/OLvBXg4G+sJBsARBbcvAzQfVwHB/WU6EFj4vjIqgeAWAUGR8aVQwdxpMJs8ilNFXUMtrF3czya4Shet0I40y474X40vtotLrlrrv4n4VJSnv+aip5mY04ery1qmb3Qgyqj4yKLPREcnBolFJzAEBHsGAntqgs3jnv4bAPHoXWNls0WVNFl/rl0dYJZ7bE/kDR6aiz/lYT5//22lGveCQY819kIdj2iHbdachn5Up7Uv/PMYzL0RC+jYcw/kCf/+5JErwACkElaOYc69FgJy5olpV+LnVFo5KEL0Wwn7yhljX4uUdg1AAZEDZsTF3oXh7h/E4o4f6+Myu6KEC6/r9re72Zncnr9epP/+PFBo8UGjRovioyXBQFlR0WquUKZulFmjymPHYUKIQWQNiijhN4dTFAMgkdln7RU72miAEEgAApOW8GgSyJZC7poQUL5dZphl4vogUYWq0LMy7rW/22YT50Fb/1NuXy0BAQphUqSf1ofy9Skk6u3EvP8v2sIoWfN4kuZ6yxl19mZv/yMTz6iGHQ0EggFJ3BDMhN1HZEoR7cwM8wTVRQsG2EWutZzVNjVWyr1TcmqttnlNkR3qwDCTLcc56Vfx3kV21rM9PT6WlFyCwwYYxexE6lEiCjN/OOO5G4mKKiSiJMBRgEQk5aOKhGulJAUSVPis8iyTqyzOAUp2yfMXzVF6emgnOjmnv/tdXcrIEBIayuQ3W6NqqXIcKC0cyS1zO700RVsZBZlVWsQ70Ry91Yp0OnUr/vxEhUABGEBAFJJQckgSoDwUJO0BBUSA1fXfSAFk2Oy0fyX//uSRL0AArswWsksQmxWihtaJaNeisVTZuZAq9lcKe1omJV7/Lf9VUIa/WcpUK7VVElKFglMScjFhDZzHOV1Lc63O81j3qZnVLybJ2/1fKfkN+pjTCLY1Bl3AoFCQCSinL0gWQPSRmZYkk4V7TObyxwOBsx9j7VacffbMNDZkRlS6fvMWkgZ2/1um7d0CMt5vYyUeRSmIgv/U/U9yWeZAYi2c56MtXdLP1KgD6QiHwANBBVfKeJWsT7YxEFAxgCPMLEcBcPYhHbThGnsqrnbIEaPOBo8Ebv3D6CxAHeWdgqM1gvW+TXdf4Z/qnjYIKpAhBSUIDGDswOkJLz/+Pa5AJKCRLLl2BAhnZQocmGAkJTR9jXhQlRLO8lk9Mfeqaz/i+t3uobud95FsCMd8Ut//+PKBU5Rod4V2eKLNNsHUE1gzBHIVV+1f4gsooOQQRRUB/////lZUkoET0iC03JSgsYlB+iyvYEYbHQ7xjSFWzVp2H9kW96t/OJAArX38LbsdPaX17ggP+Ku+lIbXxVOWGtJnrzVGjrWqoZPMueflr/1Tv/7kETOgAKyUtxoyCr+U8rLaiVCbooIYWskjQc5YIxuaDG840mX/08P///pQAdwnKAIAxwKKIdQkATASjkCUj3aVEYhkvsXIjD0TzQJxQ48WnMKG29LclXPX/ft//9uKhWo//4yBRsk1FGXkCp8VPe/SkVD/HMucOIiPrWJRhplkCMkb//85UMdmqrYeABAAAITdDYgEdzGnP5EL7yPfff9TcfAypmeWbF5AZohRaAAwZl1IGJIGKRxRDklUy8Y6z6Cw95Ju6aF+U1GVQs5DlI2zTnSxxZ2PVhE+2eykcr1Y6kKKIiv7GJe6P0VTKXb893l0YaVxEVKJAAEFKY+BNxtId0MssTqU7hkRr7qOHZLjfIkBkH4gOREvn+itI2nkaq7JF8uByh45Pdlt/7TiE/6rQvvRwI7nuuqqdakeqoxWZvoQiMdPeYzMN/9S60UBQNM/uQihzkQAKEOspoEHQQAEk5CgGBX45U4hAsaNeE2i4AXHWtbxxHypdSzCErf/+ZgswsDNfEsnmUCWxB3fL+etC+hlYJT//XFp33KTgQH8P/7kkTjgALePNvQyELuVuhrzSVIXc1pUVdMQKvRkq5rnPoJusDOveAlDP+ekJNHQlQuJuXw5DTEFVFOEBRSK1N0hHFJF/dlHTJv0lGJgBM6aZpRooppv+pjqElapfSn+8pxVMraM9/tO1zDcjfZ2dm7tZnKxvznQhLuynMYpU9HES1QjDRNABJTdhGCNi1IFzVmkPTlms1jYvlBllgtoqIuNcBfEbqK7Lps8plfltNTJpHDwtJ6ez9xhGKxXlviAHDrZvrOpHUtDFHI2qcwooiJD1Q4mRyi0zsZ/rV36yid//1I4mKFYwxxxGGDZ1wMgBJuWh4PmihWTO1JGDBPO1aWdLg6wAYQh1J0LLqWaL0q3qUmRzuun4e/5jhAJi5TTfExIeLMVxEVKhCiARFCurOxWt0SprlQp1KXodFq50VjCLCRWFzfqpilUKExg5Dmo//0sRugMD4BKARRUAOAmPM2phV+sbxbUloWcSAEE/2p+5pIQi78ysPa5V//3CuytrFVdwGGC7rQVaQ8lIiABCW38hkyye6YcNJeGAl/m5nDMA//+5JE4QACZCPb0MgqXlnrm+0hpW+M7VNaZ8Cr2aQo7JyYlXunf//wNCW4oKxiDRICBCcv4wC5+LKNyGaORs1ZSKkHWm5iFhKLoPrdbon291aRdKDJJf/+jCYgL2bryHYrM1FRkFlLLsen/O5ZfVEZUXpZzoysoM3/vqIlM4iOEhbH/Skip3AoKCUABgsGLplcVPOStJahcxabkrUWkwu5Va1oWmEwMFMDADUgru6dtatVitV6tH8m1Zz/QtXO1crO8ei/7zyv55zgv0RX093DOepft3Vf/5QaBz8/+QvT/rld330K09ERXRCtjpu7wAAEQuIIiO77ix4EABAZeBFg7xGjZmXcikfvVSOEixJmOXpLDnQtQCTAUhJYvn56s3TSNN6G1EONXvxg8VGD//HC15IGCMj/1/x//P9WfddzLzFU9Itv0jPO/cCg7qEqbke8vJrV/CJ/XpUi8lgMsACKASRrbaThSbrUvl0gKUU9EHJImFI5PHTczA4lI100FHJmcomyCKJ8n1OkeWCAA2syKadxqvc3Xz+DlZrft/6Z3/7r//uSROSIAqcj2jkoQl5b6otqJgVezeVLUEw8a9map+tc+iF57471/n5TffCipVSPVRj1hV8hRcc5KVOE1hruU9rvpSdtX8de6Xf/otUOdMQUxEiiUyQlWS8F6GBkRGGru7nitOwyuMgGSN81xjw8Zbd3+Y9//FwEzqdFGNC3UM91djKihpIj2tfFf///8f//H19RH/xEUkwKbWs7NajVd1WhrwuCAGHGFNDQwFXG/5EAFDIIgKFu0B4KAXFo3Aqo3SeYzPv3/zo+QDRHRNZpvOq7avW+ZsefVTg6Bew5npmS3V9e0fpGEJZ4nv4plqpabi1KJneKeW7dWuGaVtFUnkWcaPOboAec9s3ldlv//3xWzlBZWhksJIhaB+BblKNS+1LWxwEbKB99XmDy+dLFXPGk0GEQPJWdRHleW6btCIxdb6N/9EbRjVs5zMhjKVkIhBy0WVzOWJqqo3XEEC9d3FWxtSQaVICJBUAhAsBlE7E2Xyz9zlBTrXZUGSteNq/fgqh4aJ27TzcwdM56wzYS8IkVZgQkOdQbqLsmQI2I4Smikf/7kmTgAANrSF5o0zLuYKjrnRnoXYwA72ukvQupSaRuJGaVfm0Lzn1aZf31KuCHnDq7aVgvYiDv9wnV2d+EEkHSoJiEQCILKLVYQB60sBMV2hSBMSr+sKgHDpRuF7uY//qp0RSr/r07aixGL+qlWwvXu/+OKvn91b1o5dxcV8zNf22pQuJjPIrzLmLwk41QQBZMGf/4xLszHPVOyIlf8KOmAAkYkJuS0PDBzSlH4bDigvYUH5bzvIADBZny56Gy22TOJJlRfPC9s+/k0n/9dQQgMGUIe2VDuRBTQMbDR5eMq+x0zX3evj4xnP/6XtcjPSauZxK8U9P+/5dMGQgJSKMhNKJt3UoiSkkiGjVTI7sSXKS3KAb71HfUOaZr1w7o4VMmYlNEiBCVyXSA4gQpv1RJZTLQ6iA10Jd1LOd6ldWMQToKEWmq2ahnlVzGMaxxNyFMzus69C4iokz3dDZREGoEBMpOBIYKQSU6UEraQlJ2Qioejhu0yq+IEtWJ53x6CBH8sUlUHZFVdS/3gD8P5kz9fKmD61mRKiEpUj6cRbER5XT/+5JE3oAC4z5b0Mka7l+oi40tC13LgVVpRKxr2YMqbzSUFX6mus/t7tTtzF32/VqCOpT/KBhoClAEglu3IQcaxCsca2Gyw7dlNJL4NeLX+o6+uki63WxH/91f+UG4Sf9GRHRGaYVZUO/U+zvp3dSQtHRFEZiZMaRsQU88fRDDzyqDjFpIdON6qymIf+hysn/VSC8TYGtBK1XhwKIMWUEgnYnFC5gq1k8ziCBpcFwgyGqD5tbBwb7pINhBRN1X+f//unCU64sg1+dlWUMWXhXVZjeT7lHaItdeURayBZiJupSWiGdlrqmPBQPcAz/zsM/z1JQaECHJt0hA7q2xkY40yxT1rWg50KuKJ9B6qanRnHp/QSJxapFT//98JAfPOqn/+z2S/3bWLG8zNTw74jn/2scakQjHrqB6pbc6ZaebT5ZLHQ+7ve+/exrnuZb4eym3LG3/9PNAGRgCSggSiknSkEc2RoHgHyuVG2bcRTgCEqqlDdu7UZD1Ct0ajXnC6z/P+5J/5HPMhR8bv4x5mEI1tPqRkYyoPk//I1ZNQYvEzjGp//uSROEAQrVT29EqGv5dy2s6Mkduy80bayShC7mZLW1olq27Ruf/ZDlICU2//I7Oi/0dDwKbZkARakjkzKG9F0X8bLGno7fAyfW9+iVmPVzDh6F4yfa5Jtc/9zJgAsG5jcd3+q57V2teyZUex9sPO698VX/7KWzYvTv+4s8dTdEf/s3TLPVI9q9ak4Kkvf//yYLBABLt/TBoiepk3z5ZL947dPi+cZi9yk+joIyvoWkv2Mv/cuUkXikWirTnlpa3xrX262H197tdw1vh7ehLHdgEQpLP5C3upUMp2jxd3ESG6lR3nRUKJcQFAIZl6LZUZsqLaccb4PkDzDs0NAwQAAUtfCQAQMiXEJZw+xkYTHS+TaaCBKEqSpLDnAYxgCg8lDx4vTh5ORNn+fOHkKAkWOIHpjQalficS41NsCwA49727UtNZMwcQeo3S6VduvUiEQ0IhZSyqzjo4VLGu6mFzCQQAvxOyJBYGxKWRACJCc8hn9k+5ilJVVn6xWAPFf1H5NPPT8JKU/HM/oiS8UpZ7JwAyyz3h3hBQ9z5v/64gdFJCP/7kkTjgALMUlvQyxr+Xolb7RlLX805J1pn4KvBsSLraModcInM+78JX84lPFBEIqUMSXdz3l3d3d+Xd7/0d4pzy8/ggPSCPgAYOkIgCEAAAAFJSCkgfNh9CjIJSmMGKbJu9FTEUAAKVnnWpb8mtdRq7PRGIADst31OdTqxzndI0IhxX36HOu1cjafIT6E+d+LkYg0XIGFwfdTDIIBjbDABTUgAATjm44kqmJJrLKM0+u9ZmqqVTEr6q5bkMhW5mxrVl9iRo5dAZkZ7rp7SL1SUhAUmwy0rQ1ApEk3/3EqORV3mIeTDXU2tbt/mZ9z+vM7un4vRFYAdAKF/Ffu1LF6+qM0cAgAU7RymJuBEjKTY9UWgblvjFc0F21nGMfUs7+Tz/WP4FtQUyFKv/MvP8j4g9hZdM/3tZYP5ApnHcV/7/WOVDfVIyOIEMQtXJQAgYJhAHxM0XqTK99IBxOQpgS3nRQo4KlnLqE1adM8zTAWYux8sbPZ2NtxcXbsMGY8zONmZWUk25kZGzrxFraaM5JT9JFcMOQNmAqHB08HB6WEniEn/+5Jk24ADC1FdUMhC/lOH+x0lpVwMQQFxoyTLiWAibWhnjXCeGpPMb6Xb06QlBAAQvPAFouP42o4yMEJ9JbVrPmIQ8vsZmSkUUGCtYxV6oRcEB0vDHFyMeVosubMWqrBmqcBiHXnRmxMBVCCMPNBM9eq6mGbP/0/+7fr////+BK0AgUSnLILkoSHVClh1NyZJelTFF+d9g16CezvcPnkTTmbXc39/o64vyc/Iqr9BpOcZT7dw1ZM68ZD//1v9s8y91szPqnfaq414aJ6M42zMeaaattqdn4h8Rl3bl1dTGla0obwVdipTpcBzACAAFLpEAJbtRvpV5J9UwvINbb3jW4YXhty4hXt8TYfazjGPnOs7gSWx8fGiRg4nY1es9QAErsbMWpF/yl/JtX1NkzWxjVWLKKBkqpSVTNqlCpk1JsrnEoJrAwUO1GmrG2arBelKAbVkKaSSST1AKaSMB9k7r02a2f0jwf85lH19Uj0xT2hRt6gavmtfWr2Jm0sWlNJsx6ZVKTE4pVRKwlki1tyIV1yYFsd5qAwxunAXaKU36tZI//uSZOMAAoYz3WDLGuhSY9s5JiNKTUVNbUYwy9mdJixox415px2WEhgmJUdF1ChQXIVpcKqt//3gUNSbRgptRglFIop3kgk07HKKBMIjc13v5QBhzN6zDXZPpPcSWPnqznoRb/nZyT8/v627oOpSWw57a/y+vtltS2JikMqpHDbjG7M7bM4UgsbpQCrv9//oKKR6SAAECAElLwRgDUDVjZ2raQLOc8Cy00T1BNEmgepQPl7PKVSN1psnXfwidqFwQjaxxKNDR4M/XRyUiJ1QzbIzNilxEUNgBQELB5QXL3k3Q7739ru4ZXRsWTkUZWywXQVkdf7xYvmr6dBNFQToosjuplpmS0fUqifMyNW6mqtU2ruZE16Rcc/psmZnNd+3x9/89q+NRzZKM1Lbcf1f2paq2az+sRp23M3O1GEVNhVaIN2CYEXBVQIBAABDd4bkDLFy2mrrppfSUEIlHsoyNzdA8yRNEXAzobx82OpMdymdXWZrKZ1JkRgTddTdU2/Lc1H35+8fz/ufbRdOrrtulxUT/xPxS98U7yyo7jRhXI80GP/7kmTngANPSt5pLxr+Vwl7vRjjX8q8x2FHtGuJdqStpJaZf5vZjSG/+QGDZESoCAAQjIGoB7QwvRcXsayzWINJpL0swzs9hqMwC/hyFqev2LmVHc/d6pNckqa0tQ7CUMlKVDlWfqPy46zPmDFa45v5Up7lWVOkU8y+8oy/VFbhcGQMVOtD595l/9qQVGClmXMBYSD0Yn4PaWbr1xMf5oAStuiuDQ+i4eFk0nKWis6kyLxx1PQwbwP56IRKFQtMxSvVZ5FyU4zKGNirItQpJsQeNLmNHHY2Ymq5SmOipr6/+PXx5sHDfa9gfvrBksJEooqXiQ5ZrMj45x6pSj/phn01PWmigXTN2ZK7TJZ4klJqXqrW15yG9Y9wkMb32nd97D5edHKdru8msd2iYuvcf9nbWiM7f3n9+O0T63s5JrREQhj4+Qz+I0vObhQBBckAqlxJkllJQKqgwRoW5ODA9JxDPGaaSS1VEQDLJczO0UVaKPZknsyRueekrVJCMIxo5bY54oZIWlJ6+W7x9OWMWZ56GU9ED1tXNHOys8Miq5M1Xfv/+5Jk7AADJUDW0xJC4lzl+rc/KEwL+S1rJa0L8YoqLehmmX913zf////RcVOR+ddD2QAlGQBIStjTSOjbdPxC0UjYeAeuPt/zEBhkMlrJjhZ99W2tzkTtM4n+UDc459stNrj6ZU4YsfFXzDWzcrsOPfE8dTpbl37IdbGxLHva90Gqdf0i41ZihU17v4FNwTccsmdgGU0iSUVBCD6k5++fQqyuRMDA1S15eDmhHQvzcyUaGH96zUmN2Une1tWQixgDgY6PJ1MVA6KPE5XjRMRaU2X9rJaew1EYm1iK/Uv6iYqHlSWQxTIMVyLFBIhQDRw1oBQ9BArv7TNCQeNyw7Qr0QKOLyCB/dE1UkjVVY8qxSSN3qO/w2Rb5GF3f5gTL99du01HbXO2N/jd7ZlI3lS0//O0eKo869tl/D4LigkB3aECJQonmATSkioADAAAgneH9ClqvxQx4IYnqL6WZVnNSdH2gxeljIYCBIQYvnE6rpmKaa1F9a1ls+XBcSArQXSbeMgogTEDIKF0TtQNPdVaK7tVellx6KjxNJHDwrl6rd3e//uSZOkAExJP2+ktQv5hJ5tMMWtdy1FLa0Y0q/lwHuygxpl3PaoS7/x1DV/HHeNkD9DDxkJCURFxERBoCCSclD4mQ/IzZeM0+W51jgGUTkHXVmIEFL6boXc+XEC8arb0lXAYILmwZTh2LTuPc3lLei7A5oiXn5+ul4tqpj+rNHGUvUDeISjix0vErt56W6WaDQPAdqWiEAAlOC+iQTngdlE5lM27EDMMt2KG7hjqvhOSQL1gW/Zu1fv5/llvlnXea3rA8Bgbvi53dWSbTmtqigcEZijnhVZdZjl/nsbE8qhhFmKtSizwjMt5XwzXtIyA6LiY6YN/E4RL6gsACxEAAApbQOMwxumpXWOcGp4lt3Nh7HYeiGqOv4tOeQ2kiUWOZwruI5YSHD3OuDJWVJuDbhqCEyGDmsgdDc72dNcBAIKTdEWKnh5SJsWci9MZv9OOXSsKNa/Ze6UQC4qpqVtr/VZs21TWF+l6ttV1vxdwvlKGo613ypKCcCQVGW7HTNdtCwqGRI8hiSktFjsp3YRkd+WWJWh8xzGsU3t2tp+v///Mq//7kmTrCANtQlVTNELgXOc7Cj2oXIyVB1RsYQuRBxWr9MWNMNxBQaTAAIAAEpuioVCva/UxLL1PnHJwvMOx6Bkge0emEYJ3tdTdzl33vuZusqH5K99v4EzCRpiK1DmiIiBil2ahlWVCnF9kUg10EReRRhhEw0pBKhUZRNt6rfs7f6lf6EZJDmQQEVggANjvmGlIwFwBYPFWzRiDInDqYsXuxO7Sc+A3/eqkM+gmN5BsYra3dzyz+9yGcq0/O4cxwlESo7qxW6mHse7Lypw0GKb6fniWtZouva/ZVVIq7hVmtp512m46eBhrh4f/G295pHW/7siROmAAAKlorFUb3xeA7HJrdHTkCY/Tyu/9b5im5NJ3QrusMLt0lVDpkBCmChjCUSpNkacDrFKb9FcAwME7lQ4FxjoCEgOAiF4IhOJyyQqkpFj38f+tA0OJJIpOCQyCBsrKxdo3H9GEorLADR29o0Ox5qISjw6o7iwRVTVc0+v23MztvZjpdmzd++bfa/iezU7RrZRt1OobOy047+YfHp5iaPaZhKM8RkznikgWom3/+5Jk8YiDSlBVOw9C9mMqGqphZV7NVQNKTWULmUsSammMDSia8rmECKINhAAYAAAE9xUStHhQG8b42pTcg24DER21E86bHCnyxg0AihOdruc/vDGzlzerG9ayw4oYOZqZU2EUo3X55YC0M5k3uVdWMz4hWIaosIpDkmhn/+SrNdAxFwUVucBfFG3eaJ3Xv1AAIAAAKd4S1C9ZRYIw24vPdgW7fnmHjsgwl9SKifApABl7ImmP7Tg/y2+FFHiwgxHFIyjM0U0MmNy6SvrFV3vIaH8YeT+4qi0AO0bBD8CX9CRZpphG+ndmO//4YPQQxkgopOUMQQhLuKnitV4VYomZQZB2NJcW5dAzBeTWgyTaKC1oJ9aCEhOEFqzCtM8IvBjtc0tYZCytjY+VueUtfmqXnuId39VW46hM2bUt+X+fQfXzQyv9R4MAMsoASQQUWyZJTxuQZVqveyTGlHXjvp6PBBl7gITP4j9+yKrib6XVKgPno1+sTSePyz2j1rcpC+38/7cNL46l+Zz+e9TW1bN9mEL9fMqaPe7Zst9jMd9je/jU//uSZOuAAwdP2lFoMv5j6CqKYwNcS9DNUUysa4lsoqsc9qFy8DL6wMT+FEegAQCEEm5RgaTp/WNPE2wXJKMGTSXZBKbGBQMgCXLDzIqQqay6JiZIpImpbX/sYVZYwyEmHOIiAaNnOzcwoUedpHdaEMNIlRc96mHpPZautSszUM1Hfe/1Y8+d0e8giZwPIBAAElOC6BBh21HHgiFSMRj+r6cZ2yb4c3gHdVIeP440/P4FcwZL/F7Wzit4mYHbvT5/2VhK4fcaIjz0kCAoHzKVjq0hIv0dvoSU5jVP6EIQhCHcNQKFRMDnIjWo//lK3D4fFxOPLVFkQAAAC7hchY8GegJr0stv5FoYCojh7jJIsLb0IUQs0yaHXLP4FY0eD9vMUtnEK7hnUGDWu82rMRnR5hjihX8EOenzIzfc78hFKczMp/QhCEIQ7iaCAoJgc5LWq3//qJngbgIAAFy7cHwC+Sa4s4fUFUExitzNVuV65UYUMVByl6UMTDqmqffia1rW58/F8qSJTFP/7ibjG9+lY0o+0m+6lCjHGINHjYF5ZJfQaf/7kmTrAIMDSNfLCzL+YUoK2j2lXs0ROVTsPKvRgqZqKYeVeSI6FwisZYfgYBAP0YGg1bqaQUD4etjhAMLF3uE3fjczhJcfZQ2knfxPHmgyC6RWC2m7rt+dM1U8vbmMhU8PlKiEKE5J9VZrpUVY6uht/Vo4xnd/i6eKeYMRKd8OCAjE4uxk0woWaI6KWQgxEkaXMxJB1C8PbGsI4OCCBMPHQQyihzwqGB8xd6YpWYBg4i0AAA9M933P//+fMOVzwKRuOOXccc4JTYBQIgcEFIX+sUri2xd2YPxXqkheCJK6u543bP++O//d6fHzf+/+fH8W2f5i91N69btOs4Wi29rz4dWrrOtNjhISr2bheGzL3MrIkURSOObUp3b3WfwbwEIiEAlAgAqSKzftTh16USEU0hKoG7SIHfcaoyHm44ggHg/FzBA2v+/6+5++PXONrf5y3t177mUnOtUPAwNS1DzdjWnPoji4tLGOxZnPNQ0SnZxqRyqn2eWZzVdN2YiWHvBvKgZNBBSSUuwIAlBqQOCzLHPmInCgyYQP1XDvlvzn1WP/+5Jk5IADt0zWue9C8GyoW20lCF1MYSuFoaDL+Ysr7bSUHb8QmXLzEMhzfRlMPt2R/ZPxyom7+ipsm7XCxyKnqKKUxmGIchqnOa5aoswwrpR44JQCJi/4sKAyJb4NBJabUu6EfHrSc+6ZmcPvOxEYVrPT+64l9bY43QfPIcOM55efazz2fUb+nCymh72U4x5nJ3NSP/nmeQZ//+PHWOiMr8QihJsrVAjDR2b8SvrwM93/Il4GGhMIBVpoBkppJS9NTMD5OTFTxJbMvz4FPiz6Vuxfzb41MruB5A+Jse0LV00KpTotTxFDZRvmeMZVVf/aVXFCjYwZbKig6GndYuW5viXSaV4hn5WeF2Z0MLhuBAGFjM2/xYPthpXWxQJViw8MP0PgjPKHzJ90vcU+D4gHj+S5qt7kPn4lkEH33B9fXfd2csJI63ueB3wjdPP54+qvn7rr7ReIspnYHg2pLTQevsAzgJMN+vA8B8MFGpc3f+JP1wEJABLacotURO6EX6U3IqgqrK8WHDQgFOn428QB/MC5/2qkO03TJpLCzk1YkWQ0//uSZM6AArhJW9BrKvRbyUuKJWNezDErd6ShC/FnHK3klaF3V0Z3zY4PYU6tJFMzJqsqwMXke3U8DBlTq//EpvuQxHIIbwq3+IOmBEIJJXcQo2egE6FYPDtzyS23rzEiC3jomn88kj95eq9/n7uuFi+yS0oolQsOavrqDLr+7q5551jXKV3fmPWZqK591SoyRzfrFkod8uFxYCCY0eAbw+ggDThAcD4CACSk5OdhlB0KY7FV1X5VK+EbzXXWH9QPK6ikQa8TQVDV3qGpBsXhqSUnXczqpp2RxKMmRjJMY90RHBghQz3M1HuxLXS9pC1bVfo4NpOT/ZvFCtNjEvNR3f/zygBgQAAABkzZqDuQ9oyfDg57bhVq4vFtHdKBEKBaEkRyf2SeUL0VxrCBKlqRreRVOXnHOYoTDdzTBsNykoUGsv9pQs6zLtOe6Nn1MLMx54sfSq/VTDHr/O9kOMct/l5TfZIJAJSUg6HGWUh2FA0XO3tKm6SbJdqjwPGPweVM4pW7wqPVOqQTyEudp9ZzIT5/cvAQDy4lDatYv1yzWNamcf/7kkTWgAKhN9pRKBrmXcb7OiXoXIuBKVrnrEvZiKerdPodeDitI/NclYUbLet6cxQQNv7tF8uxRvKoJ5I2X2kKgIYCAQkJ/glF+9m0S1lKHB3SUsvx/L76AkflVmpBnZw1rPVnHLPHDu+vQ7us7tLTW6lPdj3fep+7BQQlw0LI6nSvf+EPbVU5ePW64nlPncd/X//5NN8r8fz/NRRQh6zxEnacIoPJgAi1JRzsIGsoh+ldoiVKQbYUu+450khqUL6poHri//530x/JLBmzh8/fSSyyyeRah/zi/SHGKYsI//FJccdolzxsNsn5GRUCpChbrTpnIXi4iZvxlXHFcx/trHB+2oYeKgAQAAgAXNILIb6jhEDVM64gAgVZT3pm3Us0uQIoI25ourh/16mrtHIOxG1jv85O3YOfo+XJZQX5XGaWUfczCYkZQLxCFnr2vdbZqKPvWi2zW9CzzJpJ/OMarFZ/dGVKaO7WU0vr0Eu5oboACSbjluCgq94H7NAVz5hREnV2NpaaQDoeMwZyL888jJLJ+drrydjeyTTzEAWoS3//+5JE3YgC0UtWmesa9mXpKtozCF4MHTNc570L0aalKqj8qXjEppK5SjncztOOPBBWzHKZJVDX6IRSFuRX6OivBaBeINE/6gt93+Mc4u6jmZKqLIBDlX5XbHUqiMIS5cL7PPJjdOviPDbnfXxql9vIP+bf1h2gly33i+fKpevkOmnk1HlEINACARqeW+an+vdcR6dq0RYiK5/WyAFSuS6Fd6/5n5qmWJ0mvt606qsksIPLuG6SyTiqYgBEpSabRXSFrsgrTo2WpbL+4uShztk6cIwbViwnBueZ5P9fl1df5XVm51u1ndPX++vx5LFAPlS8qznxxDqpzlUgJ/UybWqk/VJ55tj0N85+nM3dJRvY5tSZS+WHOPStHh70gYYCAAm7/QPjCKhhE5UbAMmyBfrZMP6BZwR0bDpSas1PG6l0UqovSJEqRNCpJPTfWq1CM0wKmUmubc1KZqvjdjWoek9a16XLLock35hb0dtqMufvznjpHrd055VFAQgAIFJzeRzFAzOQcfTniGGxrZxj1zvpwEbB1NxNVt/jMLUkelWqLuHK//uSRNcIAuE/1hnvEuJoKVtMMehfjF0rWOe9S9FyJWuomR14OBCjhTbf9fd3ZLetQplFiK7wkaPTtomatU8vG7xXzCGJFSw2uEu3yBQ4XB+wPs1KR5eCDv8SDTSskABFJN3eiENtoDaqBM1Ga5OlTkkEkBlQGFUg9TO2g0zOhOxKQqY6E7R70ncuNRHnTNCWNU1FN2zYvxbnE3+vnn+pwtQxvkZ+5/vX9EyPT/7Im/ueiZwGB5xLXf/RERE+FaRZoHSV/zSSSSc1QRgYoQ4JxZsS7RQkDgTsIyf9sVCHUPcgBaCKcfNzVdc3SrN3BSQ2h4shD6h8hjoeM2p+tv+a/qkbAgQgvc9SklverZIc02+Zjxls1y0XVZFD0C22qZO2dnin8/zFxLruGtTXIIAsCkgpuW7QW7fAohofUNhw9iOEbIb5br74Yyqe8xVbT6+/5//jqxzX8+/NTj7n9+0fey1o4mdWzFKiUpLBxbN/TTDU0OXkQtrn48XLtbs9Y9XacPNXJR1RRSVEhOWQsg01v/YCXlQWnJdqGjndMiQs8dJwkP/7kmTUAAMPOVdRj0LgZktrKiWjbo1hY31BIM35jydtqDWZe425ZMHBUbtT3s29Uz7/9kXqWTofRcWMall1qhEXpYhtvH+6/F6OMdGVluc1rijLaRDAjapfLTOvLOXKqrUqaudrgyq4UC8ShPXNY8ZwztAoDHcthPsFJx22Q+JbavLTkJfjMaAqJrjLHnvaV3/2Va0/NdXY9zFOOqL3vVDvff2spUuYe7rNnKYrPwoLvb2vxSYc6mOebmkersVBMoe6Alqf2IFiQkmU5xXnBby/Ud80pE1DZWK44Fzr+szLTKw6PhSTXStvs0SPbvYSDp4wfM3Yw6ThISlC083xUc9DB0CxuIdlnqMpCxIhYuyiocjk8DzIiKW0+fmbHSlo8auUa8rZ6Rj/qDggo6w+SYtnuSkW1E5eEj6c9OrKHtz5+79v5k5WQUsSCwc2ZK2ecZ1aLgbVQ0ySal8c31Fd/X148eexkWUdurKz1f2EylpTj//qEDAyGYiPHa027///6MgA+v/+h8kBJJy5fCrQ1VLyHqrry9q65pqB1bAVyPDkJmX/+5Jkx4ADJUJc0MlC5k7ou4cZB1yNMRFw57ELsVuaL6hjIXezDtuz9WpruxFDThj61wrYcZCPIyM9IXMz73OH8a/TP6JNsuV0v39ttsvzygIcluu8ab/6/LHCEXYsChQsGAAKLljoNnnXSbE+cNd96Inxyau3OWrIcLCrtMWK39d2ffOcavgj/n/2aSpuUwmBXodG0ZyymNPK3SlPZMLfhE5F8rfzCIgxGmMxTPEkPCxX2Ov/+C9d2vIKodKqLACAJFZskKCsvKUf3Xr5iHC/I/wwD/Iwbuc6LSWlx5zr3RqXf8TfWHqnzakR9VVPdMKRs0KhmLvaf9fUuoPuub8eSPKz9Sx//sSSPnldlo/+kxAhAEpweYlN8t2SSWbmKamb7y0mupGCeJxyAp9AiqKCFTswyYrpFyKEmtOuvu7dgq32IZN6mji9VZdm2bKJidxEGIZW//cyFVFdiorFRyJ9z3Kh9HfKPcxK0AUrStiEQBRxWqoh5K81KqNSj6B5xJnzly7O4qapwDOIbphoo4kY7wZ3iCHiLrs5am21ee0juxsx//uQRMyAAsZE2ZnrGuZdCHrzZeVcyijjaSYga7lnp+vdiBV69SD2wkPOX0d/bV06uxm40fc6PROJ4lAT1qAAgYgltTVcBtE8it002crlYwmpb63hSXMzZTbUId+5r+Q25v+1qtu6XcEBtXozsiGCMQqBxndpEuxj3FHqjkwi1+v71Mq63K/KZBbNqZFPkWEfnEAVD1jeIwIkFJJwQB3ixo5QFkbEfOODW8EXBDyLGmRgTcdAwy3INaj1ngXIT4WdUSTeUq4cu4v2p+72ZqhtOQwI1s9fDKvUDt2vi+RzccIHYRU0Dp+FmSquK/yXzApwSlwElJNXCQEOfsaXc2Mab+Tly/hiIYtKfRG+xCHGXUwx6yM9k1EgweNM7Iv/x7xVDX6WsOkEHfGP//yGcSVqjy1qYXco9G6UEBJnVxlsQOIts4uiISTcwjMqqOBjHyUp3GQYTlGxbS7lGhWS1GGZrNflua7RfkyyeXrXOohKP+Us0VLhE7TL7oj1VklqGlOcYdGKlRVA8yFNhQe1bod2Uuq893+Qaiv2zyBrVboEH40q//uSRNqAgoxE2rGGKuxZihsaPWJei1E7bOYJC/lKKGzo9RV7BAABFORpQOYhe01srT2zST1ElJfCtTvJl8esK4scipe/XzrM1vXfvchdI0fFmdWfbtExKpX0mRHSjKwdD7zSI61czs7RggIYSbd5CGZHRysc8vWr9BuTT/6HF+NJuG/MTTX5IEDCmrNAUPbhBcQGz99ivS/z8YD57SETY6UEHq7Kzu+G2ZyrxwU6e957+BQm5JHj5rmInm0/TFWIOf+rrgUG0eFMRMSCW+a01SluWkhv6tP/nD+1uVn9Mpa5r+C/SVQEAhG3abP/m8duMqb0U3i/yfGF7nOR+tJDoIIdA0821bHXZzOiu/rff7pfmf3/1MGFztqyCpgxw+Zaq5bRd2cYUOHKlu/LJQSDHHQsEeHDXQwOcrnHnFTTdo0GINmhz62CRSh6XyS2ZAvVAQacoegC0jcQcoYyGk9NE7Xq4em5kOVIYBUY4sDztq3zfDC+eh8SmYvAmY8qYb+BO0/LU2YqFY/cg2nIy9vVbB3PhDeZNzcjqGD5oC3n/0Gs9P/7kkTtiILnTtgZ7Cr0ZMh6x2HlXMuxPWbGJQvxpCBq3YwVcB5dRkpltIEASSm5G6iK7pv9BkH18fbLAPrSQl6dADMJ3PFlAq66LK1bDGCvmyZJOXqCE9TZ31gCCmfQzGUzSrocZDzjGRBpyGSqvOGAKsLFc7jiOq2yDxJtcyMxn1Kj7c4qkVvGUbbsgAAAFwsKE4iPLZS/Jrw2YRKAKmyF+/JQcwVksJriCgEbwvELw5KCcMuFwRQd2dDG46586fQQJe1lKR1CoeLKWmvY981qukd3qrafKjLtPGp2eeybUUzz0olvzENu3GkopcQ6yMQAALyiR+IByzJC+y7mrv5JGQiS3lIqFbiC4HcFASLyUDFpKUHQKKfJTL46gREh1F0+eplJTorUitPjoYjjqrJuahm+p4uGj077rmZCo/LyEhWh5782itlpy0r+aUnT25JKIYp0p8l1In+VT6UAKglaqyAKn17Cq65lpqlOyRHg1+C+nh7paCYyIoQkG3FZroqU0KEx1VmOyI7Fq0rochy5rqy3mOQwiygLxpuH+J0m1pL/+5JE6AyCwUbWmesa5GOpmudiZV6MdStMTEjr0ayqqcmaKXu8P0StN+2P2EYZAE2m225YB2PG0KipjWAOMsg7xyAc64Qf+pTqrKmNhUm3375ktat/yaDptjD+YkV6va/EOAeBjZv7u7/X4OFWsmWSL5HzbRM4/E23wsxvxsNF1ukzlzMKSOrBAAFJuBsoXKt1caqTvqFrBxCng7KviyavZ4GisSQi+Y9cqjH/7Rj0Q+0W311aNWuvoE0LfcPUb1KVx9Z7zMprUM3XLFF8PbR3ZdGC0XDyPTSNmJR24o/mAIAENO6eO7yRdzSn8pYu/q5kIczyReHPFJksOaB4ioWtjFnyGUUpogdni/l0hw3T5/OIE96LpOnmL/FkCQlUvfsPHKh0X5kTRUIHZvi5PdN6va9FU6j+35qOPujzbLf/QnYtqVydvQdJntmXiB/UZQCmpKGEBwOJHHcyjPN1MsKv9JI6eePcEhLDo9yTY3Woz8kz3HsSJzqPvW1/5AeOizIjhRk0VuNF+VG3Gv991P9yofCzoQa1UPUdOOnbSpv//5W9//uSROGAAmUy2smIKu5c6IudMWhditjfVGw9C5G+Iyodmi1w4M7x7x3dY2638r/GxxQBCAAEU7dZSQPmiV7B8i+q5zdNc5LwA6E5HFuv101svSMyTSVqOKTXsjX+5ZuzfxC83N8RjHh8iP979OyTgjOILQhkR58vIdCShpf/skKP+sYVedU99zXe8V/9Y7KJn9QFACgEBOS3gpAYApdcakYuCdAuhuU2RWLRiclat1wQn+jfqnadf1T231zPyFGqh8V1wcdMtx8kn696ett8+EgXcS0IQs9MkLaDTp0sdN+kvptF6IU3LNCWvwLjsj//QcjUBAJk0qGJyfzvthbDuTVWcvBnc1qA5LebGC2k0qXNzP/u9xfDW94/ykZwpzR3PuU1jM9CfFBWoVpaouiqjKCfn0RD8yzC2WtmRwB8rnLLV2846TuxS0yxxXWYpd0qAgAQk5A1QKvgRxnriNNAUlbFFeHnrOJEOApRemSZWWaZu2kXCfybTSUfZJ1MkpiV2Rm14+OvxLHi49iFohFOzEVmMAyKZUkHNUyOjTXd1vYhxP/7kkTogAMIUNaZ7UL2YQpLCj4oXowBQ2FGLQvZcaAqTYwJcNnMjHMMMPBUHj3qBAML3gwkBGAAUW7cJB5VE0tsdQtwc04nRJoBTjkPMUElvdG+ZqWgYsqk6Ld3mrW7fdOMvt//n37/7/ycyW7vfndZt+GYDvTKskykpsyS4n4ZDdPUfDSi3zeXDcxMMIHGqP8AEw7RdAJOMgsFNNJySzWJpiwfJCJGjyS3GNIDxnJxNw8pHy19KImkUj7/GW/nmBkFZ+1fCtp/vc39sRSQiUpb9y5fv2LvN3/Ui4uLj6iOPm4IhEQZo81/BlFnx3gAGHp1+UMW9cAFiAAIJ7f8IQTEHIyFkPkhK6nWVvNx2wCh6oehVf/tOF1sg5DGRD+e/Q9mhNK07zFZjq66trMhzuRHMykXSWevc4vtZFb6N+pEYlqdCEFCHMg4Rg+D9NUAtt3c2QCoyDhVq2aitdotkxXUnT4xeBcSHusN3m3qeePh+8iYzMqGyLNd/T2MMLLGLF2oUk5FRYl2EKvqYhUiEd0RFWXananLz2h/V7PKIqMhrXr/+5Jk6AADFkTWuxIq5GEomxoxplzMDSVxpKEL+Vul7LSVlXi7OGbW92edDiNZYF/ot2daMeRrivt7SAMtRotpKNpyOoXprjSK6dPQjMADYZvc4Ququ7aXCQ+Yo4OEpH+tZknq7GhAIyvNpEucw76iYn4o4tBRHuHRHSnPi+BuZOlwn8TvpQ8dE93dlECcsp0SX4ZizTXRLjGjTBw2KLgeh/qHliIAEIAcctEEXFXy0humrvYt/m/0EKAE3fx3HvvNL/XlxY7bN7eLspWsbkdgoVetiaiZ7SiznKR1sUfLjKIrOezOpFKoqPcEiDEjQiaJLWoa0i7/rADBAAuWWg5IKUJ1RXFoPv33cvqtGAdWsxMY1n0ruun0+vu+bzaw/2rUhkZuhdhIfA5ZZDmrMdbUXc0CYxNw/I9I2IImWFLbUi8keQLqAqWjOsy1d+gABAgAEpNg0DYeYxIQUApXcR5vM/gp3Ind6HwKZOdXxsWl0gOQf9PmS72Ww2/ZpYRecpaumysooIyVZXJS5h5upRXchF48lLaaFpnHmdml8ewmtPie//uSZOkEA1pEV5nvQuJpqkvNGQhfylzZZ6ewq4FVG2zoZ41wym9nH/BQUFBAJKcfAFMadJ2lNNuyKStkIVPO4FPhxgxBzJ06dLpIOpNeXyGCCMTOD1qHmotfDrmUT1UztTZbL7l0rvqNvu/nlirXxX+uvya0286YpZn8bnGNH6Oe/3mm0wtqhTzXWOyO+EFABzUC5Ldww8uwIrC5YpLwzwWYYUMVDQYTlC8H9gVszkCrhZYQZ3YQSvx0dyXqqodVI1Ft4es2FQ61Y1qkht0RG0Pvphtpy4CSDcgQF0f8d/on/gGH//qgKoSIZJLsUAw3dAebpMI+vBwHRP1ZcLx091643zYOeMsvGw5ios/UVqUQL4KSCOUDqUTE4LHLqS68fvsNj5IrDSIxGJ24ny70vvut875993NbGfp7/+dj1dX/+9tH+5v/eyunggtaFCAU43amHQODoeBAyZNaZK+mtiGsCii3lcK3b4+Sgh3+XFP9UbVB7qmNeg2Uy5rGHZQmmooRzjbHihgs5grOMFx7q6If2ZmHWZJm+zs8yZqf9Po/z//7kkTpgALkNlfRiSriY+WKs2JrTMrg229DDGuZmShtKGaZei2iehYuZtf+C2E4ESAAgkpyQhuDaEHx4RmPl0Jb3QkQEMApjJLx6XzqlIKrVk0qsVj2K7qan6issW6wQQSc73TBg32Ijo8tWdkDjEVqKzfRnD6S5dmBPCT1QvgxSs4Or9aDtVPVxiITUYGlgAkAAJbctD4BACD7aB4PUH10XJxLIUhTY4/cpGv/fgo6dzUHn44Juvg+GRh1upfjZbpCHpqebMV3CsIZDJh7K6Kj6ZqxV6WevhpFUy/wiiRQX1bj0PmfyUAk/n8lFhBpO7GyMonC5IDCsurIYfdfxym4gafrqX3FrOdya1zPeu/veb3YS6nlNzdWnqaa06DgTShkiHAoxB6et4S8xH/VXEj+iSREjjlHjm9LnXpbrh/izfNIuH/4MCLPXP4ybv/uhLn/b7dqECAKnNxMCOLcyGaxpdngt0C3zCnXwxRUn4pnfVsrU2UhW3v1UTVbxAie9D75ViwITamhwJzOdyZlq6mXmqikRLa2GsK29QnNPF+DEVf/+5JE6YAC/VDYuSs69mCqGuoxol6LtRFhRKxrmZ2eawz8IXGRWoHFh7BpdwkOqHN6kWyMCyNFBklOOPB6rYfJgqbutTnA7C3MC49E6ouHFJXpCBF1DJA4dKjxar9RDhhhYXD6jRUOEZFM11R7OhEOViOWcezaKd767SIRLIr1at2OKiYqX3Ly6opKP6/U7lKN+kMRBbjuA0CJwxHT5VFBDH5bACg+lxQvp3d7uKebkwkzO589ZtbGVM2feo2Vw93FMzovT41M+1m6WxrCUKs267KMnv4//////rxvltr+pee0f7X7bd5G2xK+hzf5mGY/k2hXLQSqacFEogtg7qIBWcuRARhYXquk7HNx9I2No8+cfs0vfSB5QbDA4TAWNFAGCo8aMleY2+bS7dYkZdLUK9wqva3zU8TxKM0ft0iVuUjcF8UOIQdjAULJBSI3oNQm/ErVABAoJNuXZCDMc60NnmHm39maDegayKT/SrE++Erfk0vZVhTcrpcQHsr4JLYVsqk+nSduvYcWkuzpVUsqMZ008elTQ5SvpWPnZ8PXSopw//uSZOWAAuUt1znvQmBeqktaJaVfjAUrZuSsy9mDIW5oZCF3rpdWXmuIWjGCpl3IjiMtnXcXAMWioAJpACAUIpty7iY+ZB001OA0ea9uIXgiUTze2Bp63ZW8Hd5jSA5KnNxwzsp4/2fV5jGXtOzWPvIwgiw+UvmxtSWiAWHkdLLM4ejmXnN8//y+Xmy18ReSseTWXLv/zv38tHZHO/oI9xZoKCGnN+nGTmJIWik6zezmvHrg0PtQfaK98t192OOU9Kd1/o5NK3mWHOXuXRpML+vj1EGED7mkHKlkLQY1aBNoZOCGPX5gWTTaIe7uGZ7MIIVmxhSBNMxFNNscnEXu4cqNpEnweyPxHRjv6PV/cmCS3ViATCHIAWmpdcCXLTt7PUXcuQXCsdBPQhzXvVdzwZVpMh/1V7mNvfc8tkQ+5aHj7Dv7rN7Zd8zwWvD97TekIndMCM7PdmIM59EELQ5CbBwvYY+ogsm0ELJmIEED0yEn7hNPYv/P3rDVx4/1D86WwxGXnRVllFVW9BZgqSoTrN2wijSYtfDGXf0bDjKZVFKnSP/7kmTmCAMwVtnRiRt0ZgvLGiWDbo4ZKWjmMMvJxCrttGWZfTVNHkQ4GJsgRF2MxsYIGJHV1zRmthqgFUGgMKI0LFrRhqGYUHUKIDDi8rkSDmvTcgRrWCwODIMLmzoWYP8zHsorK7lM32ZJlOQQCQVKIOBhODGlTjjYmFBZwaBxVIk7UeUOI8oRNMxSLdJyuUsZzNx6GH6Op1K4jX875qu3b8THYoJwrV5lr7Ns7OM/13SbpIm0NW2l3v11Y1MbpxNa5l6ZN1H7trKaX3E3+iaRuymo04gCDFJJKScuKgZkdOzXLXCdhuyGzqinpZpGUVSGPI0JnM46Cj5l/snzOB3WbQH87xIdNieydkT2ONTzOyg2uA6a15zv1+gWRi/2/pmu8y/4QqNTsBpVAplFFOW9CpkVKlywhEbOUOjxwqhrMzw/GwkR77MZ2OT3j1dDqW/AjJC8L/vP6j7vropek7DzO4febYLKoaZ5WUlbFVkFEUYMrBQ8X2M//y4Cov0/laoCRAQAAXIF2BmGg4wZY+9yzVa9A2GRK10Pnd0TVExB1Ln/+5JEzgADIFBeyGMa/mwre9oMpm/KTJFvRCBpWV6lbvSSiXvubBsojMOHILJUzi0GjYlu3Elw9yt1R2ZWmW76oxTHKW5SsWpmIqVIqDxenYxHWgiKOd3BMgJIwACW9igAUZIWrVZyWc17Q+jSKLYO38/SiqQQXFNvH1EtxMctU5vY3T/iPARTcLCYXNCs76NQw3aVThxW2WwG39t4Up/cctgf5KRTTTZPd////z9ACEYAkgJyXA+QLpNkrDb2qSPTMhuHOhgZj5cxXtNbntTFbXeuMetrfs2sSOP+NSwUQ+JFJV3KkMSiSrqzLgrwyAINH4y7Tu6a9+cTECfZg1wDwgpiTd+QRKnBfZSTkwSA0S3TulNNmNcIhDDtbkTOzSttlfEsMiNTKTP/LDqACS7Hze9cj509c/XzzIP1uAy4yow9IvdsHL1k+2BB/d811+E72Ugcxq//NffMtQU26U2m2mnNYaEZnE5rwV1IKhOFQJDhilV2M07ZShyIp+ZKooqKsqgISNDHFLbmXmIZdDEWTUtgmgPq5ySHZSEMQxUq8o+j//uSZM+AAqxEWVHrKuBV45s6JWhKSuirZae8aYlVFq20lg016SJDn+HQaNkRONO2wTafXuy7SQeFQVMFFRC6gZgaO3aNOHNoHRcHwAkzMpSf6UzdvhMlvp6+IqorM1gMsqYTI5lJ1XeF7PdPk6CBxsFQGKCYHgcOLcCxY9XOCDK69NEHZyU7SzhLSAAAVsygBhRxWyWUu9Iopal2blTuLwmT8NpOU8fcX/azjYq/2boKe3KsaSkqKkesPlAtUbEJdtd06uJ3i1Lvu3buuJSRkR+1E4ctHpDSbeaAHsun+4QhQTLFUougtEKwAQDICKc/fhZEwVyZ28V80lDqNEiUATBNCCSY5JddAxQWek0XyLjGKOJnqFka0MzK6dBSCKACqGMVhJlZRZSFUnvnRpHaRiqf489upLMr7KKky/R20V/96inUdYx1DVuWfQoJzOJyuONuXMHPT2kihoLgH+UB59tpwyh+tNQaWNE2VTNCuJZhrJZ57Db351Q5GCxhHxcv/4fHv937P6mmjxtMdX8s5W/dx2n5esuYet/xkDO27zeqr//7kmTigALiQN3pKCrsUWVbOTFjTYvcuVRtYQmBh6VraPkJeLS/8VzPP6vitdfieo7YKgCAMAAS5umRUJKREvYq/HaqkFxHbQOpqLtVHwz1tWfq1XXtzRnxakWS9N63q5uGFLsCDaZvZtnAU//NMk9m6h28eQlPCKlLmk30CDAKPkH0C6i11dJlW2hDl7RQAiBQABhuGJRNqxdWfsD7a4FssBegV5pA4YKZ7Tzh2yNVQ56LW5A46kue1KD5A1oIrFAntshTmHSNBeumYYz2KUjBiiJ8DLw/6qn5LfyfOYurs0cEhABx4oCSAgASU4G0UbbRfdqVDHbbY7n0ZnDXcy+1Xd6ZV3gPZF9MNJ6YnprWc0pjWKGKGU+Ghu7Uah3JQwlyJhJa/uj5UqVX8s39TIiMyjKDiFiTG0HKHCJfXDY/H4o3I8fDDwmo4fUBCBgVWyYbXPyLMQlcFx8WH4BgvYxz1mmtTm+aG4/3T37WtZW6IacWR2aLW8lkY/lGdUSjGXkilnurv4w9PqYoqRRW1DM5U7mQQlBuPBAts4oIJCI/DcP/+5Jk6gADJ0/e6Mky/FvnGro941wLENthJ6BLuYyb62j3jXNVY/yLBmdjNkYAAsAAAFJ23w5b4tDp9UsRn8LVxZ8jAEEeYc0ujDnD03dvIoKo/9FBFqSlokJarXWRlPM8z1NnrbNwiR0fpwcMCpm0EuYpkQ5rF7Hd/LRF9V+rqeRx1NzY0NSh/nMEP6+M7Cc/o8ACLahSaJaZcFlG0dPQB6KUYiwWFAAyVRhK59+PFsaAGiJn9I1u2nT6Q92YgQwJw61KfENsSPl6wCBrRwbO0okBY/+ZSRoRnlbPHFwEanmffL+GU/Zs4ha0wTJZSZKNwKAJiYKYJRRUiooa+rSCA8MZZ+xVm1msUmbQ//ARAYrq+HHXt/ZY1RVvhmId3raIUKOlIkyIxaRbGhTwxbrT1felbedf1cp756X/xiY+fn+vkBwuBxahjJJYlHwu/0FVAIAEAEqXhJACVEI9cIncaLAjyT0yHClBzLRnLNLwt5t5p4KxXFcUzavxWljDQKqsp2cQFakdkRKieOYhZbkmMiox1aiO9DkdxhUa+SxhVFRT//uSROqAAwVO2EkrGv5lqdraYaNey+k7a6Sga/l3J600tY1/5p6lU2UeS021gFwqB/CQBMDABJy4UFxNxy1DvCiPpsImaQQKaKickemq57OkQYuipa6PWlOn0fsBmqiIrgyU4xI53NggjJ4QKqrRC00JxgQbUip7aPLbH1FUpj0X7WH8PoPu586XccHE71LAABd4go7iUUvwPAMjlNNBdJBnNHYAZVH8XBOWUTY+O2YpD1QlX5dm9rw2tuQwqDXuvam1CpdE+pe7MKYv9ekjU7P6cLQwR75aOR00PL8k8kcr2QYlLN4XlkLdBpTDtc2AIgYBBc3z0ApSH2UHzV967te3VxIkwriPZJF29i4c89+8fKpDw1XxSb1xq2frDUIIdxkxUzdMwv+yLw/hQCQcygMWhhzElxCRaVpZL9ouluV9h84dDiMXNmigGOPLGSz5ps5Eb+xCBLwtJIpKDhJXfNajVFydQOWrs6cm/ljzpgDDmQYsbtVljGnoKz5z5PRTTvaNpXqGtK65lwyYuyErS+3JF4bKWaSsFVJH+1HKPy2P0//7kkTngAL9QlVR7yrgXKnLCj2jXov9J1BsMGvBmh/q6YeNcF86DRzCAPyEkRAcahShSaakrDWxq0isvWoMMAUR7RIqvoeNxYVBCr5riOZ7dwXv8srcXFxBBjIiS/XvLKUk3aJbND8S0v98qsdzX7rrK7U0MiIcwRjD6YrrySe+PB9j/2/P87zACwICCk5RQVRRRIKKhNTQvKpDBAJXh00Dpg0rnR9ip+axN9ka1B0fQuS/stVZ8j3Tqm3XPDGTNUOvgz9KDyhMRKR/kLrTneGDlV6Z6tpHQyoODmpmre+PTBfGCf8d0URAEQgghJyvytbZGmVYhceCPYfEzVMjAExs6cHMPonC6d8lBISRM0DY3Wg7raksa4vi4fY0OpLK5k2KetAlDCBaC1MxIUGfJTXM1CMmzq2lEY7Gs2ibOdV+C35SsyJaWzPL/PpxTOcIEN/hSWyGagAEKAkCSyYLQZi4ZJH0zG4yYhulerB8RJXW4v0838eWeQURuUtApM1dx0hUja2e5FseLoVPmwiBA4NW0MCRzp0+wvB0GEsVB8CBEHH/+5JE5QACrElaUMsa/Frn+50ZCF3L/SdXR6Rr2bQpqumKDXpCQBwtEKf/9wIDLxeQWmnBxxZh/7fSRILthWRnwilVpsptuaVCeIv///bAuN/bMZdU1pqIFs+zNxq9rYlL28W9zveV6EXTtafrV///pZJkC58XLg8IIooDhRPnW1dyAIUABMbc24A5nkg+hEjes+U1josOrV9M1tslgPdYmWfmctTv3Ol++O1tXLHjhgjMkMxRmRmjQ0NHS8r+G9gb2vrzHRUKN1aWSNnVdxcbrvE1vfP/klmTo9mGbx2R/8Vf2njMrfCfw5HmIsmd7xh6+a42trdLv//mFJd7CYmNT6XWX2WyXFf4LA5MNwwQEMgFFOzg50NFY0L/LDHgTP/z5PsOwnKp8s0qqfv2lfaebJrI+2I3x72vW1aNTjul/e/XmRElXzcS2eAh8MoiT9Ow20XaEZEaOXPiG/PhZxqBsHMyr6ESWn/RJqBCWAHsAAEYI0gPBxhVAYAAAItKQ6Bx084haMdNJOPepM+f1YONf8mKHQJt6eeWab31a1q6xnd8//uSROUAAqsi12nvGlhU5xt6JWZdkZVhY0Sx7dmiJWrc94177z1y66QPEUrol3iIjRrue+ZDJ4hpac8fdFocLjiauNYbwmJpGmb+ttZim2TQZVu9YNr6Fy3e4TczJMNrS6Vh3IFAwAAA4ASbcCYqIpa8pc2FdFDBqKxaD6VKuxFnxtCEEH17n6GKeSt0fhXPxbnCa/m6mCoVmsujmuRnDihRPJBoKI443mveBGVACQzUHm4NC5polBh4fHDACQAkDz/2zarCDxTK3qCQ2Pit83kaOHk63XsIYIf7pxPEJF32hEe1Bl4QxUzO8lOGZnsTvhqXwinCv90ORzkcWYGhVyEFC4ETRyYobU8JklgoUSFC4MIc92GBPkEhAACCCmZC8L2dbfF0KHddZ4NgP0hB0Xnhb7QaEWyhk0ziu+vblJJtU64TVYIvr//7L7iVWSfnxK7krVnliN1BAfgrT9Zkd/LwMLyR0Do8hOO0Y0IgR5GEIkggEFptXSxBnEjhY1FSEWcQ36hv/kQS1cPbtQueN2n7GP+WI7DI7SlL299Dn2UMxP/7kkTUAgNlTVjRL0L0XEkrKizjX0rQ6XUkoGuxWYxrXMeg4QR1BqqBSkuRbbr2MAlSxUMRELfy+/3vxaxndmJQupDS+5ZGDJu38zEhKgAwoptlTwgDIAFABIbnwIg80bv0qNFlFTlZ58GqEfH98XCAmzIG3/khfnStKQ+4y4JCAiTAFs93aNfkzLjuinsK6r+SqDTvmXVfrb5jnXp+WxVAkcCRG3LsMAhbBuIWw2kOEwsmidRQM8TA7zdqCpntLGkzPqx9Bhx/8cfwI1Y2M65M/0RnXGpUH1S0Yso32m2hr/HyV87Kpl5mem7Q2DMZqHGirVDH5UBPcrwVAAgABBBSacrBB10YUEgQMxmGkNfQdpw4casxNzU9VT+hOgoq9V+U1VSXIizpRKztb6Hs9JTRVF1aR//3/L8YkXvlBf9IdxL/s/x8WlMeuvol9Y3rZo0AkGACk3LeVBc2CwjZaMNm7OJDUPBqZsMykimXBzhLfUmxeap0KJvOYrSixTIC5yMp3qr6SeNdFoED4SUyLmQ87M2WZTFdHGD6kYRHp8RdVTL/+5JE2AAC0EjbaSsS9lQE+00JY0tLYS1xQxxr0VgfbLRmjXObeOM8NQzPvbg+6vv6qGIGUIoPh8XkePA3ys287CSANThSs9dWtZsx+p1ptpfEbW5NU1fClewlx/u0C3B6O5Gas+dJoCplFIpWKti2o/jdyRiUmt5oeQFTo3H4UMkH1b/yLN/ZUTYyLUL9EmwzDQJAASk7crhWIQxC/cj3zBbqFWTw1amZlg3FudYFYHIaYMX2NPGVKOy9Uu+ampequ4MIYupTUdLb0xiKPjA6lmeV5pjOlnWTed5SJ4QDX50PRRXku8wrkFg8xHj3aNaQPEwHEXZK/oBkCASk3JYRMEyDFpXEZvvdwggIuN44xo04eOjnDvZMdJCmj6VrU0VGR63XmVVshqaHM8YvIs+Exhhs3dRBHvqOdMjYkobjc0Tt4K8bKjh19e3ozBGge77eAeO9+MvyqlGQdAKKKg7J8dmPLnj/jcZid2Wqr2ZuHSJbp9X3PXFcJ2ynRsVY8/golMRqMm3smokQWaMBZ5zGmcq0W3e2gi+dt0EjvRbJ6oVG//uSROeAAvVG2lEtKuZgihsWJeNfjMVDYuesq9l7n2woyY1z6Lkczj8k5Ru7nncg5AJIKDTNljK7kkdi2DXWnAgg0TxxR9Ck6ZTL2IQGxsqvXUpOgUbnEE3NDhsgUzAy2JeeXP8gUWmwlprDsHkRkeZwlKHD7ddLj/Sq90ysL9u/Qh1M+CTUAMojWEAAEt3jmkLQNcMcbCYBkNi6K6xZRQZZiu0vEYnTn3KpMiY3sNG8WFEYWV3mSeRDVzGboNW6EEOhwngTJUX6f8/y+X4hxLWUHltBapW+ubMz3vNdQGG+I+PNiSpFKuo6+bT5FNZedUoGLnMDIAMAAIRRGOKgIT4dCw2bFXTlwEOB0PllZipuRUdkuBCBoE2aLOqQ1rQqMpqaqUidPH1H8Ej+P/clI8GVf45hNapCkZheTsWR134c9HRM7tpSuXXz3nKtP6CL18ug2JKrJIrqDGCiOUKROFlSRMePREmSRRzjM1rV4G9a2vJuTaPFRfWMup/6Ydy9SuD6T6a48B3oc7HGWZlqafZWOpXcP3BeMYqUlnfarrTB2P/7kkTkAAK5U1xRKyr8WYkbOSYjX415HVbnvQuBh6bscJiNfug1fUrHIrPUl7LZ6FfRSTUFcjDP3mQIgKgwEq2dJJFYMxIXKMbjKdFXfOoMLdMwV2ltdlNe28Z1P/XDnL5MvlR95Y2Te2JIFPu+eTRHKm7MjFejZujQVq78WxFUTtClHREGah7zglbVfFjfz/jzygBUIBIAKKSgxoxUOkVgaT0urZcUlgavZcKcXuPe0jU+Iqf6ZPA5l4iotZcJWJ7NS/iDqQcYM3ZemlTHKjFVVUoqocCBcESbvpLF7CxIVVLAaDIWOB0kqwhIElJpwTC2sgIrQTk8XCTEwbB1hd7Tm+ovIE57hy5kTEcG9sV4XmvlvGGf81qj/+cfN1q6UapDeQ2NMTj6bEM2UljZjv5Nl51293Yf+4i2xrunps7fJzcKtGnn6T+MpMFVgAWgFJNOzDQKTD7Vp6+7B2AscrDV+oGDvG2/DIltbGqZ0LDr1GXLDUru1/RS88qxBlMcECExxZitI4hWRnQj1TPsLyfp6MrLBc3pGj9ZW1GelKHEBGr/+5Jk44ADAU7ZMS8q/lgKO0kl4l/KnN9tpiyrsY2k7fTFmX9QGqSsrgsGw8f/iACAQIKTctoPiJCVMoAV4WdY/iLiEwVXNjYwMEq5mMNpDBDS4XmUpHYEafb2LdR8JcxJ3QXvvu3W2pbMtl1Wx6j3LM7sWDuaX/jw9vs+/BZGh86y4oHwFGI5E1eQAZOPCMPd//4AwDEikEEikneTe+PoCAAYgqaAUm1zYrBM+Uz1DIYXRogUBh6NDsMs3rFjBaLYmfQS7wJuOeWaeZxJ25YQScJ3MzN67mHCsZxCrE0JoMn5wIk/wEep9//+AD/4/1FP7gAMiYA+PDgeHkI0gNEuJIp309rIppEiUQBsBLP79/O8p8NbZjTU6vm+Ne5GC+u3PTU1vX03kmeTyPL5+GzeNfH6Ikz6CYt8InLckc+2PEFteeUKe0JU0GLc0Ke7ueToff9Fd65oSfbmenC8q5mEA1kCRwgMgBTbltlxQPrjzGpIG6kKlCSajaZTYxhZzRVLb9B91XctcVMxNsl82MareEj4GJHLQPy5rKhGoe4upeM3//uQROoAAwhR21DIGv5k5XsKJgtMzOD3daMka7moq660Z42/shK33czNm6zf/nY6LPi7uC5yodmb//GvXl0susKNGUYIATEVEN+3KEawUASTkkgOF+l0XPPoRIP4IgQAiG0cKtN6jDlZIVGu/Wr6qzmMhZosinsztMa07O6vT5FUjIhHMXdqHCxAeRjudjFI7TFE2OQ7kq5mdCsdaor7qPLNCMQN8trBPXoksop2iR9I6XiNMzyQ8UVpEKBN5thjzBPNM3XZx89boupVqiqAxGY5Z5qo6VNrZxhSnUpTtMdHY4/nSXZe/pjw+GhWH5cekXbs+ElRB6BM7jwXv2qVCyYREmfGolMkp1MC1WwVYxeBl457XMt09jcenYR3ym+fUEX+deGyani6BMBTR+zTq/2ILD4tFahwXAKUIU8VNPaZNDQKCY8BPGHgstDWIBUYDIjVAGHklIpN0CBQkpxoI1IqwYEMBSzDQmFx6csMfWqmIY3kSIlbmKeqpsy54DPIql/2O0ualgqcUpDAWHGhxzVgpRjoWujoRJGEBgdJnrC4//uSZN0AAyhN3DkoMvZbSQuKMQVci3DHd0Sgq7k+C+8okxjmHRgMNB0FQOcxEaI1HvWMhoBUJAVWw6EjmJhBzkiV2C0UkatpYIhLXbtTMTlJXfFvO+mbtrvXf3D20/fz1WZzYqzqqlEDdr9vWospXNUVadS2OjGUoqH1BCkOZh21DFyEOIMIh5crOv+JuQE/o8AQCScn79EzgDpPiCEmUn1pYObQ13wD1qZvFObvVZqRar2IDcaXZY48w7lnnlm1WMzudnG1Zr1cMs5jCup0Ihrsc5iLZnSsJs93sucuPNvOhtNzqXnKxcYaf5JdK1fNWQWTJOqcp9C0AAA4QUk3IwmQUcZSENhKTDhiEQEHlJkdSDFomB0EkdHWci4R2omT2cyd8lDI1tPrtSdOwd0FmI4piFQSj40HlKMtjZSG9rVZzbboj3lLNa8L8836cteh/vX/GW/WIAKBVRKbacqYkT1KKWudK89S66KAxhcIsHRAtGuqnc/m6PioZr62lf+aua+ULai1jkeeK3F3C1DMyMlyyz/Xfc+vV/d/hgdzHzfnT//7kmTmAALyQVzQyBrsXQkrWSVlX8z9KVrsYKvBcymsKPmJevPH5vI+D56225S5hYZEwBA8BdXhTEgV73FKvOTgZAocXqOI261EUetq8/8yHAnqvQMSDKgqYrBLHjVkM0BHZKZ06+szpJ+6HtqojI+a+hGux/F1m3AcbrkFygJviMHWrYrsekAEt3bqE1MhJpjRSJO0gDBbHJzTODrNfOZp29JJq1aQDon2kGmbWb7acZbLsEHU0eD8+seDTKmdUzqpyD9urDyOeYZHorFMZHEnUuahUcf3Zka3CQ6g5hNUsrGaIvqR9rDtcQEM4xEWWAQgEuXBbIKiGQU5kPE/YBl9FRRadDmu073aCjn6DL9V4CHE8mbEI1rvPx5gktItb7/zJ/zA1bPbyeXk1HgqPv+JtT5OQSjYSy63YeP6l6Vl9y6MeEK/n0IdrM3yeTf7yGL6mXv/LVUAEniU004JnyeFjy0Z5dScobR2kunEeGDpkId4eUa1VFntwTEbu+7tbm5T5JDnlSBIRWG79QnRe1XY00Zs1M3uRL+gyBSJAy1cSVH/+5JE5QAC00lc6ShC/FTom2kxA12NDStWbDyrwZocKt2MGXGv+wrhkQB7P/24EYGVsuWw+U1uXmnsqREEiK9OPIbJurPV9Nj5fLLE6/QIaH1YR05jIWFL9kuWkhkOWmjMClCwx8IL2vFt5Fvmho2Jl88JtAB0WCu64TsgGgAFAiEhOSXg6KiUMiGBCMCu3o2jhg790OKWh+NlAHAeYy93+6vbZ7rf13udzPiNp4/8GxTk08odz1ZWQ7s+ZelZ+329rcpL/Zf5rPW+14mAAguKb/5f73e/FVwjI/9UvDzSrp8MRcAIlORRMHRAxFRP4HVK/kC3/8sIHOj4evMz5WTeqIoUFWO4yM+PYriAACV1cv21bWFZlPqGq+qusouoGuhs6FRSMShta5CHY1jodVSQ5yra7XdBok4Di44Neqi5URGbZRQ1hq+Yyxh8ppn//6CAcJQqACTktko8QqEjcFrcaVlS3cODlAXw560zOYkaWzjSwMylMaDbo1MQE0Zu2eprkaGZU9FN0yyiLMG53AslOP5pXlQHCUMEY5kRCyKQnULQ//uSROSAAqc9XFEoGu5PAptWMWs5zM1JaaSsy9G/rerNlZW6nVEmFEDFBUUAYQDQh9LXlG/1CoKiIA0AAAiknMfDu7JQ9qu041BYoIPma3U1RLJzF0W2RrMBzM7yLLjecyIkbcUaizPKqs6xetZzW9RjR52mHRnK5mbGNKSNKwoMuELygTYAhYNiwovtcwIv/WLA0JQIWwzi2iPtLMVp0v5ZL0XY86M2vE9J8W3C1i0G0HfvnOPHP6L/kltnF0YxSHZniGUX98zoR+iJvrs6WYlCZCHac5j/FlyghJiDbrg346Vf/OwVh1yAATAKhJTTTgs0KH0ZEpCSrbMYCCjG/CBA88fQAqG96cpV43G+qKWaqhDFGCByMCHjiTJMT6Au9sywnYcYmU6WVa3cyLjetP3Y//+kUURn+60bVPrrv/8BFjikOgBgBqS0XDKQ1DDOOkuUGVVWgpAqy8Q1ZKksmLxz5cj+NI1kSNkk1ImJvnDU+npHxF77yijaccitJkzd6+4yv1M0lRSsVvmptuvKuoRE+OPiiInkYFafEbg4Jhzzqv/7kmTmDAMcQNebERrkW0e7SjGjXYqdCWJHvKu5a6AttJSNdyesmG6whABuW0RgeYjDZtxVUTMb8IEAOCQ42ZkDiM1ciBc9N3V9iIJyz9tz+kYrjBYfjccLY0HGpqqmpdJv0xsNUwNXm4TVuGOHDCIs0mNuYkjTaFlKYp04yMBFzuSfJ82/5/RABJuUHaDkPgbQyhLj9eNaPZZAewToYoxD5KEqVCbDoVjAnyRGEXLivls4SpfJT/OKP6EDo61VUnrsZ9vQ4kqSIHlUB/QJS3Jz+OM6E4q/fkgzcBAz6fHvektHz6ap6EaIDFvoACTcoUTUOM5mmSSStm/d294uwA0jmilufUaHclRZx44dPoM63RUisSf3ZOtTJJIvZIVJCB0YlRMqXh0nkHaNpEMETFtH/Eq5UzJepysS9hwLDctztpNDy94/wSRAJf9HnZ0AEGAQ1JMIAtK7QeweZeo9VXHhCnsMVbptHrs5zVXzynXknvd6fP9LeSO+e7190/9NzXsHRpKDQuXl43TuYYmOnqZQmUMaSejj6zTUI6FDCipSd1f/+5JE7YgDDD/XOfFC5F9IOwc9qFzMiT1Y57Rr0Yamqw2JjXt2Pby/2rV+qamERsGBGt2HQDAAIBScojJMUGReaUSN84GjNH9OLgARBNBK+VlZ46flY8UGHekkgtFsyJALJbI3V8yXZyo7fEyD7qriyoNIYVoeu41SMzJo5q1S66992HdHmQVHNWvyYnNTMWfCkyOGxBABty4LxlnYZR8lMqVLefHDqG4Xz546bKGtE6eqIlNSKC1VGlTm5s+imt9Zs8AqvmDFRfOlw88kfehihw0KS92SKmbUmLT/NDye0jrdzn5z/pdARhe3g0JPC9RkABAAwAJyW4LyLCgPornEpmNfAjAHhGFZJGolZZHCWhySRZZ3/j4T8+m1RimeSaqTdvsREGNGuFRyas8IcqLnaHHsc4qypMN/qm5wzS5nnzYV7Fj/5cDk06vWftfHKgBABp28PiJSCDl+BwbDHucC4y6vlESkx2Wd2MK2SwL/y2V00bXfhqOXqudb68Hd6/2TiXucGSErINkrmpnXYwZI04uUw0LgKc8YyOP781wcsYty//uSROkAAyJJ1tHvOvRgCfrKYaVei5E/XOe0a9F1pKx0+A165pg4uHnuYixno5eB1KBKScjnybZjqyV/ZdJ5ndPlWJfBQb0Q/U33OZn8K2EkfDLsd/DeOHOZSNKt3qmrP2+/3fN584zy3Q5BijH7M0yBoiQxnqwzOcxd3yAlVEM1d2+CBhnHiJmUS6hhlcvbBv7NopvlUCGADbcg4WwNFDVSCIWUOePoFzsCdeKvG9Q6pfMba7cMVt/r++vh7TNf6b+cXtuuhm+UXGzVisJObsouzc0Uw5vUKUvPiF/af//74cdHzSv//9NOju59R4eZABAAdABt3/ClHABEU6pmjufv+EIAXsiRs7S0RQ+eJ8mCdHWeUdZ9VWMpXzOUi1LCuKNyHjm1GJHKHK/AOLJJlarKIbhleJ/PBE9IimnMfkG+rf1kDVUAMJTB0E5QuZ/mGESW0ml6T07sO4uqHHv2pwqbjlnWVYuVZnNNt9m9dusXUSub3BWNd6/Nqrhx3lXJk18gopX/7/Y8fvetayH/MLbE7KjHvezeb2Hgh31E7594w//7kkTogAMEOtQ7GRrgZWkqs2MCXoslI1rnvGvRVJ8r9PkNcAgqNJExq78NkTcitBYWtDwmChdtEAxaafQM6FpvzIAAAAEAATkmDZBKIDMymanJNGI1r7oncHjj5LpIT4/HiLlAsFsRgikUW0K0KAs5LZaX0CmtW1jveXiDEs9U0M709tEITatjGk8+iBfPq2KUjvrPHLTQJKb25DMzn0JIafZNvUdklINcPrECDoj6gvMPsqUJ2HlAKSSlkDYaiUKFq8rqP+pSDcpHu1lxSW/Ig8j3rmnxac2ik17lpdM51FZG9b4vr78pNT/Hhs+S2Kr5WyRNNybmTakq+Zfllw/+/z6S7WNoZHd++y9hGRr3MIIgAAgAkgBREFFEqDAJgK5ys7J4fBL7+7LM2U0fB90K2HqWJXo3ty/O73Knl5d53M7CzPnDN3PGMLv9ryFwgZHZdqJxd9XQRXbFCT5X/9ojNMPHGUDUK/u81LY9AAUCSIARRTpZQJZg9hIfCBDpMCub8sNV9kqdv3d/rmhOyjmmWq1T8uQ+Ty1uRTpVOlsNmaH/+5JE7QgD1FVVGw8y8HUqCq1ihl5LrVtg5ixt2V8brbSEjXdFVChspqVW9pMf6uX4IdSoKyiVBzUKAqARIAjX/GA0HQABcADaduG6DcQR9GLkqmYnoa5OScSTTTdFvZvIrCeesD2z90+uiTXpB3lGtJ5Ce+qyompm8cd6LF3U+lbUkRslVEvE7xFqutxH996fNz2qTOcEXAx0GwaIhT/rDQIgCo5cKEUtnPhkfkg2xZcLsRfcE1OskJVVPEpXNrSauRM6OVvxjl75lWVTNFNYmRfkXkKf+QJkGtJRnEJLagGkNimnHBLf0clK5DcE618tAEwBqJJRtyDDQD0OOPQOl8xGcNtZzzG0SWalAi/Ta+77PEsdSPMPf5hXdJQXKWhCr9W0yUuTIjp/lGNPm6canyX7rkVEni2ISNQ9F1qfutPgZwqxsbwIgJbluq6H2RLWq0sfhhODLvlCJJEcf55m2en3fdfCzvGe8mlwYLjZ7nPz/8yV10gZEU72blJ2txETIg9KOHgtWLs8YyPFJ01CNDtT1cUkMz2j/8Q1731y1k1v//uSRNmAAqg9W+jGGuxdKCq6TehcCgC7ZOYgaZlXn630hY13aTqZjx8/5GXoDLkvlETT5ILTakk4HEnhTCjhfxIDcn7fZuPZrD4km1PLonOHGUSl3Nr5n5SSqxV0qc7uLyvloiYmzqcVDFVzGUp9yXMynQTQZORioQTVhUnK3s3tfsdcsxnd/icobWl8uCSNIBiacGhUI2FdIdlcbLaewE1puJWNGbHzzeUNbp/TWv8PHXzF8Tevf/F8w4FeI4wG47GBgficSB2qRXa7wS8wgsYrjFZtnHulTfTWkLLLNOlLvFO8RDWotSUz7zHrDRWI7APMSteq1lNR9gEkAmIEtNODsoEyMSTG2VfQfw2NyEPxDEZEGRyKAEAy9dWq+GLOzSlv1+tvROAQALlPGBhleFN8q7TrKiBUY+6K5080JYsdHJTNdYS13icDmK7gS9gq5gF5mRL6JLqbk2oAAoNRElttwOosrQ0Gpw6jaGvKK6YPBocOC6bwpNKs0ZVLi/1YVPrS5t5MyRFY3RB0nDROD278zCQivEoNAtQ1vBh7Y3s2u//7kmTsgANATdg570L0XKnbWhllX42JJ2lGPQv5giBtNJWNd/w29nf///P3wAgVAZqyQIg69IQouRyH4dVFBWxUykHOl1+aXUh5s6OwUfIycVipcrGNLG8kiJZvpGK9iPHjEjltEE64YUoIDAGJNLIEDbZG6qHJ6SaB61H/LHWv0oDDSAm2nAk5ANHAiuMC6jSJQYJFbYcgYS67MN47iojhjGmPKP6ski77jupqZ8yeNX9jDUixxo18rIOxI1jLFXJ7Cfb3ZhRvQaXRSMlKmWTG3lJjGM4lFyLQAygXJJKcgxINSdQMBrMFdUd0QAx87D85VvaoJzupLHnF3+GD495+GXMsc9f++zc9hnjPTGf6KaU2Mjb3djmpwkIOxczu6G+Sm8S25sU9OEWxAw9ESq5qwsZKIZBJnEY8iiGRxAvT5HtyC9UAAkFQkltpQaLtoBAuIAWHJORlwWsiFSE1XvoC0qIJWi/O2JbGuij++c6tmn5vz3u/UG7A1LD2LrYZLUVKCp2tH8jyawTWfpSZVXWrTkOuRFu6vVuxNz9I69JSGDj/+5JE4oACfCfcaMgaXlRoSzkho12LhTVnRKBr+ZynK0zMDXshCOZixibJ07AMBgAEt3B8RsvowUxMIoZ07PonLTikvB6arTMrEet0V25JKZC+SZYZpjWe7x1269eXP5uy0mvB4zbl1ihLTbwny1XLTvRDMVVRSot0Ocel6JHcx2lcf/GXRhh6RsphrzA/u1JmZOSOfcb6UguSW05Mlh6PA/HYdokOYQWBolIyRAj6bv+kk9JAKEGI91v9Pdr+RC/BHQhvCM9k6xhRYIXRLqpOY6UyhmTT7qcQ84si88ofnCGYPZbQ6lA2YPllDwHIHyyYDpDBP/IEkheEm0nLYmRIZan709SsB4eWzx3yo3KlShYHrM+iA4fUJyWiftcXfq7iqrDdo1I7TZIoetPY5zmILbn6eTMJ3MVy3AzShKNDZtQNd1hB4w9MElEe8//9//gEDMPAFQCQmAVG7FnXM2krJG3uDw4BfZr1YJo5CmZhyIlXXy59FixyZg2nL9xZFM6f3JZbymavscLE20ArUJydRMVnHLvaKgsOyb8ZE6RAzJRA//uSRO2AAyxP2OksGv5rB+qaP0hcS90FYGYka5F3la2ok6E3gi6kEAox5wrIW3NRVHcmEcvC0eLtr0m1i7saFDpwyBOQCOSdKWUNEl7ngm3CGTrP//7n4Q85yYc5EQUnhcDU1waWjCvEtN6XTFwAyiJVi41wO7B1A6/0IuWKMOchEPmK5BC1iKeTiKaQHjePLOYiWk4bKnX6Swro2fsUYiu5Tsnr/sL9KLFnL/YPLr/YPE8a/6fTjh07UXgifKjsay2v02dxzIX6dM7M9e8zt8+fpjFXzuWCQU5DhRAGTi3BQbatCRCKYEEcz9vi9dl4c6rsTEUwxtLT+Yteo+6uf1z17jqu1XX4GGMs7AqebXO7IzKPjq4T0Pwgk2ndYTymrZGSyXZLMtwUlKNMIVpyi7wo7UpLPMKJ3RwFIMxnRXcTQRvJSkvN8DU4rMrTTpadbGqlWs3ckiCppuDe4pEymAbr/+6JM0HrlIu9KoqBx2narqjTf/+74j+VWqe4GpEtuOHDJLGWrdE0FLGKnHE3oxE29jCmOaS0KiRDBgOgCkiFxf/7kmTlggQ9XFtJLEt8eKsrmSSsb9CJYWjksS3ZUJxu9GKhcEMHzIbSVa9473PUm+5aBp1UklJOVkyWOrRwymYmogKVtJGd7fz3ek280aa7PfYjqe12fm0q/u9qkUz2K/eFbWieek5iq0r+yPToh2oztIZUpItXsSYcgtS+WlP+d93jaGvc45YlJJFSEkkAqMWKYxVCoKRtnglvqoY2ZgskR5Qj3Pd+hu9jR2KFDxM1jP5/TSyt9I7+ojsv/mR9jmdell+X9pcIBOWCjLmXZY0BQSAUPvGUi7ktWtuWAwaMjbcSSKSct4hlB3TFlVGJGuAOatQ2NlLFMVGjg0yaGqKpnTSnjG9zZaSX7Taf8p5f+SnkantPY/pAqQpsoxamU2jFbNGcEtU0Wdc7mbfz6qZOEOd9+MYBLv+sEkNtvElFKbqhIrXQ1k6TNHJPTRvuXlh1nzQIk00IB4Zks+TlK4xdwYwurdBWJ1VSWVrVuTk1Gsy5fvPQScgtqg78ou7wptEEYnEVCz/W0Lwxb9kjHUJckPcv+0YAAAACAAAmQDJBsC7/+5JEuAACsEnc0MYS9lYn6/0Yw12LdQF7pKBruXEZ7nS0lXXM64jOZfX6lkoaCZMKTT6SVMqvnEKOR8SB40cTB1ILWrR76VNLU5793aud6ERUOWaGFoYAvlJk/BbX+hb2HOZ0bSKgp4QFATxS38KPei/+hErOKgtyjOhcxiTS2J0ZIo1xLFIjyOubmKgSanzuZETF1LBy59PuIunOq3nc99Y2bdxv8///5IDCKMGgsSNDxwWYpAdNo3IypnHiLcuIwIKGK/rMwoUDvqQFgEE0o8k2knLyItzl8qjDXlIB5pVyV3nFQVjwaC4Ehtfe/WsdsDd6oyh9EKg72EtyJoN5kegmiNr2/0q6IVaaWVyWKdiIdpUR2uU99ykFHIWhMRA0lYZXqCABsElJOTojxwKHu+CZrmGmFe2MV+qz+gEo6QFgkAxc+Z9vWwQ15lC8xt3zLffr5/9dGrlvjY5iTD+z/f3/7+/vKm+fJasxBcE5SMUGaetIQd+fTTPhPt+6GGyCWvhxthJPOU7knnGA0yh4SpKVHPew2vCozKPfGy5up3lZ//uSZMUAAtkdWGnpYlJaKdt5JWNfivEpe6MgS/FjFOzolhkzWqJu7d44piBwyKWKWSbP9EUGaZFrM4sYyqX3ftoutZlUUH2IOGj4qUxZUg+K6ZrXnd9zsQRAAkpylkWoCh3NpVx/OC8UUystOhXnuty6fSfxnEpPHT2ykZ90QGQxpnZ5iKriYkZSrORiLpozhvGDGfVCcIavebGyud/QamzM37f4VuNk55osF53pH0X3oAZWkFAc8ogf9OfQitSyeScAtGK3VJpQ+sglBj/NausfUPcfLaZOoNuU/5qmV2UrMRss5+vKHTK/Uzfxz3nR0qjayNoxNXdiI2mhuqFgQXyup/Dp08VOEUt5SSJckh8fkm1Fd25o1FDi44bH+NB60hyO+Iey5iPpp6q4PjhtCI86zd6Kp2rfgizjHcqzKean9ek/U/vuWhiy6x5Km16PlOvDByTmZ8moi4/L1QAA+UQW2s5CsaW3G1zPK99dQIf8mSgYoEXW2O+aVhxYE0SBmum2u8UnMdUU2pXopmScrKzMc1mUuQHsyNb+hxyVNONdjP/7kkTRAALAQle56SriWcU7Bz2lTMrFK2cmJKv5USUuKJQNfipUizi5GY6DSFkl35JtKzLnsZk67olWlEFyJRJTkKLUSDFFcE2oazdSOjw8P8QKaICqrRXyOHdd85mqhWWhGUrMd7OrYcNqje3mm25K+jP6gIkxGbY4op6RyZK9SKqcSrBgAEl3jw6JWGDn1U9RJGUcA0fUI4HoTIp9cQlMKAtPFV8glRVc+30bVpfmORsAh8niMGWy2nUUG1YGT7NzYkZo5tk6E/oS5MeVdbnTyrF1raCVKh/tkhg/7qTDvHmnxX6AEAAAnhE1EVG+LMBkSwpOfaaj3TcwLNNtG5F1WRifSIKuPIsU+NaKNhSJXLKWEImTLpe+2eZKfXgypY6aeLv74UAVjTchp+eUmthg+eZHT3bkPv2/v5fhH/D+uPvA/SoAAAwAAW8GyIRmJL5MIWK1RUzZpYSo4TMNAdlfsR2aR7Vtt+zTI/nFa2WAYUS5S/0MI6k7xNvn3a8XNu2/NbGuTp3mGyHNe1GNoMIC4iFYFAI5ZfE7FHx/D6Nf+m7/+5Jk4YgC3z5Zye8q7Emnq3ogol2MGRtXTDBriXuU6l0HmTFefs744oAAgpOGsi0xOXROtatnPlOTFm+awSHvhra4nrSDimLwoeaUpx6/S+MAlFqOwCGAyAkBoLZhdK/n+UvGB61HP8ErzzTXwmYTYOEFVsXJxGbuPr1/kW9/r/dWAUNSCKxhzGFdcXbTPUp6OLyxPBI/HFgfjXLDkE0mxUGltlDJcZVV7Yu3fP3EB+7oJOzDrHtJ9wZjvq9XH7SCphJo8h2HFayGdR7rujLkq3+anYaKOzyxpgAAByhIhGEiPkqAm2odmIJLZwpxWVCDmreq8kb/cne3pqjVeXG7Rc5gRYG+bBBwcoaKSnaSkoUmkdjBQ6rLOjX7f+kfFZjZnSpmCP8lpbfwwtg1g2vkI4L1AEAAQphHFsEDVjs+KJM6VY0OSO316wJYLYr4sSqlSz+eXdXsF9AVMa1L1ewVK6kgPdYSU4o4SRXKPIrOdFO6luynmIhyFigxPqZTq5Fj1ad5UTyHjyzFldY+WOvM772JfMbv1HE8dgAAqYTCAVTh//uSZO2AQwsp1NMMMmJZhfq3PeNMSw0pYyegq/FgoWoM941w32vlEoszqBHgUZqIer0kohbA8Qsx+Oz1ygvVMc7PM5i1XxrZ7mcft1rta9T3t29dmrOixx02dCRAhkRPT5OeHS/ocqGxVoZD/kaX/pwpo3K0POl3BEf/3ZYHvfDWnlcNEU3EFJelpJ941aoDKpIpBbqRuMX+UQZy8rw/GeXMCdXYmrZR3vXDy72Lfc2s1rnNtazBuskPs9Y6RWNHN2rxgMlonFoTqjM6R2L58BfzTnIeGMLHdlWq7v/Zj7fuQ/z2kie4XRYh1NwY5KnEaenyEQD5CwfAPIPN8yQ8s2IGds2dYqnnCu60lvuFbUXJshuaZukbga+8zCRXxXPVU1zd2u0JfTq02t3NfH1a9cf/PyY6JI2TIBcCSJ04dU9ykX6VEACQU5hDI8qWQzy8K5XxFek29FqjQEwqotKKSA8phgpqHe1Yf1eSlM63it2R68pnGfilK77FOPOeJhwpmbO40e7T1NckwgdXKiCjHPmnslEOdzncQAhGRKvb3+hFOf/7kmT2iqM3QFO7DyriaElKc2MDXkwNMVLsPGvBfCEqXPehcBpw+wAQCUm6LlyOs0H4rVMY6Nez1TEmGqCWPLPMlLSXLhePn4+DibovdN5tWygYqBRVACyZxiFETSgYZ6ETVihEUc7nHbbWU4xXcG55Nimg1r+FBpVtrhyjuTCECkGMEE1hIABLTh2oYNiaQEcpUNX355ql6SRDRvKgyV7qRUCzGSSY8u0qSeSJDx/qaSWeV930JDEf93+df/5m/jd0uAScTf++aln//f1N2uHkfHN62w9zriLacVSc57SkHnsbE3U1/xP9XcO9uiUUr61ls9aBgoIAABKcDYY0/EmZ6zaCSAcD27dUeyNwak/Mk8UMHlcQ2K0aMYOvWfpSnQzTIV36j2dZrSJUI4GXZiA31QZWOBxxQYsNM00tdxZZdRA8mpPCySuaGECE5kTyT/3TzUHyXEFRbOxghQDAABCcv4vBG0Dgs8RHHqXPLH0oumZMeL4Ks70DBk030FLPoGmuDgsk3xXXp3xFRd6IMiZe61dKaE+4vd3SoPMzCAD6/PD/+5JE7gQDCU1WOe8q8F9Girc+A1zN/TVWZ71r2ZUm6p2GDXsMEaRS0CHgIDJyL7fn/V9BNIUNSsVxV5TNIB4G+bAFig0MHl1lC3i2S69GKLtdVkeOs9Va7ue8uzeKaKmgrHz/zETXd3/uqI7kUedRiU8XclnigokEV6rXEGDtgGHDPPf+CPV9YFQEAgD3Du6opJkVkIncqUNFjHb89AMcm66iy5oug0+hR/eVHCXaRJM4ew6+O9k/pporgi9ksCHOv/+yE/1CjmlhupPDi+KdidDBOfTSwjBSmh+mTIHijkDdiN8a6SftcpNT/qIIAdEpJKXrlaj0PrI7k41W0WDeAVNVLN2ChpGCw4VFwraodfbPqNG2iz/a0aMGzLUbSELBGRKuzUuvl0oyQ4ZiuHz2YRE8g7mweI+ZzfeXI2/TaTRZTEQAOuIBzZMoAVIAIGI4geqRFhQJQuhhlfidAMp/Vc683zb7yIKPuhzbVzfVN7fsOubfLm3CDn2EZVY+JqKD7mZSIgP+qf7e8MQL+Oe1JnVo6s6DiQWb5rGpkb/m0NWc//uSROIAAqsyWNEtQuJUyCtJMKhdzI1BaSYsa/mXqavo9A17mKYpSa+NVUGvHU8r/yqoMiJACr2lJUlPaww5J1IyWtw8KPBf9a3kD1kHeF0xbvbfInZ1Wx04Knu3wpwipBggwoqgT3mb+hH2cNDsbOhqjOJFMDQcKEMSCDHZqhPM6WsM/atSYNfyDYktf4KZz5VsZTZEpqmASKKE6Ijg4DIow9INmxm+Kn2BIel2o+I4aj/3dppQsSILuYUehGUnZ6j9msbYa6e34xtKlK0lzJIp2IivQeoOCIPIJvjcs7/+cD4YP1AMA0khJiySKCAwaLcIpLd1CBRhIEONCLAwJdYZqBnm7GOjvCQ930mZQIlyv5Ke2pFPr8IcBB1gHACCgfH7VbcmC5/HlsFlBLTlv5bKjPWK61mfeh8AAQAAASpKM8CsSxMh5RyKRU8z+adHuGTK/kTaZC46YcbVcsv5k0i0Qjn35gzTd/BUsXwVK4vejVOZaGM16rMQ5Ku/qrbMa9Uc41qm1MvYrNKO850JdNb/2YvGcilmo1/P/iwF8pvxev/7kkTmgAMDTVtJKxr+YCl7KiTDX0oo83VDIKuxURTr5MGNNRAABCUnTIxzTEq1E2TAwDqlfv2tNK9ln7x+wM/Bqq3uFvSqs80vntSEwsUHzm4YUZhQfYlUFoaLFfIk1/nJWQptVmsVcqR9QqvV8sHSaHtmJJRRwQZj7dCQ0+GSS8+F+LrfwklRFUIAAABScsX1wmDxoLAqpFzCnrmGxQUpweGkAC0VCyOmWODISBBjIA5e6SoeMc3hLwdDYa8VSM/1GYT/TL86xm+YQzdVWpC63k4A3Gt4COszwlvFIi/6KZ+fb07S/A/mQnqXRTSSghgbrq7y8MU1nM6wFqdbnNoPbpNPWUD+aH3whzEVN1DbidjvFTmsyLbM6cvkzi1mH+TY39v9252evzIr6ueyG6ofNs/KPKvzT+1drqObGP5c8LQPrGw/6GYuCAACnbb1S/LReUzxfexZFNkZdaz9azLBqU206Wr5HVXI348r6xGhNl8JfiDEM1vFNwf8vG/jbX53ZoH/u3lDnJa2CUiBd1gw4cpaYwWHH/aSx9WuOmo6FbX/+5BE8oADNznWue865mYoGrc941xL6UdhR6Br0X4qLWjFoX+bG8tP/H1mx8jXdAsQQU7guSQifsTfAmEjUMCAvNqGNbGsPJaZwkw1UP39n8NXWd1y4bh6rf4imIEEoZc0iHNNOlROoqahXVHnFzSMm90oRHKK1KrOnax9yKKPcAEkzjTs3G7dy+vlwv1+RsoAQAk5dZJRZXj4uazCXszL9rnXtKH6u0GJRZyfqWkfPkK3x6vUbtd+nXgLcqkqPNfhuKZ+ptbqpsfCtSVXNcjXduufitK5yK5+OmRW4m0t6up4YbcvRsrpAvubBxXkwjjA0iSSxRaRcFRBE3rM1UUpqsOdkK10HXohaq4Ye7cvT2se8860j7mcRKLKaIFzDWQQaKoTUCQmOreiQRvCsklMiiIpba8M295CycIOatEgIUe7GpGmjPrU427HuKzB+FeTOloIABKdmGEEIrl+QeOmH9srjX43cZy79aAnZh+b/eW3vL6+ZoPLnYUdeYp8rX5wQaShyT03Fboem25F91vwqcftEjWfQiXImjMHrJbGjkb/+5JE6wADKVHYOetC9F/HqqM95VxMOUdg560L0YOorOiVjX9IV2tvtHSKlV2ieLgh6/th1I+0T7F1rACCq0YM1BtRiw0PbzASBWQnmO2kYEadcrpZ0O/WvudTA818TLv3zylfNXQw3pXlDtpDlrmER3SYlEWOCK1Su6tm7rlR27Wd7x6lCsYuXBP+TcblV/ZxAAKUuFWImbSwqx2wsOXz+FUVTKT6KVvnYDvaR104heT2YbQfnyteydVruZMoUzgGerlUO2meImDgiymiRDtEV/d2XVZw4w48otOaV0Pl3ZjO6nEMXiYmU44fX/SqUEBRhDQcNSEUnRIuEoXLF0YTCTMRbKA+XhoR8+HA3Q0Jr0vibcO9vNe/xa176tEvamLRc0EKXTsL9mQ49K0MIcsW5ZsWdK9il8Xsubuef/nCJm0V3QnM/NXMsy//fNA4sQH/oU7OEAAknLhkYRwkiCihFUqlsxbv/W9NWqR3zT+LLqWbGH2P4P+Ylo0bW9Romrg1VJRkWpuU/eHtEmurfl9yETuI4HRJZ1TdJMsOF7l3hxga//uSROYEoyZS17nsQvRWp+r2MQhdzKU9YGewq9l1J2qMx417oI3gwgseQEA4sXuLev5q7r6ZUdJJiIieGjQZoFElAlSQgWbEiLA/ASScoZkEGl/TNIDtq1e8PEb2MUY2IYdsfD1tmomJou05e0LLZK+hzQiS8JUx/VSLkLbXUTJkncxaxWLi7ClO9TbxQokkDhobHmIlmNK8WutfTE5xxwQlTwLNC/4qEkld/VAFJOXQ8BfMEzNGV616ZzuYA/8z29vnKiG52PqOSU+83PpKTwv5zfbPsRN/5rk7KQKhoaMMiIjP/GRl72iIvfvt/H5B9xHoXaHMPMjCZiHfvcJIRhhAhEi7tj99/mQQzcTwWSNJ0gT9kABlsQQeI0JiEiQVSiynNnQIxSimsBgwrdC9Y5vex7C3exRiEVPCty+WpQdQbvhg9j+nb7a9ydmRyOp3JZ7MMRERK0gYMRdEHDKeXhK7t9Zd4u5UtEm+ELcsZOrv/8rcwlQZ01EGVcI7vCcS5JRlBGgvoeKEVQ2VdIKTcu6Iw8TIYIy8bKzm0AjCr9CGAP/7kkTmCAM/Tti5b0L0biorOiVoX825eWzkGM3Rv64tqIWhvsHAdrvZtXV0b9KnvcHRcTvUzb1SyJUtaufMwXkXUv0sKH4RUR3kj969mZMuPCMs05Wz/9Vn+zneywVoLVnVvz7mHkSmhFTK1Kku9Nbype3L95inJYdWhFgyKqSEogpy9OT6B1yCcq1dlQJZbFUGc/OLkdsVcsdchxQTMR0Rzkb+v9f/7//9dL//23K1TVU2217uz6ClfoZN0W3qop/0BmPm0AAk5hcTQvGiR7Mx/bo0xRrMEio0bPh+qVrX46JaPilcy7xuXGGK1IuqX1f/2GWhwspskjIaOIsJ7Rn5tSYMcYglJiWlczOHn78hLHQnnFKr5aMTZMBOCUFmjOxs2pUVJKJJKkQCJ7KQ2ag38ADEKvUvYyp/5y+yv518dnOOxGIvNSlm5/ybFADAeTHk0lab/mAWxRHmKz8cGo4OjsbGW+IXP/O13CYQVuE/GVn//MfogoSg5JSKKdZKIZv2atRc8aL+SF9IobEC7p1lXNI6p2ad8647LeulOvXpu27/+5JkywADhVpcUSgzdkkK23okom7LoS1iZjxryVANrqhjGOdNY85lTU/l99uaqZrfjyhWJSHUYZcA8WuWjgsK+QgeI4hBJttpI0U2UXP9/937/sLyEk3LaMBNYV4U89s1nqA1EpHpmp6XUK3QJqK1I0W96kUkqVKl09ZwyqG5mVR36vMvdkQt6jsRNM73XvPKy0oUOrPr+Sn1WRZmgnyMSePvS3oeg6WDoBAEkm6BFwM49iTvHKyxDhOTI18mINaZTuoTLCxA965lTF96rrusfVdfMezCy4r2D6bzDCiUggjDV3NKcrYKdnnFrHnnMo9WkERzuIdh77yoV0KNVJUV72dlX0tYUUt9TlOcVJxvFw1EuoFpNf3ggAAa+UgOJns/Vjis739AHoRtkuclWd17dUlYtM13OpTIlEth3ueeYiOZnLR6/9rl4NCZ0+ZJRfU/8vUAAObgcXQBgeRkkGqaNmQJv7EcYlegRYArq+S8JfnA+Xw3djusKqwny/DmpfRWMc6lLYzosic7HZ72sMjX+ftj/3kfsK7/Vps2mkiOe1bT//uSZNSAAtExXVGIMm5WSWtXPaNejPU9Yue8q9kFnm9wYol24Z2Nrbzd2Wp/GOzsHzK/bvB7On7FA16UXyuFViEiX6BIQSnJQkEYNdnzHdNE2qzWfChbQM3r3NVPyOvTZcJ1zdTzdxX7v+I/MyTxqWhLPnd8XIZ+Wm7Q1+NW2Ilitq1uQ8TxyL3zI+Z/ZmRf55+DGXC4CIWoFFFQEZMwZlsR3Fkpt7B1omaX8O1nl1yf1mz/cS0CdrYFOtf/c/3FcKZ1+15tpjCosKC5anIjIq6qOh9TKZg04ixHHKxDoLkcQmFmV3b9E6Bwan6RTovdFMwpV07JQwaPFSoUoicJorHsXUfx1VO3C7bN7bbB07RDtym/V6n4coB61b+fV1s6vbQXT5+BtW68BF43aLbO3bwX9ZuxvEAcPvAIuCo4SmZni14iag0VM/ID/0oAAAqAwT8xTwbhgYmJBAYngYIMs6b5X7hNUUbOpEnykYjGY5xyXQwKxrj9c746FuPXHGf6Sq/iUfxlrDOyRksJiFJJbN2KSfHHYIdT5hcoE8VlXNFo4//7kmTmgAN0Q1YbODLiUinrNz1jXo0NTWtHvKvxNpTslPYZNiA9GZeguUvQanPnPoTOnqSUi1DEonVzin+hPqr5X0OL5fiZuVAEAkm3QijPGIk6KFzOKe+cotHh9DuWiL7ou/DFaYv179takkOSlTsaCTG7AMHByHnjxe1o+8b4uKizVEmj7ND4tPev3F+O01927/6eoi/76jSVhYAEFkVWyIHkCMnJbRlW34ia7GQbY8zmdJCD1Z6JRxyxHpw/fqGvmq0vbcFTnSyxoNvSdmIjGcKKgk9veYzpoTiYjLM4mjHFLU6sB26v5Di9BB5yo3iWaLDvZ/xYBmQtttttpwd5iCQxMkEKE0KOhYNFjtfmFNW1fUK6Uw/qhqd+TNGkZ/W5ZaUZ77rR3+v/hR8vs2CgtElBUNVn4syLUs6rykRXL9r8nQK2ogAAUoCB47EzSaQha8+DnoAmWUsB0uEbNa8mfsF3oli9kzyANPph9RgjFJfJZFuSRi7hudhX6iw0BIRxO+GYeWGxAjy/y6CuMTFTJ8jG+QP/RbWd2/NWppLSKIj/+5Jk6gAD1EtSm1k68FPJ6wc9ZV6LcU1lJ6yr8TwSrrSVpS5xKsD7Mm5T3szsROqrSI9XLLZacFkxtF1khSOILew4AkFrLjaHnd+h++7VLoIg6P5vRH9yRcZsxe1rSjVOCIxakK3zq1OQrHzi10QhalLXK5EQhCvfo11H47eYh9Wsyrq/xrYCjW6gpQWGRWyH5ICEyUcEPCJLUnnLaFYkrhDk4MNP4GGWzYuzuDWV6h6974EAdvIatxenjjTP/6SKUkQWsFwNEN/NkXohRtsr1sdYuipRTKPz1/3/tpd7Wf5V+L57YfXP7ziZ8OIeDEksxz0R4tEQTwFRxMpsUSdzHZCHqa88E4Zh9JUvkoeUb1pTJsIoUpmpAyLOkpBiiaGJt2eiFqFLuyshkKacMEcd2ggAc3cBV70x/o9ktfbJJVlfrsmno/RgHgyAGCd+RRoAgpzgdwWJCuxASD13tYW2yOnllH1CBeQngi5YSFXSaSyfKv6867fqftaVln80s7wu4sC4R7jEJMxU1H11zy09MpSxIq6eMx1cLUV9/y4ysf+s//uSZOyOA0U3U5s5QuBY6Zt6JWVfjYTxTG1pC4FkqWwY9ol+3/83NjPUyRXJcSROZLrco2GwCQ5uChDPD+CslGSX0NhjvEXpHgMQpuxt+5b1cMJmfyFi8KH8SqnOvqLtsOiJCzrCRlUjqg7amP1yvYv4s+/RX3VlwR7B2vOIATuudwc/bp5fMy/t/tHBRTdoU6QJgecBxSM5tOjt6l/tJMDUyjHfdfpXUS3xHm3n4lri2bRsvjobXGPv0a8efisT18b479XA23QQvpSnJ+ruhzrd97wOm/+XT/69hN8vnBydBzXy0ysxX+X8jCMCuyYAQQIwmW0PMeGnaC0sOm1XyaCMHZLxblnQc1SzF2O1FlFa1qN6Q1SIEqRY1YvjXKTGyEdAV9ZLvkKJTGEtyipCbDnZyiTveQa9nVru5db5fafVStl6XxPL1FGllsoJ1QBAEpNwM+NpRcyadmH420xuny/GGxEqDcgmmyST7bA64Cum/ZZty6xK7tny41zyVR/X9aRY3qTFQb+IlH0EAgYciiqq4x0egiyEohEZApGGi+6lcf/7kmToDEMcPNQbD0LgVsaKoz3lXExVL1xsPQvReSZrpPiVfrw/cxVYndTPyd9U6RCjCuKL16ACQICmaEoNAClXFi4GZc6NY5ACYGD6xziyQS3Durze3K1Embu+NUmAjYweU4mH71SDAQjubqRz8NQ5tpMmbmhtcl1D5sr3BkkDY+5ceNH/9K1//EffA6sgMcyfvW0nWukEEgqXiPGKKBwAgKHn8d5nNNP3uFMmADJAoAixDC7JSURjjhR1kSUtNBSZCsiikamhTUxM3XOKeqtN+U534uRkKvPbnfdLL1QLNjv1Gfr3+NP+t/E8WfUt/ckBk6i2ikoLQBtTpKgkb8JYyG2fu0/LeBur75z8taX3XOO5TMlqqG8Fqna7u4Ol6SNhZyFI6tepu4JasuoSfUEM5Lt0K4YrbKqI1C0R/v/Mj+Zn1HSjJLg+3VjNjAQAIpOUe35WhLuBKe82aAfgW95QepLZ5XLeq6PquMb0rO7zrGLe31P9TTmx/3j57PKhkJdY37gSyxQrMzGJ6GJkuppe6G9BsPLxq177WZls6ChJf6r/+5Jk6QQDNkxVuw8q9GBIawkxaF2LQS1U7MyrwW+qrSiXiX6jf+rfSYwoD8BdYDKTlEGN+V8uwdcplOZXd7MHR0AA2BGwd54/PUC1s0qEs+gp6qrsRURYWg+Xzx0vnS/qZGmvK/5nc9g6qvKmwzX1NiBfUTNW7pFRPDTcccr697citf+tPX+sDTeJK2FefynqP/yr6LBhBQBJtXAPgMQFZl3o8s0giPw+03SkTcesjPSFnW4cCsaJ5IMCa8aJmFByx2rvtt6bms6yGbbY6Bl6ZkJ0g6cO+1LRL/9suoL0+iE6Y+xr7D7jtbKJngPYLlZAtZCdnLJ7bSmYmT4fUZDGt4YBJBkgpIpxMRMYjheSHWsHygbyJ371tnTTSnxpPxQ5wG7jCYHgclXZIDRE99RDAYIHkSCXJGUQM6jziKg+GPIpI4YBh6SYMRgFSRiciXb//RkUoeHljBBYtVUEAASScAnj0AoTo1FzJZXm8E8G+fzyLpJJppzapOtRT6CDqcvGnUYNnX+GfyCDPR4psQtHSCCkc0z3NM1cvpRbvoosnjkG//uSROmAAvtL1jsPGvRnKnrTYmhezZkjYUS8y+Fkh+1ol7yfS5XvYpRJsYoY5TDqVcwAGO6uhnyZ7UxBgnjUgyiUoUysLoMpRAEhcujPQSRmUFpLMFrNLZ8WbLx08eOET73koMyCIerYbI/bIs8zfc1xHMPc/uTzGwzfHFVD+3M2s5qHccu/3878jQyHw1sNhZsRc3yo1ieuJwwtobDYLmA9DoTwCk25UMwDoxo5aKKXOXNgEiEkmGyy/BbCHFHGM2JpMuZebn43vZLGqN8R8kz3hPD/zQ49xgJVOrDa6sdSR30OSJw1rMvnl//YxeRI9l/iCwB2hA2W/5MAmEBIy1VgHAUjjsFgYI94GjNZ1ZqJybkTDWMJvqe80u8/8iKhiMjvkTU8O6Glr6F3KcXI8+9Hi6aQoqAx8bRw5qn+dyfnF+57gg7GIAP+bBiJN+9CARJQAkpNxNCCgMBxJ4NtQTf18Nc908hhpo/vHj6QwHDCsVjqV+/lkmz74vpswDsS0L4vISynIm7r+9HQhxztVqsxxQTRWJpMqOjaLVUlHeVS7f/7kkTiAALxVVi5jRr0ZwjbSjILXYr9J2bmLGvRU6gt8GONf8kboN/8qmln//8+X1VH0gYGlCQQiCU4GuhvLReV6HkmRL2rYvtICwSoxTAc86ppy+vI8C0o96/8j55LnusskNgaHCuaZrqKm6Boi5jZqopv8/FviIunVLHTVzEytVXy6KbbiHm+s9r2R3YLi3FstRDjv/3iwMxXkPemRUiUkAWmpAqz0EyMASEQPZuFYtKxbLxaDIpfVq68SS0VimJLuPW/q162W++KY6pH+BMyiVJC6JVYbb3pzoQQjs03hpXWa98582pVSM+o/702ErseaND7f4A6qUE8aiY0m5S8LxEvjBV7WcJ4kkPcBL03WnlrJuK/WHKaNWn+cb3mYksXKF4QNwfezkDp/qVV9qUbN3C+kPyukzaVPTa69E1JaWrqK8Dq58kttUPm//0AO//4Y7wMCH9JVRwgTXh0AgLkImKmiUTonZiBBcaBMY2bHvm0WtaPLNJ7E2t7a9ziZrd8KfizEEx7KcrIT6oIYdL47xdxziov7T3YN3bVlEkctiH/+5JE6AADHj1ZUS8q5mfF+sc960zLeQV1pLBruXubrihnoXeGkYpwGZn0X1NHr4wurfEZMgIwAlEhlNyFK8sJAZxOlEIoDASHjZHTemNFVJAWmDsgaNXs0tHJ6/4/OHJQaypproZ+pX+h/22+OVuwdu2uhd2m+1Wnafrzz9c3O5h2bXk9AAAJdBYBO5MsJqlD0AJQhGNRjBsGMPlzVE2CtAblfb39bNY3db6kjFH74hB6iHwNFoCctWP6D37o423BkxeG5oR/DNvMwqa29Wl5g+l8y7N4uDO+SpnzJ5GNZnO/7/OV//cTxFxB+XLblqb6lGlvhc8sJ0AAky8D2BrNQpAxRCBxA1S4tbPcfoXmC/ifpECZeo3TLp+cDfC3K5XMCfHfOSfPlwvjMjwOJPgPynocitREfl07vmk7K0yf+Lvb13heo5Kn3TEYoYo4CkKOn5kAAAOho5CIkOGCMpRC4OanoFgRlV1K4TBwCYR6tWmLV57L9lmlDKpXORgDQxnvYelE6uKXaxhFLNYpxwtxKDv4RW/vYMRyOYad3Ltd6hbx//uSZOOAAsxQWjErKvxQ6ot9GQdfjmj3TGzla4FpmmqM+RVwYiZB2KKwhx117o/X7o1bIz/+hyvXt0FZaxwidVILATLf+TEIv6pHmKcpE+vVW5iwZhDoKWbHndkJso4gZlMLqtbqYlz+eMFnCKJkQU9A1PqULKxwpQZnY3+jLtp2WX8+nVdV/uuoM3IXwwBHyN+wrQazrdasAaLiU00pHCXTBhalHLVzYfh+I3uzz2JtO1JYAcXMbcIj87z88lhOMVPhlskhjDBcSK3MzUVkHOqyTQyg1nGoitY7Wc5jnlKnOgozM6sbqT7KTtt0HlNDrSMkpfvIMPBgxgtuSa4c4cVghuMaPqm75HKK/rZnRUyzYLiaIXUgffN0GJxLlpFls4Sh9M6lRMUUUWepCzoz3Zllg10VWDOqMrEe7EQryqnWezOll9/LRXS30cBCQjxLrOX7ToaIIgEhlCuvLNQeLDJonTpD/MH1VChpllPytQ97DN1e/a/6sL4yCgMJJQPjVUhGIZCtqJHVCWMJiKigiMY3keciPleQyMo/G/KZl3GlL//7kmTmgANoSdObGSrwVsmK0z5CXgv5UW9DLKv5eKss3PaJukEQQeJ1mlOdIy1jPWlCofiW23JGOL8lkQQTiNfQcBrzMSmzd1N/4Bu77Tv/03Xp9ZpE1eUgqju5hyq+iKzi75m0Gx7v8rq17scVV0bGY/2Njhcop5Di7VPUQcK/jd/FuN//HrgABgAGnb+8QxGE6DrRhToU4skfxFIA0jyVBFDeetrllw6Sf4sLtDmxOvvps+BR1rTMo92li5H7I2db0X5rGihe22Pu743v4jt4+tGllJs7U9tD5yBAyGqLu7MUTBkswssDqCI4MkSgTb9D9fBwEACAJNS3SHKfrSM4/VUftoU8jW2VmNjlu2xF3abXN6+bhGptBl7PtfBj63tfXxq8j7yoliEdmVhBm98h6jCp0tPARAliB2Q3tDG9339+Im6c9CHl47Og92nbzn+SencEE4QBAuD4GUCA0/uf5cdqB8QOgmD9QFTLdaSjbTkB/bxAPCjIivwIfAApssovk13eTtRHnw+75yLvvd+46NNG/pvQCRA7v6b0f6BAjR//+5Jk5IACwD/bSSkq7Faqu4oZJV/NzPdbR7zLgc6gaxz8GXB2zkoxn8JznNOfXRCdGjRokCb0YkQCMToxdCJ0kaO9gx5ynOWVCclG51Co7CtIMrbX24zhD+5zzdXbE4PqZ4IAPrSXSYJNyTeiNHNEg7tggRTgNeJQoMi9+LuZJ/x3s7uiCuiJWWMPFBQYOGj8YOHigppI71pKHhezqFTt9L5d6zPTfLmjLFORvXJ+spCaYrxsURjNdL90II26Uy51k6hDw7+k0YbTk2Fz86UQZNGjn45S8oyJNBcu9Lo0dzW+6wubxwAARBANSbWuDgqDJAxkZNa8g6bjiUGnJpO7QMHTb/2TFC9e6p+QWqc60p3Sohl1PbkS+oiWsmUpRIkRSeLmqbPS/ZaChX18twD5cV6mtgO0GG/MaoR9Pnrwdn6WuiDUkgaRhpLykktltbvf6KbpuQDGaBhNzf8BgApGWzIHP3r91x8Q1dBgXxX21vf36Wg+SeWXzz9vWP9pNrWUQM+3P7R6eX35MMxa7x4qqqtT3S8+JPtHgaJ2G1GzW9u1//uSRNsAA8xT32kGSvyAq7vKJQlujeFTa0SYy8mopC4oZ5lxm2hJVagKd4Atkl3uY+IjEgM0VGreFFchoD3//n9VAKQwABFSixVAmgH5f5XVmFZEgRE8B+JzfMRmpiraBqHB/Mw1MyIzKLI1CPH1N4epZo/AVuYKlRSiWYTk1bJc5YnUdIzbTkfbe6XciJBLgWcUfOdroLv6xH8BX34AtAAABBTkyZA8+vgRi0iI00xY/YVDk/3d8gyyIIiIIq+iIzkK6mEylUlmIlD4uLpFx5yj+okE2l6zp8LCVhAMg2CZ4KAuNAPbWKulAZFbPrcNAKSAcIAhJbDWVysZZGFzpJmsHyV4vJh1RVJ9P205jL00mLnIUlFGJu9pMJMQOBKooBokKP+bVhSVkJB3SQzN3dTNr8t0+Mf/D8jN3eIyChpUogW+FsUK//foEwOAA0XKGgYE9UuJNr7CbF9aCrgSgepzTNGNVI7R9YF9133xT+7d9sdiRfu37NqiP2WAiIIhSGyqhqdRj1bDma2k3BA4HJRBKt0U0j42xL7K9z/7f/8VAP/7kmSwAALhQdtRiBriUeNraiUlOIs5AXGnrGupWhEtKMaZKVeoBAbkImL1lLa6ZO1hKPDoIBEW1ttRqMUPdaY2I7mHleN79H1VSzFVVaSHDcv9ZKpHZzeov2mBtCzEC25VUWwiB4TZjAaFLYX/AA62OIRQLf/AnkP//2MqjQCA3ozQrxQN3puuWOa4B4GfhmhRrqQPdaYPoj+Pnv94NqTZGyMbTlm6/z+GZW5djl9ohUZ6MNVpVXsjJ+Jtu0LL3Ef8COsDoKxH/zpr/+/xf0FcNyaaRTmM1V1L15lpO2GJQ0IXfWuL8iHg4UAiZQwSIJsGvdvvUioapVIc42zVutUt6W2uns1Fn6SSIWvlnlWWpha/679p6qnNZKu7sqwM5AxisjYHTqh/VIlUq+oWkU5xjTz7RhpK8bdCMG+N/hqRGfCJWGzi8oQJ515q/7r915sg18SkErZhU7gMHWHW1UHmPTm4y0Cv8a/hyJoJUXEGe7Wd+Xxl/0c2XP//+VUM1qK2NtttzEIA3GghQz/GbkPYQhIXGtLJog8xIi6hvFTyqaX/+5Jkv4ACwzLcyWga7lQGS4kxA13LSQl3RaELsU6PruhkLS+Ysvy5kDo3qRVHskm9TbXM0ZERydDzQLOd46PjlCQHuuKjiXZx/ka1cz/2YkHgyh0rKv4CA9y1SjRlxp3wKYbjZReQTWyszPJqTGYwapa20ajnnGUxdeKQHa5HCqF05F8GbpnC0sL+eW5GorURDflvTGOM/Nv96Y4Um10wMn/A8z/Pd0GxaiSSSnSgHJx9zSriBGYc5AVhd919xhG53u2bDWRqD46sDqeNMcJZVgijIL3tDTVMg8U6iJ3hiyPmN3xRXbwkTk7gr/4IXfkC880UfShHhwUNIOqiULoTdhw551Nn+F5IuBeQ13M7oax5x70GnxA0410Kv4xsRmdgaEhUUt5WJUeREM3hqQIEZYHsGNUEHHY3KNEnaxUsjzPRmDKDIDiTgL9/2I4FNv/qHZEl3ioEIISTkEIBIZ0KQ7Vnbz1LnSALDoERYXpJ0Simn1VmmVz26RFcgR8COGDaB2XRlONRTkD67LSnmFsaIyPmVQwqQx1+5qwpqIRiEkDI//uSRNEAAosP32hpOT5V5rt5LaNdylhTb0MgxzlsoO0Y9Y13QqUAVqwqv9+/OAMEpufjQ415wW9bdMX071hcTyjScs6xmT4rfce/zh9P7axTd8bOuJ0pq0HBZ5SC/fNxKqi2tAR8vlJDQnt5l2/D+5/n6aO4hDo0wIgRQKoFZ0WZ0+SAACAAEqbiAhwruqvgn6tqSY9b2fk9fwRDndMu6S/FMSOEbySUxvM95fCkv7SWxAl3rKpI5kak9e7WvfOOecipNqhlXOqFRqqquuJNkjs6lG1JHeBpXuaKSFt4UZtNIaEosAKAlJOUYFCoIDiIck5TtY824P2gAqOqY3Gvs21/DT9tha2h38OiXvN1nx2NOKOnJBrcp1Kx+ROdzU3q3qaVDKaUhwjBoIxUibLYEiosJTF7+mDRuWnYinQQa2uW7+MAAISACU4MjiIwtlrGVJqqWJAJ9EuJwm6hyu1S1fFt3zmaNibU0mt/VMyQKWvS1qesstEMjfZypoQ5CCKqr02ZTQjmTLyRD2rFUX8EeyldfBl4aYx5//P54Kr//47g+P/7kmTlAAKtPlg56BrmVafrBz3jXAwNKVlMPGvBfRdsKMWZMyoAACddMTXibZl1qdXWPNdk1wkEanz4mhNgb+I0TOUh3plNa5DTeenSIH55I0OGMo2L5BH0SISZm7BWwcxsxl0r1OROTDTG7fhG+7teesuJ+Y3fP2x7r/tNqk1ZTrPdx5GDv0AIBKAgMMDEnK4Eqoz6txrU8Oh5QDwYtCNJ2pCTbWyGdl2WWNvriok0dbovBK/uTjetQutr4qcpoM7VG1V3Dvnq0caSV93l2fXj7k5bG9Nqczr4V3GDV/Pzne/XctAAEqcNYLQdpyi1KZYMgoI1VYeK1PcybDIL97rnLn2a9zDsv7jdlEhuPgo9YGOABAASpEFIWTbbSknWOKpBkcpmbM2jOJCgPj3KNPOB/8VHoqp2bahjjoqloqkGRbykki4EkZJEygeGkvSC+QH2DFk3Zj0zWogTz32T99DARCzzzvZWwqMHCS7mZ3dAyASjqsGkMYDmCAywhoo1B+ey3Z75U9dQgtoQECFlgx4J88Lzm21XCZ6LgHABKTo0CZ//+5Jk7oDC/05WUe8a9GLHyoNiRlwLoQVfJiDLuWmWqkz8DTC2LENEzHHAMTE1E3RKgmQc8eadRBUbKQQOn71m2lvo1qbrdQ5paMV5Gq9SXe9OVpRgTMHlMOFvf2+tF73r6+19f/srDNjggsAYABc3Aym1PnAc7mWqMUbpgQ56/G9HiAFhjW3AqxMMaFNVwtTF4DTEs/h1bbVn+DjjkCKEJVzJDd7ZmfwyyM9loMy4SxZGIqC1XCih2i48yjE54MKL3u3qZxCMNkYesLEk14uNJwCeEw40H8cUFBDtaUgFRKF1zDF+hUTdKRsx40zxUR6xKQXeK/dbVtL+hu7heMUPuczDrt+ZfaOViDM7dF1oEDilLxoLRndZu+ea3Wr6274ik+nyWk1qRV83/5fj+RtTnbUAGv8oPMR1zsnUaQ9E7Jy+pTK43RZxFAaWUiWKpQI4tJJSmlLaFmJRbEVKyWpq0VpJIMgo4qL3Y9cpIwyuerlepVOIR7jDChpl6IymVhQGWLoSYXnQVPRiIS798+ZVPT2GI68fnH/ma0BAghKUPgI1//uSZPCAotlO2tEmEvxPKZrXMaVejH0ZVOe8a4GJnircx5lz5WhTmQ/VLyPCljZlkA5qJx+4yp1A98T0zjWNUpikHPrbe7YtXNtYsgNcsMRIhr5lq+4j+oG1R9Y6rg3n5aoWJqp4lI51mipGHpI061v3bldEhuI/cQ4bu4e4NAB/8BLRiSRSSTT3JE0jMHpKTSGAfEY+yBSFuwAIBam0/6r1CM+sBhBv9Khz8k/37HFgTFK6mX5+K/i55d7IoXHDBUXBwIBosKeLi4uLjxgoPGJSuHAeGbu/8REUiJ+sVEIhANBPLzy7uiJHv7i7lnhIDiRaGA+ekAIACi1BHQMh05rKSz75w5hlVKfShJwCmlcrXM9TT+7a9v9Run5P7pCzek4QYhhIMgDZZ7bSn7UmbufXRzc+mbH5w5J0j8z/8ssyREQAECD04eHpGFCHh4fOEGQFAgtOTAnaeV+imGahWhVL/SkZPnQ4akUqcY9GkjT//r+6iWPZL9R3r///9WUOh3P/6pETCJdS1pZzvXEIkVVu7i7vPVJDUGA/HWcULHFFR//7kkT3AANATtSTEir0Zcl6tz3oXs6hc3GkjQ35ZKFqnYYNca1SqsyMGRF3DOPNFIb7X/YUh4IIsNLgABEQUCDA2BC25rbY7gywo0Si0D5iAoNsbLmLCXvtUCGzRHT6jbdvuVvcAE/BU6C52h14Re/a0PRVpTYVXe0oSafuLc3NlJURUEhWZmZv/t8zMYQXoRBrtsY475KQFahDACJZmXi6nqnReSfuSTPlSaqqcAD2j2z21Ymiy0E3X5196sP0pFu4ysfTMXTXTKZIrH9NoRb0uQ5DYw9kbVRPQ6IBNOJPzH3dP/yPL////BixyOaRyWxybYLrCvLw7dL0F+BYmnbvi7vSYTbrRZpb2mFtoSFhYvl0V8kB0l6BBvcZxXNgQUXv+Ih8aEFUwICgKH/0FUfAQsTGnInax+LLSr+h9QAgAkt3tY8TgN7j3eaVjpqPjujccntpOqJn45J5qYwudPv14+vJO0qV+hjS+7xp72SWX8ao/1IHSo5GMdg7Wf1Ss4XIUIKIyTG1NdGLIU+5k96HYi6xw09yv/1GSeYcQaH8oh//+5BE6AADQ03aUYlC9l0qGuo9A19KZTNgRjBr0UsSMDSEIS84D8Pi4fBIAASXKmQTo1E4wNisUT2DO9im69kDD1GXE5WrzGTeKmdVznO+t2Myfp2+9d3QtJjBIPkZ91ASzjeWXN9aTEehiGi/n95p+8O7kWOMRHYTLHEdIqnjCKbCyv2VY7b++lsIABoACUXgWDUWHuN5atpbNFg6VvLHNa3EDHbO55bA+22jx9tW/YWpN/QiuR2oqqb7MQt1CQ3+oxJJKxmKN8QqLcqrZERbnopER9HD5t0Dk0J/7oD1EWo/5lw4qK1Y23An4QAJSd5QA5DLFomXzLPBcT3c9ZVQRjAyHxcnYAU+JTFlSpk11IHlxJrsTNP+fctPGzirJoJsDoWSzLzhNx7Dd4iQlU8tDUiqwz4vIb3N0QNsqla2Z5WPVpRmXif/k2qsZgYwSCh4MhDghpyXSBsRmEAOAk2R7Zn7nME3fl6rQGzfafr/2753oWbWvtuIObf/iKED6E4hz/522l7mRpJipoxERpXUMH9Xd0ScR4WzzEKL3uZBFWv/+5JE8IBDTE1XOe8a8GGJGqc9g15MJPtnJixruZcsakz0DbjL+Cnh6j3FMpAbyVcYs2QzEnC0k003DgGC9SquatFrIcXAk1SUNEfzbyZm4WamTt7efn9yNXDBykB04eRolyO9uQkFq7V0MYiRUGzyyPJInhK/0K1gSuQxiRWxMz+FmQ/5sbo1vCU5YndcAAFS5ItQdyGcKIjlMcqxcooLnS1kDalx3DkLrXb+SJ22r5R3D/P4pvzAlVe+99JqzXIdERrPQz6G9mMzOWlks6hjIpa7WZm3VqXoDCgTnO+QHS7k52azgJ+OVNPqFGBsACBIggAhFzF8DQVXdL1VR6s5I43eR5CNMN9oDB2+2HauWTc289b5fUTbn/duWE6OhRDp5HCND9lKgSbUwwITkRwUqBRu/PJPzVO58EghGRFxc5kjf+eCMGyPXMvrFGh2AAAgJQJSUlDINIUSwJxtAJ06J9y2XYuGDrCHkANffk9QjnZmde/F6npXvZS/1nP32Q4ovLMJTTKjuotK1y6OY1FbRrUFxowWK2PVpHqw47VpYJym//uSROaAAutC2TksGuZbaAt9GQNdzAErVmewS8GAJWu0xY18kjxJ6NNZ5eJD2IAy2m8Lvp4EAgkpSAzQkCNiyqJYaJoHXfvabUM6KaaXAf/aO5H/92O3yaTmVq5RHRiV3LNubxt6pn8cEKMiI1mMLjhd49ikpgNr/85C/hZflRaG8WGThDaKVIj/9Da18gf7sR125KQACUZKz4A4nkqUNBmvaqqfvH6lQyd8SbOY1pTy3j37TvWNQ4mM+bGJdUlUv/8/n5iQsvdTfpFpMIjxV1w6/z/1zwPcHtL8Nu3vZV//UypI2L96j+IG8X/VX3USSZkWk0dABJKcBKAqoh5fj+VCKlLQlneI6d95X/fh6kkz+7v/8U35s2j79CghnNdnDFMSjzFiSq6iIrFTO6Hejlu6u/ooipzHN3IM1n5N0EUEF6kLHaQ3l/Wts2w+UZF3AAlEEtu2hdC1nKu6qVyqe9KRpoUeDkzmm8T3K2Jn2ltr11Vov9LHzBi63BrXF7+twhnYcw/R7mkUYRdRE0jX13dS8/HcWUPQcNNvsWGu2Y3cHf/7kkTpCEMpSlhpjCr2Xym6xz2DXswtM1tHvQvRaR9qzSeVc3580OCaK4rbav7i65qvX4IN7K87DgAAMlA6AHXV41+RvXVVc3fGo/yGocT5ehjEUs6OudoDAbSxWMvoyu49fSD4yxndYVrg3riYOJw9M8ufmaYFplrnSukOrtD/qh1HqEhRUpIaFmfu2GhZeCYeseVeV6gy82UEA5IJR6jTXcUaEeA8i9c+eaFQ7fEvfAmc+bazq+9UgOO7STe3iZlk+Wxo0IJgbkdsg2a1oIzYuouafi/+Jvh+lFERyFPgowKUOeuebCDAiM7AkS4LI//+/42wCVNuF4Dk4EqblZHTjpxuYJfZAu6+B5fp7XRL+Wqxu3ncxmD57u3LqgqPtEJXdXV6jrkeKAXE25mRNRyzBE5RreggBTCA8EbOqxeK5n4VwRESnwoilxN/qvrVAJaU2LpgDAS7hMTML3o8/y4RTIu54KQCnxz1BdGUPrPXuUqapsu+TzDvP8uuu1q6ZHyFdEumCY4ptDRz6fvfSrV4qMw0v3zuT3fStu/dn6/M3yn/+5JE6ALDOUzX0e9C9mEn2mNh41wLSNFc570LmWceakz2DXDorVQq26USOtkqEZqAYmU36flD30hmJBLMEZiTTIkGnpKq551ctav7gAQAACXagWcSCAkTiC5n8f2JRJ50dlOh4XqnPE8mlUGXI/DoVMvlkVczT3zx5K/hZxuJi8sj9/P5pPMJrI81e53ONtk3+jh09LSgysLJioK1uhBkUWE8pulSzUEKGhgDkZCIUFiHJgKiIVRyEiyCAadBBizDI6yUqGEJNpy7iz25JntI4FzQoifQYxURWMFSpSPemkhNoBWUXVNGDewusTIi9Lvysnqs1vKdS3y/wI4qO8yvfyRE0YuGm84U1qtVz/nkYdDIMvjiTt3pn5xxLUv/6dHpLDVCLkUzECwl0gSlNWUUlIklTgy45ihlvZcVnkByWIYZ1BIFSjp1bVk6T0k031sYaxvSh7iY1OfTRvRoUk/+lX0UvzQolMy+IiQI6ba57tw4yfCLkpbpENri3UzUpf/+k1//5plw/e3wsDbu1aoHQACCkm5BoyIDiEHRmac0wvKc//uSROiAA+lYV5mLY3Z2ikpjYeNeTQ1lbOSkbdmEq21olI2+lz8h0BsPSZmYPWIHHC08Zcs8uJ1uLWx5jsQsJdA+LLsIcONo/TCIhITlpbURQgiEQMWRsKRph2GFoiMlc0NILSq7kpecfsdyfn//mR3/84Udwdo07+qABKSc/8z4dox5Rr9TpwBB8P9i586P4Gg/AruZJ6qSWMyTuujKybX7SalZ/CpsRnS7sGCVEDjqh9OxkcsjS73qWsUM+FnD/NAeXwmRLvEWKgQlR2StxWMtL+Dz39Km/5/GUP/gzPBmMDJVxSJJTlAcEDhj8nSzUAVqWQhkbkijqvMz+7gbknJ0FLakaucynr7L5NwH7Z0fsPntaXfKdXbOkktrbTmspRNMGAhRRYoNvxDsUogKFSrq6CQuSdYYHreUevTBVg4pQIlENPbCeAODZDLZYQaQQQhFIftsTEaUU+4wbQ/u3C1NcKPuEWsqb1P7/+CH98ZyTMsUJOfz/42uebzlbk/W0o3R6iKQ6vqCgk7VKLYFrd3kc/0t1poCQVhlmyRkLaO2WP/7kmTIgANFV1rRKBt2aAubFzEjbgv1L3lEmGv5VSQs3MQNcPXYkW2qLtw3FY1Wu1UrUPgoXBYeSNaO9bX03K6DbM6p7CbYwHYkdisSkz4yiiv5XTdd1Slqot3b1WKTL2YwRRypsp61OMKKoglUayyBBg0bkWCCbCex9IqkZWw2FN8iFTZQFGRFBaIaINVaSXLtRBKsqREjyq5suaXJ8bZjwXbBc0dRMuJ4xpnYWJhxxQ6HFTOxrFRaDDXdlaI/T70qjrXUTWaxjH7EVlUyGD7IwWwkhBdQ0HQmI1C78d1eJQGAAASclwbESOmRxjJSj29AVKlFyefrjN3qNR2zoXWLsntWjfdwiFiz10rQsxklHUZEOKKQVWVSFZTHUzMysZ0EY250ASDhLdISNmhh9UwZCFWf8EKKgz9gZFIjjkiwjg2pLaLSRsPRDhxy9Dx10bynQ3XIMX/zcl3Nlgr//rDgMpYP7/ye+GHahRQsU9VZqKPy/+w/upeQojNpUrlBc2cMZb9otMf6KhihNJJwNRM1Td1DmkZIOH4bdtYPfRjb2MX/+5JkxIADZDDcyY9KbluIK4kxJV2L1MNvR7CpmSKeLlyTDXIzCxCgIUYGeP2DotLS0//NV84m4zg/MVmmbq76b66u1nmelmJ2gzpTjuoCKYk6EBoge+a+WILUgYiKJSEDa47o+X1K5AW2AqzXxu8Gd/FlrGxm3+9mkdSOJgKJDaxdZ198U7E5I3/wy+Y+keMyFYRkTgq9NTyMV8BHGTW4sjg5oOxQB//K/EQFAQhBURA6CoDxZmhcAs3BRzJGVPzStBK1e/0gXqUOcKvf1d6ctZei6T4odeLXF86/3R4wKxpWYy1FtMy3LrMQXVIumNoKRdtpud8tuG7nj1CfnAwkCEv///JHV51uAOT2EkmnAy0zB6WMrnpw0NQPC5EbuHgN9Q9HUubDXsMbgmKurWF/mo/yo//j9OHFmx1UjYKLXP1J0KdnP1L0KfW8sktjfwqyOToZf6bnCzQ0EaK/5tUQISTkuE0IT24LrQy09eM3drQYIGit1GD8HNKdDpRSDqCBVYTFmIFM3pTMKNyGEUiw6w9iv8Q1diBo6genLSbM7seV//uSZMuAAoQ3XLnjQuxXpxt3MeNdisC7asexCblWJ25oxA1/8yshE+TNxVLcJXjClYmU7oWb/+Q0/GKiBo6oItNOCqaq6CIjDi+dSHYQhGkqOR4VjjZq4He93fUzPNH42r//PKBC5bBxWgKqNZ67GCOiGTIwNhBevW5aGulf1bLJihatdbW6fmZ1EpMp/0QAONkHbiUm6xdwIU5Exi/YjKf+0q1ZbO10BlKQPOfVhRdoGek1T6W49tpqJaw5eu5G9wGb0H0LUScQMdiMVyCbH7NVXtohFUyi5SMynFV7X/kOx0SiEcjm1uZx4wOVKKCxylqcOCjBEpt0bf5cDXmsJ3S9/KaOw8AsB8S2FypCyB3W0GuzZjnOtZsGFTlRyHSqHDRh6dpbc4dYAX8a1DKpiHVHZrHEBImOOg2jK9hqsNsQiltIdn2yEJ0zJdXZ1/Qpm9TiqBJkfoeqAODEqIoJOMafYyFQW5MSD0A6lI0T1WXaBEB9Fu3X3S1Y70/tJCBRuFTIjUMhy3NzzhZXIt4FYKhxAswexYTBpFHAKFDBhk3N7v/7kmTggALYT1m7BRr2UmnbmjECX8zhS15MMKvxiycrjYYVe0PEHhPA/Zv///+v6AgQpuWgzAoYTytOs/JXbUuI4HAZmijJHtj86oP/f9OUdkUd2agfH42VVzTAYtpQ82ME6snB7lgjdG4iDE/G78aqU635EVRL5JmWXbEJ9DwdRz7UJf47v9m9JucUCE3bwWBjHVB4zSX/XcowX3bK0qTAxsVk9I/3yekf+5cki5r/3ccM961qtUyBgwIFgxgZjmumx9c21jM5l7UIbynJ+y/Wc4ZEWC5cFkZDjShpSIzjq08AR+r/79h/PKvEiv25gBgwSk4CwIdWPXZI1dMplkGwHA7+GvS9JvX/JLlJfpfpaekuXqT6Z7YCsrYDkMGZgwyG5ijWRFV5mzLDOZqbM7p0TN71m4HH+HXk0yOXTVALt//8uT8nFvRr2v/+DQ/6OtNDfLjKqgAEaarrA8JgajMu4UnZxBQ9kXXSmOA2eR+OsWvomWNuKgVlFOTElLbs8Fo9eJKKEqVjQpnc8KQkokxysHizrWa5l87v3fdOj+8u6Gn/+5JE44iCpS5YMesablxIGxc9Y1zMdMVUbOBpiZcTK2mMLSvtNqXIJHB12kBBmjVmwTisGaR5eodrDKGunbZp8b3TVFJW+tfedrxdCjhZX0jj1bWvTOmm5/Z0fv/mNQG6Hlw5KRwUB8I80hNrHrx4E2/xH9d8/Hqdbog9FdVKqv//VAABKoLDxhwAPcoIQfSXV0OMCoSwKjorFIOHHwfB/nvoGJuHRSYWU90YmI9MTMnf2GsIfadMWivVHDptAsLihsVzCNr1XXEpba2O7/m7uaqq05ZncNFsEQicipqmt9OYpzBXg+JYc0hhFOUFUhDoJOQEbgKxh9sj0Oi44CIUPmJ2QUbh6opuin0x94f/9z32efEfbuvG9xSvN0Eon5v5vv//c3F7AODZ2qjMxKWHhdtj0Ys0rM3qfoqvurOarPorvqSWn+i+zkW3u0l6gu5b+RoAgpyggYIJg0NKhT75ueWmUwfDEyrFEvulfVXYMijhgKzbjs+vfrzWu204asN8VtbfOR1SzOsNCb7WLYKyvNulVY41TojuKYraJUrE975K//uSROUIAqJM2kkoEvxWg8tZMexLzNy7SmzhaYGjpKpNjCl4pItcXBTcoUMRJoERO3IhgFvcFgIwNhrsKgJyKYox2rjYHaEZAVyGoelYb2a1p7CYU1jW65Xn1z2DJjJtmiyzx9Qb5jye+d/lmQV6TzIcCtPLR7Od1MVEdzKuhzei1NtqWylW1CbTMrIe0ur/YY1uPreRCY+tNNtyAsHkcFEtGRtKQbhoUOSzalZKEFN3uFLdxalIZIT6t8IobLt9IszUMAR4YADKwWaVSTAhsOLpPFyQ6aFRDIiBLiVSXRNoDhLyIgDdtCOwMoSiacpARCNOfGncJwByQJx4X2bqiaVoklEb899/7/lVQaapTywnoWI7noeGB2L//8IP+uL3KUYW0uajZdab29PR0nnz1RCGc+4pcjqBmZIoe6v7v9MIEpygsFDuSiLHmrKLQKprL6GJjM6Gq6j2IqtNUeJ2d26y+xvvrZggZFs4D7RiWgUTkGkL7zjW70NTDIbkdMrghRJUbxdMM1tdK1h00LMh6EUGBCU4CLNAbuOIzX26KCgq4P/7kkTmgMLrQNObLxLgY6oKk2XiXgnMi3FEoGlxbhvqjZehcAMR+hcQf/Lih0/G/8aKDJScoeKna+sh2lkw+7Ocths6MGcrVytRIumusNqGNG3JGlm92fNDNiq8/SFLTY/OlTRW2HrEKbWOzV1gjOmVQhLuCDgILjI6vsopJK/mhOWhriBTo5lTTEPlTRCdIJDA4gGOZfCd3G/z6wRB1j/FDQCGVESjl2LgKFhuK8RcIVZLAe7QwN8beZ3fH//ZhNCgGMcnYEXBeRDdnj4z+P/ktHqCbHSqJ1VT+tzbJL6IiOelPHVOxlOMESENgwXFwkDwHBFLgPJfMihcQFLIDgwQLFxSeEcs4gwXYyz8Kqdf6ScCIhGyCWHE0om0nLGuzQswGrgIPcWGjx+i763NXpFl2JDSzw1NwKnw1//KbFJex8rlMZHehjEt+tX+zNtvtoyrZKomzjg+4gxzEVGkE3Dg0WAcDgIBBM6EgOH6uMFJ/FUdbz4gJgU4Y5Ek44XexitGM5IY3LugN6OHp0AFRb1SQmzUIwmLsynfnbqapyMrvf7/+5Jk8AADgE1VGy8a9nAJqrNh417OcUNrRhkL2YWobrRkFX75HjGj77vxD2ZrW7s2ft7/f/9s/8R/h4WTzlQZ/9c9Jfh1/G4UDQhtwZAssUKAIGdDJlEHu9joXrf9jqCk1AQhUUAkFlQ4GaHsKJv6gRvReluSQBqi8W+nvU9NEL1/sFYfhrvMYYZKgESyZh8sMF0Inn9IXZz7zf6ZVhVbeWKEqGE2O2OaUOV6riAIPIEz5EyagMchglGlBpcHy4gKCd/+gADBCEkknQ8KAxcGOdtTjAuaLtWXQNBM8lnMCyOJFdiBYsETFCFQYt2Vzq7vIlkVnDmOa4tGxR1DKM8qV16pV6qjlmQ1Spau/1Pbmf12uXs6pKtKPTKwJl2c5WcoIcAQV6rQ3I4OFd53mfeShE/tM8wgoPCAfd210roBId8RWNeCRHiFVWvM8X36kLqVd0Izk6ZVvN0KusXk//61XPamoawySnSNfuR8NfyKqhhUXOmZjoZA4/2NoI4TODKtVQW0G4kAkUU6VAzi8OA6T6+BMUV4TRU0+kQO45JM9B9q//uSRNSAA1xcX+jFM35gA9qjYwxKC711bUSUTdl7KW3k9A1/nbmjjKlc33+v6/Jf8jX1BlZFQFjlhFKRml/JadPl7/erxvpl9qjMrlfmqN//5IpV1NmYUzRi2UNfMHAgdomEbQlAbUjgfW3bsH4Xq8R72jOqV73MbM2tfNuYPaiA4Unzp5D9xBn/3Opi6DYgrGle34oSfWqrLcYFf+ufdrZnOu/LMn4y7C9hrUM0KuJGHdd/b64ElSUSFGiAWkk4khBDza6VJ/FQGLKJYOejDbS9XE6D6GfRxZT437Fv2Dkg5qR+KqCRDZzwkH6ENSlz1yQ/X+Aw0GSfRiU4aHjIKRBDDgEePBZriSzQMgAoKJkMtIpzoWIVVJYnwSGB9Q1NWbH7jffx7/3h/oag/G5Dj5Z9GkFuv/boABqRU+VjF+RAS4MqvzjHnLSLM9Y/lCMpmXNXpuR/9Vffz/2OQPhIadq/ud/RWmEAkhRkgpuW7sNVHvKmN24OToGhB72Nlf+ex7sKvQz4YsZDkkJLi74orjaso/ILwovkLKm0JkObK2QOjv/7kkTPAALUWF5oyBt+WYPLWTHpS8p85XWkiGuxa6Tt9JWNf0GW3woth22m/8EaRbk//9ADc/MP0BQNIaTktugREU4Ybijig0QSNEnY4VQnCojr7qa34TBC5Jg5hZhOYcXI03EOt30EP/5Z3E8MlWMbCIRbRztE2WgvDPZv7w/HRtFEPDc0cLcytoI1N+TDORYkzvmSw9uGgAKgBDSclkG68aJJZ196vSHgj4C7CjEjA2OGwrYxppvgWP1kejyLVUOb9QsHmyeOur92rRGxWguSu97mmb7oS7O6ZSzGWYySFqVUkKV8xuzF3I6L1Uzfocv0eEG5wSNaZlbMMSnWNbVehjvD6bLKc7vxa6UncNZlQvBzay6+vqmmmdqeWcNKLEPPfKGcSHosMF5lflkyX+lnebTIuulKsgCh5FaaKqhqUUi6u+HDVfyUiIYHW1kqBKZkjRLbkl3NIqKjS1k8Bg1QOnGKorC08OyTXwNxHiJuLk6og8iBlUMvOqp9P4bRTIlFOruXAysdSrBJQ/9tc2Cxhj4q8I/KQtpMkOlpCV8tUlf/+5JE3IACfRZc6MYZxl+pezoxY16LoV1jR6Ct2WOk7WS1jX9CPKmdflCgzmVE4UEgIAEptXMHy9OcAqYUcZkdFTj0HPcdrgPcw9w9n5a0bFpp6XyNkYkIyMOO1e1NKs7Da1Pr268Aaqzx/CTzd20jectbOi5iUgVHJ183S6Q82v8zHNEwSkPVTbVPUKiHNP9vMGOaEcUNvN8EgiMAgAEk5bgIg/qKMUsuZSzfwHm9Y+MZNHlv3uFDJ5eIdAJSbTwNtBxkedlT5qyzonQ5AEQ0cSJ/VpZ53uJps3Cz7g/Fbwlv8K9NDEh6MFt//40BjbREm5LeCKN6aQoLdbgCCEfwaOf9uppfNt3pzNyZqNvSl9JZGpTiUGLWqZuRg8KOn/xFpZlLd4Us4bKklcvQwwU89HlZcmIwrmgg8aE60DS6PWdQMTSKu8qCtQSGABTkt40QWVfGmtVcTAIEYNjAhbD97BGUVadOXk42wRwnGWZ0l8tbHq1GXqVWlNOVfN1E/UdwrFpS9c1TJcWWlaXbTQ1OFqq+LuLs+lh7nVVlSa6n///4//uSROiAAvRSXmjIGvxsyWqXYeheChhZZOW8Zxltnmzolg1ycgLCqqVB4y4oEJJuh60JK0n/sx+TRaxUiYiyXNVvo98XnzDkPDCxrd99/SGuB09VfFsXoq7N2741nOuOHIcBL4WlpZLeYqpd2emJikfplZLJp7uop6qkeZj1KiItLmv5r/lWtL///+Bo4Xu4FilgdACAnLtqJoEStAU1/N8Ul4vNHqFu6SJMP1GQ+e9uTHKO1nXcWFPyKRQl6J/1VTmGJwTNmKtpuzsMIsBEOdY0zjC1OOoY7VaoCRDiiA5wnQKh4WRn/wieDWiDwqfAw8DEAG1G12uVSU8B2ZvGjuiJwJTmTTVy6tCG2EKUZ22mmhQd6NyH96LwcbazR45t8FFz/3s5ZVMkSseZeOlJ5qlopL6Yxk02HxaU7uLS+RYiJFPB/HDAU+JfhggeRPBn7xBX+e7MPD3/f44BpGxtpJJKTXF/xfIwhyNELE1HESNu5ZTRviZQ2xQYx991tZ7fe2W1k/G/d93/Slns39vM8InCTFJ0iVMykIYki48y+SEMRP/7kkTrgMMOT9pRiUL2Zwnaw2HoXovRDWTmIGuZoqAriYShd+NA8BoIoKyqFRcYIloWWH4eE1kB4YOUgdLv+jvu72iTfNx1JojilR3aXJ+WeWPR8YhT1YJbcm21RysrIyfOBAHaC86ip8zR8Y9h4FkV8zcfEXd9JX3zSFuHCRL8UL7EZc//IZ/bRjp6ftxtvt0UTJk6ghGHq5QOkeTJ9u+5phtkyDd7MBAii047KhpAY+wcB3dvr43fWqaIC7AAskkMJ65PTCBNkPiDgwhNmKNtNppzVXcE7hg4ukLgv7ScELUIf3BPYwYZLCER5CEZY1ZAxy5ZiKh9uyacMnNuaiZx+RgxGClf5toDxagGDitlkKIWaWkGDD2zzFb7a+XBarejMPUxxRAx5IEp5rMikghjxIw1KoaLMTm5S16MiTPH7ZEM+ID1gqciFkhTQJFZQRRbUloxMp7h6ugoViotF0YzJ2VNCCQRAz0iFXQhbsV0kKeXnx+DhVHGQqywKGQcwsChjJA7KOqIPYg8wHfUtoIY0g0BKwkULdgSqBAgYpzdmOf/+5Jk4oADu2BfaSZDfHfrq3otBm7P7WuFoaTN+ZClrnRijXxQ3IEm2hIrMrzSj9r3IjfkAkpyYBAruHTD1cZ9cnTTP+16vPdzlI7IqKZ91f/+ZTPHW6umJOLiTSCDPK0v4RWdUiy5DP82roZRMl9Kjq0BhUDkMKZwkEAwESFZS7V+N1c5Rg0ggDLSJHQ3AJMADFAAHxkRykfu2teMw4UjTXt+1G+gvauv7jKlExrP1L+WS5/aEjlr66HRNIs5D/BHzPI/8rl+dzXWLn/x2WTMUZcZik+kyF0EnSxP9IfX1kFAgqYFILQKlvhx1JG5mX77UMZ1mfoJ0pF+ZnDnNRbG1LokEDCigxwmDDMx2yZ/wyY0Uw0YmFRrXCt3+sj979COY9XIh8dHrn//9LJPZFH3VknDz/+wNzQTiDbcSSBKdgwIqAiBIug9hnKyOLKjFxMCCjiQylWMwmlHd0tTiA/3///9Pbrl/VNf8pRkm3oh3nc968f6lQM+1neg7sJdGOQkaMCUczuqhgCwAFFzZxT4rgt8328lj4Zh2NmtSioCYBcq//uSZLgAAvBN3DmGGvRNKPs5MMNcC1i7e0QYabk6rW/0Iom/9Lhz2WylJlUcda8ItlNIjVDZ1SF8PZh96TGy2k3/5kv2RyRclQ0Nj64k0Uuml1CI+pm5bITzerPX/3u/4pCpDbqJCRLucCAZhLhk2P4GvKL9dmcJRENva9DUmhqipJBku7gyIgbBsLvFHg48HQaUdI9BuQcpDjJy4vDZk0QQIhsgXeaLBnirzf4lAAoYEpJy3A9zUUL/3vN+1jVO1X+7Fii+WaUtNu9p//lP7zIrw3zTYGxamVdKxKSnV+r+vf/582Z41RVLQiBpPyHBcJVJTEpyEjqGBaEb7ZCjvKdD/f8UBJIWFLqgiEvjnH6GlnD6jTs7JAjd/58Hfj4jSagDvWXxUo59mtGpxSzV6kqn2dXuhyPWnvfEprqU/hwhOFpEjayJEGiww4fkX/0P//uf//0HS+iZmzgqDYUbpdD3YQkBOGGYRnQpanWqaOKwEhQ7u66jwEC2EnkquxBTQWXkWZ/tn2BwghWpq0RAUY11uxaL//wYsQTVpByXmPBzuv/7kmTMgALBOtnR6BriTOJbfRjIOQrZB21HmGuZQRHrBYetKcBQsK/7wXaAolQEEpODlESVcqXLPF8DY51teo/pqsD6ufn9vi/r3Ib1kYjdHcye7/WnvFIThMQbr0P46yLRaLwcYNZzquQu+7fzlMhsWbHs3M+iHe11UEZ/4T9AaAAJV3gsQJAz487r36lOcimV/rJkWrLlSvPuAlR26T97n2Pj2mq+Uoe4HBp/1X+xmpPdM/9GWzb92YuIvcnPTa2VMoZn6OdPWZsj/P23/2icdEAiCQXDJUMFyiyB/0PMo5MAAFS6CmMJINjZ/KpFKttijhicINIyRVeTU4rLszvbPwnZ9IFz0UD2k0kSWqGqhZhydBxJBxER5PdAvGd2d1d4+L1Mmh6Opk7cqmRQuVSyNrqIvxHVMfctAp6ksBD6jjDseNz8nSgAAAl1uGSCZ2m3do6aRUEavBAyGyJRN1WKvZN889b+saj7jySpf3rvEXFP6eXPrjUERlLVdJeMLgp3MrmxjQOBBpF6gQPGH8hvQjM4cnNp/nmfUPRVL8vNS+7/+5Jk5YACojBcSSMablQjyxo95krMVPdY7CzLgZKkao2EjXj/C4NwCoVlKgIBAAqQN3CjgwaHfTsx9/t3Y+NUMpoV0GsHwMR8HxE1v4timrwSHKaVQxWVllpgIYCJd/2mUF5K2HxKm5lb5SUU8YFDfeoe18HzJ9j0Wd17B8sz7T4KDcTwPEpd7VvmKwm0o3I22mnBYeNliwq6vK2CM4jTpX0W1hm/cJK7l4XFvc6lqJta9vY1s3EdbbfG18mN2dluqXfGDub88spmzJcxnZma7b+PD48Y3zdnlbszJLUz8bziu2G8fDHWK2hzgtoKJsRJNODQ0OoDZh52aYFwMS08x8zDmArV0xq7f1TFwco7DB+UpzI1RWMj+ioX8NgM2TQ302YX6C3QVFdH4SfCvVKS2ruebGbYIyI1YJ/6ne/BzOm6YwmLEiyiAECSS7wkQgQPwTYdm4Ue8V8OZpB8HlMkOagYHNm8xKsOpQhkgh7PENWl4Z0rhBRLR0DuES6oTHBSYksV1537I+RZRZCB4WzRAdI1IkoHIi8csORp5sXpHNkQ//uSROyAAxhOVLsPGvBgCEq3YeNcC+UHdaSky7lyIS40xY13fvGCOgegiAASAZKTlHlqkLGlYUlq33Lwa0J2eR7LLqlr3T2P9Zt/+vmLEIYpIW4y0csfwMe+aY+NWFitvyBMLcBKzBNCDG71HDqJGzcyjxJ+wX3bakqMRa+i9zBVf/Y/S+pwON/uLf95o0YGC1JJFy4V0MR7QjASVktaQT5EQQ1XCR3s8fCvlXY62fGUhEvMqOhSbhltozGbEXrlz3yLO7KzhuWiHXLmNKQNoR6vuS1JYEJ3aqug6tCzI/GnF9vp6CSDDpYQ0AhEAQCk4OL7KEtLnaDGioZ7qRIpHBUx1MRMQTO5Dfs7/50MRMnEaKlqbbSX/T9xX5bu+f5hR17kI5VNn6XeVlvJRe2Pxq/Yv6EMzX2i7MCB2xJ1QvYr3I3pzb7Ch8n4FcIAAFgkknKJRH0adKWxFvuE8GRjY0p6wvHwFEou1dBOOdMm2KObtXBO1pTTWu/awWmEeDpH7L30YgefeG0KTmWXsaI9x2e4UzkOWsDzn7ZmS5XkzLhbOf/7kETsAAMFStU56BrwZElq6mHjXst1N2FGIGvZhRmraYSZc0JCiIocrBggMApziAQDCpFkLjx+zI7lW4t/D3L378HWoBExv75zeJ6wT+dvZnj6eZWtdHl6SvXrf8EJMu9nqtLIbcffN/62f1T42v/+2bP7XsPz5yLq9dt0y8VU/vsQg0BfNdIZ+tuzAgQgAAEzhooUunEh4z9mNHOXIJhk0vEWESSXCh+YfdMEqbYMY+jjeF8u2drZzXXMnnEb/wz/LRwJzsBLW25IjTZDurGd2ZbVZFd1tZ8rXetCmlEBX5UboOzf+gsOyUC+DiGkAxQBSE5+GxhTKsS2LdWvY+W7WSxwozysT0p8F69aVrvFfhdiF1RTGiXTCi0Y6hMJNEEZntV1RyFkY6jmHu1Byuqlq4g7sY5bK7o1dGeypdaTmbFBFxpcRfkHPqPnAcfiDICtAEQSSRSSSUEyUTrqroRJq+gSDbEItrH8PIdd+/c7uJW7a6W26MIHIK8Wn4WjMfdUBpcKBHD8nYUituDDpkavavIqiyYLLMgo+6Cz5F0TIf/7kkTpgALuT1bR6Rr2YEbqo2XmXExZRVFMMEvBi6IrKYeVcH4JAsYBk5GhI0JQCkE3EIUmnBbhPrp1cVuXKOst3fpes3DZnezets8hkqoGCsVlyAU0ErsHE8Uti3IRn6rlqzNVaFBuhY7IOQwwI2FtWPpEVj2ZLVbyJ4TqzhzgQbwgKdeEjjHf0wqf1CApIIAAICnEUPNSx5J4CGKrgui+MDLCEPMFg+SLi4+9OY7KPfjfQUHkGadd/E8zzUeNFxcHBUUGj//5ROOruXLUs+MUajx5ApT3wifUXHuL2EgQRf//Ef/+n8ECgChktUvCV7pNwn/y5BhbO8Chk4ABAJgDCTl4gMUsrU6OEemcqsuoAgitVi5llYysZdl0plNLvuPO5fnAK4bQDR60WJRHDuhDbaUjvGmFtnqiH9XdU8Kvs/zNYz1Vz5VVXtqo1d2I4HvCAatLxn3Y/UtW/+4EwgZIBBKKbklPhUL0688f1tKUYboww8kTjrMlLMROzyDnh/dBSFRA2pupBRiRCNtvv7mOfruKsBXu//50/j/+IUcPupf/+5JE5oACzDRZ6Ssa7F7oG20lg13N2XNdR6EN+YoXqvWMITGCot1mkmXzGjWYFgIn8wKJvHUU96Tc/puWAqZGXPv7n7gAExQFhmk0SiXJFxlpUxqi0AWHyqfCdf0bPnjP2yHmAvMSoskrfWNixot6//LsP5wz1pA58M/5A5ZgmMy5hhCLIyflf+IHFvDL/Kh0ugAIp/CvoWGEYQASi1REREQsvaB0UGAsgBu24Jh4SB5MXJMWtIdDZhTU8KdyAANVvqnhBSYn9Kdlgc9z/m5sSAZukNV8ECb//QEN6v8OxNBO7M9BTD0HNt7IieQYQs6bMf8ZFrNn5yUwTEsrVQMHVCxJuQcRDlQmYjdSjLUrY42rNnVtWrXefun/qxfjhLsViBsNsgaBmHVdsWpCjqt03vMezv/jZmsy3ERZePq1H5YeXgrXECayD6cClcI35Sg34FVRn6ik2inVV2GbXa0E38iJqOoaKZ4TgAsIVSe2ltKCTemjQJ977KTz27VW1u6NZDfvhc41bUk0joJ485K//9c/ex3b72qWuETpZKeXmMTG//uSROCAAzhN2NHtQvRfyotqLWNfis0zYuSga8lQDi1ol6UrJSd1Oz5m9nbYd/ubrSd8QRFtFU5m6tKUBCBIJKclArjMe1XMWjeo+BYDOmR3p1uxIYo6d/W6Z4u4lWr4fltuqgKiPd9TU/1C9ce0UcfN261vDxa3EU/M8UtRFzzxkULTD0yp5YcHmnRgLuvA4twn0hAEWaSlVeP5ptIIOm+ZFNJJ3mlkKQH3j4bulOxrPb8d/iMtsxQcNXL8MbunM5aeDKt6TvNQiGIhQ5y95drFeS5kEiTmYcqKxCiKGQSNO1T/5xIH0bM/8vxOu5qm8r+nTyBAkmW1RFWOxTLC129jYBLgRJYrsdKr3gTV1XVah9oChtk81WxDXzDwqZ+U0DwzzhV50zWjazWuczqJ08pW/LNv7zpnnmKi0K2sFLoK+S3cmO/+1tStSrKO9RURAAKblul0SxIgCx9aJ3fA9x85KU9QqAxF0+DvPKr6c1bc5zKkvduuttKmdzTRparprArPBXDylvNMsD+XYdFI1z8XU79JUxc34TD+euiYOhapm//7kkTmgAM5S9zRKTL+YufK5z2IXMq063lDGKu5Zp9rDYWNcbv5r9MaqzVc1WTjArWpZpSEBkpt26JSHPTwrupLNoMlA23GgQ8apeAXnFt31TN77XQSGpe1DdvLunnNQbnz///3R6IPr8uSAxJce98cSKU45Lj9cxTMecmqcye2VZ61jqaycd53Uzy1KlxCMIbGRM3kSg3uBUQUAW3JLJUB+Cg9GlF7XENqFB+sssiEEtWUdb3P4bnkd/1jQt21/Lu45zMbLzzJ63Ows0VNvKR3z3DV3I5Lc+2hBvp9UkJUKvRQb5SdiK0Wn8rMP/6OFr7cqhf2OMCt6QRpybWyi7cCBR6sOCgcHk2dpJjyglf+eAUgLhJHRHBokDrUYX5OZFtWD/d4T9dO84RZxdDOnk2lIkpn9O/IfISb0IxoEexQRAY62i8L9A3/5TdONgrDj/0qAAAKcuo7IT1XtNC51GH+Xi0m+iYqnh5ni+MqR6qp18RqWZ22VV2ZfKfKoePpTamfyqnlC4Ty8plV1Ocx+ca1ii5arHI9D6sZ0MacWQ01nzn/+5JE6IADFlNYOYtC9mcqeuc9417LdQtiZiELmWqibWiTjXN+qTmQdZdC7i0NQ4nA7NZV3FeWBAALc8VSSTSTcGTxS9AMQ8x9w7ZeJUwPpnDx8vEqJuJY+rSVxQIHI8ppERoojtKKhFDqhub5tm263j05j2su33wtHDc7pQ6nNmbZ/1TLfDKd+2b/jiprmlfir4ntZ4nFHSxntT1t6AEFkCKTko8I6Vt6UMedsi2VxMkyvIVrEjjBK5iraW/1WOWkhaYitMhOzss12PrOhnWpfqeaqtf0fOSZm/j7rxFar2fVrRuWSVdDpX4OsZVcwp9p0OcSlEgCiHoaAkNYNIkpztIJ2mrOr0Mjnt+Su/YA96ltVV+YCguEjItbJAlJUoPB5rF3fJIU4Ag4uInQljGMLsyO6WUxnbqvLRX4sx73RN30eNFNCsQgtKruUfs+cijv0KKD9yHresyKVQAACBLTsgkrvBXFUjurl0unLPt16Y2qGV64/D0PKn7SFlVT9VZRzT3LJlyoWuFePWb6q3lI7v3sZlX3MxBHXwPbFOJhxU4W//uSROcAAxg+1JsPOuBnCEqDZmtcC4EPY0etC5GApy1olZV+G/36M7fkHWq3/Xf63cTtXNflPL0oatYoBKleC02cMX5T41olHIMJah7WNPn9L/LONZM9s/77fr5byyTsKPsXhbwPZCaOy/UcVAGGOh6GUY4cAC/ua5UwdRj00clfY5CiI+n9LoXRGoZ3nGNRpze5IAzuG1uhdO91jNIiAk27MJQzAS4AsPqle9Wh1ocwiP3sAEq487m5gPUoJnxhoeW4w74mUGht4qal2GLKaKRzMVfUJCS9xxw/dSdB7oOOGnWMs+5g3gpReV8q/X4qP/ur76pJN/LneI3WWJ2cuAIUiKk3JhCpEL3J0sntDJBUXF9v/i/5yRvT/fz8WFfiE+J1lJKtajw4cNP6vr4zBMpZACr0kwy3TlJMqvKac8V+kd3F1D13OYw/sdCzyTrV1t9J/dpLfNX1wPSV/NtYxDnpjFUFABKUlGWH4Qy0AooLnVq5aRnppqAjwxaRYA5QhapjtkiEPD+D/tWZcvx28Sf+7JzPN7wG5mh1aP9tSwlsjP/7kkTigALvTNfRi0L0Ywhqg2cHXAxBS2LmIQvZjaZsKLehe67Io5KITW04eElUQiIUbo3CcQPf9kmCPbvxc9+WZH/4CiwAYDblFB5aCJbXsx4IKrqd52j5xnoVEvjfpT/yDcmXJ1KWPDVcU+e36z6b+996P//tFYKSiXc6J2Q0FciztNyc0hFbEdzSPMiZx1+H7/Yi/xjRPBDnlnteJllUEWACKRJUpMag8HxKiSqTcaYUUDxvfuGXzLK9lCIHu0jcZnpYNJvV2/dOxp5la/fEbZcagQqgy9lIquPjqqIRZfmDnTyxc9pCMu693SPgwUSaSJn7dPueEqP/hEuEIMkXFxczfIMSpMoHwFwjfOAoQUSA0m5bvDfQOpJGm1eMhKVodKb1I0Ix36TfuEgLWdZMHCQPLYVvmpjmG7H3z1yx0mItohWcaFIdqwRT/dgZJ1zr+aQnCcIWDx3LGSSKisy1zhGf/3d3cwgAWem+iFmEABG5FQOZWJKJBU4gMJSQiIPism5ObVXP+Hre8ymo/9X1r6tJksm53qJ/e7bPRhSOaRj/+5JE3gAC7zrWuYtC5lypOuol416NvWFlRK0N+ZOsLLT0DbuckCC6M5kzGVad8rlys771KhJPqaX42R/fMEZkRihA/kD+BBnqANQch/qlivGULgoKAxqFDDBFNtyZr+XLofnq+OSKF2y9431+1Qvlhsx9flZdaxM+ZOrxrPOhszHE0LM7EIREHAYhjksgqiocpPUsq95T5Hs+m4xq0Jm2RcOt6C4hUgLCJ4sbqBosFSQLHKiqjfaegiYFenUHGSQqIku3pwIbSkIkkdhgbR2OPGqHLCGH5CKw1jF3Iv929xafRFQPRTMTczctR7dlfscQLIP9zPt+z15rf/1j+dTvXq4sdkZdnHI68P9c2PqFWg5MJSIw1fTg6XiAgztEthxJAlAkqUoYn0gk47Dg8JEIgAoHEmqQ7XbOjXCLssaqigRPUUTScpkOTMyvPwvn7F/l7/5ThZ9j6qwUJXuaPc5BIZriTCiwDJ/QQ8y6Zt+fEo1MFUJ+lDWU8SBENA/rEZAsBCKiaQMo3oHj750cWrqBgTIAT/xMEmZIwKaq6mzf34+p//uSZNYAAwc6WtEvGu5aB1sqMWVcjYUzcSSgy/mPrC50ko2/XKvrUiywonNtzpERnHjleK7cRcU2Wu1OQE+fCvD+dLth/92PXI8ejW1oFHiWPOnk7RfTRQoA9gAIAUtR3JVCJFNNSCdBMi2vHCt8tOUJPb/vfZQ1FD0sYoD0SL7Nmk3HhscgmwDw3f/nzPfFJC+kpDHl7VJgEGlyyikygaiC8/J3jQQ7mONz7Na41UoO2ApqoQSKcHSFz7zsd0+1rK/xnwQlYW0jfkCvy2a169tQ6dO4feyXztXJTaRRl6ZrggBAJGRGwcN+hxMlAkNM0n5xvZfNch+cJyChiO9sI2DLdKkpaEpsywwUd/fmhVJpdggIxFEJNJy7RUpKurxfaVgrROjwOJCbSRakZJt2/4k1Bk2DYqmlM8wTMyUa/Zb8f7T9u3vn03b937EElHbiORCjY0SGxsr1dpiqf78balKGu888YGDrRYUUABKTlz8b5ITxer72VHgujSQWIxOjciE7/+jbXAOBttQEBJG8mnUIYvNAjT/S/6k7f36D90Z14P/7kmTPgAKrQV1hKRrsWUJ7Oj2IOUwI3WVMMGuZYA9t9PaNKwgj/cRpXYyhe1OMdGFU6tAznVxErpy+DDTkPlLeKzF/9qgwBQaQSiinF8CuTl7LJNNeB0WJoo95QUV3Ampbu5/MIWZ43SIt6P6+5602703/N5FncqVEWGef4eO+Tfn7NDJM2buvLNCdDhbKsdHRjOaU4Yb/HgFrtz/+kDECnJd/q0z9MtCNg8g+BRZBgXHRYnVUc1dhUVFagq/k2tr4Fq6IZEcBXgIclXzjHL4N9bEQqdJfILsf9OWYMoZjb5U5kcczZiYyTf3ONRlm9//9oJ3IRrtclgZgQBRSbt2ICMdHz1U8CSkwCo2lRgXtZq4zTkeLJIQrAuF6S3RFmJCELQJFQXO/R36JKB59gtOHBhrj+xRLV8eBYM/DPjXNn+AXXZowvlRb/yCAzjUJ4KTRniEEJby3JJL2EI2yCV7Up6b8V4IfBAxTMSox8jagzbXehBi27XEkPAR0yPeIDQkIhHTTLiKiIhIKVkM7YtkWAlGJiUFTeZFkyhuyPc/tq/r/+5JE2wgC1hpZuelJxljJy2o9A1/LXT1w5iBr2WWL7Jz0oOOq//5EcjEjsZfHNQQ1DCKayIkUU4mBBlYgqwcOck+EwHoOaBtVy6DAffj2bpgpGyyBMC5xUYsDdwequ4vqtiBgBehuQXU9aTycJgysbbdwIzDMxfeH3dcyKu6kzWIZkFV6amoYrrdqKa3/WjE7v0z+h5DEAIJgCiSrEgfpTfURsnU6tWoElUNcYHx9wd4gWU6Y0uIpzYkKsYZsUpKirIqnu6IvLu7c+9qO9d9cnl1MatvTXW9EsxjD8QQjVdCSEkCDYhO4qi40D4hacvB8AN5SlN3r6W8ulWIAh1WuvS2OEzer7f+gQOoB8HRquPJoboIW3q+KzQOUTJjLc40M31PyLZz7Yf/3I8lYjfrOxBYv+ebIKQkdUUxxcP5dbZ0GQ1aKKgACVCTcl4UwfpOkck0TeI5Qbr5lXCFpKpNbEOZOOXWZdzN40VyviKHSal5bOWiaY4rvz/YgmtOsaMEVMRUEIoZYxNMiGVYjVbkSoXKRjMrR3NVJv81gu/pfXK/c//uSROYAAt9YXlDDG3xk6StqPWNfyoE/bUYUS/lpoGyc9Y1yemkxQwORACBKTcsSYYQ6DrKMd7A8NuHUbxsD9Ot+Ki0UaBprd93X0lAhuK7kvpafuO4pmSuUsT3765GmTDo5EShxjNq4QCJ1yeFmh/rNPzS/nmxkzkqNl3Mn2TwSH/jg8VO5UCAPQFpBBJuUTwVmVsp4LYy8kGPbS08FgnkBbzsvKVmGwJZz96yt6pWFFFpWaJyuCU6l31x94kqLEogzGSptK5mfYRko7+tEkEXzP3LXvzy53uphg4MJRwvaDa5Zf+biN/1qkQEAgFzYPCBOkIV/jISVLaUCQMpjacljsYZab0roPqvUrnbXGeTNGCiE5njNqxVqmclaLAUQRUIqKUqRcvWqLY6MyfIMVtHMx02ZmIpE0Q6sjnPVJlQpgtzCrEMqoUxh1rg1gNzEdaYIBOXhEExrHBNiZwstKBl60myQggBTP6ZTUaNnOan44ViaxF29pDP4QGM1occauNzssPSdn1pi9lcX/DF+GXGxvvZU1X/GpSWjNLzbrAi4k//7kmTtCIMRT9nR6Rr2YamK5z0jXowVI17srGvZlaKqjYeVcNn77BJ22rsKgWCCScgXQKgkVjfJ+mmc5rbD+DYt22J3RxP8t6m3TNGl31XiVLS1FWpXuaIJiqU2qxjg0rO1R5I1mSY7TFp5vtbX5CxxxQtQK5wgdbadwCzekjrpMSCm3RHDtlJ6HGiSZKFuqqNBLFpDBb6EiuvpS8g+/ak9b7sQiUSaPeWa046ySvbsyf/aR2Q/qyEATmZFBGsYIFM1h0KoLRUGQsPjFsg0iDVBFy7Mict/50zsTerUE8nwhLAAABdCiRqkFbSaT8GGIRSo8ihb+PWFbTJcWSIgDzeEY9HxCXPXiYVMXcNMlvC53E2yXpDcokQtkGlWL1cmshGUS9DUZynM5KqV7FRPdt0K9esno2lvZv0M6r5fbnLkOOscf2GaABKTgW0ZZCSmWIdEOxNFdgySnpUtWyUnTJconU5IRRyr602ZslV652dPaZy99ftNL9w/QF4F/fheEcoaA7cxJ+4ljw90MGe0WZ0+qUjZH6/qccuvU7f3n5BAUKr/+5Jk5wiCwS7Vmw9aYFPmyuc9hVyMPTta7DBL2Y6l6Y2XiXh5QV+EKl2hFhFJOUKHFiiSuzJVI3IpnK39QDiBdV27ONvAYP1VLOmPeNdPXIA8yU4wSRrPbNjZI0cHupEqDMGpPIy1az00zKuVfcs9qr7stqG22aIbfjDz5JpyfrP8HKCBuObSKkkghJOQNlAay/CkGyKGIWtKbK//tkLZVi69/KkeaMDS9/s/McwryxOYs2tW377SDt7a8dIM5nV6rkW99zBJlk3rCTEm0Ollw8v7lc0hzYS8B8Wbua9eFqZfe7HfP/mUIMSgJDBScgkhznDsmZG/kPzU1Vpy/oZ99Y37PRyNBoo7f6mdOjWjqpDgSfRb6JwMGsqEe7FEw8aXoyFUURGdWIhWWgp0KznOtdhTiEYcRZ1ss7ynIiujIpCMWiq9xGsUQreonIUDwBbkuB2hEgzzJXycKUv5fH9oUHMykQBIUkJAAoaVHbrjLe7g3aWvrG5dSdA7gLhAjMAkTQtPFVWDjJYG7sLygA+XU0djkb6ZNpUt4GjOT4JTfP1d//uSRO0MgxRQ1RsMGvZf6VrHZWNejAVLVmwwa9GIo2tphhVyTjjewIKxVj8wAtRi6GAQCBLcoesHZFAq9Tvf7sjkuFYqcAWIGMh+EY1AR+LuGzzhSPWNOlLGbVEQ7lGaU95v/+4S1hWKri44xg8c9sOYpyz+a4eb4S0X452mKkMDkf+CXIqgPrOzwMObD8keUQABVIIxyTBeDolQ0+TsPNSkjeQLDlobjVBTL4JH6MipPDj5UMJrYtEJKSv0MEEdFCQHDCnqqCjHaVVtqOVOiKUBQT+VpfnfhuWWTH8JDVOM3T+dPpeTIxY34R8+TNAYC0Ck2UAWE1ufqv3En9+tisOHO0brPNpMBpetm5zWPCs12uW77qzQj0yZlls6qMWU/5Z2nmYbbsfUFBm0QHRajVb60ib5eareY9rStKu1+D9v+0m//6PRzJmWPkA4BcEZHJQvE/JC/XyfG2TwniGIYvthAfDVfFD0Q5HdS+K4TdL1CNSaacPexzGvdbgoGIosOu46UxD4QHMK4RD1Ms//4jmiUArxElechITmLP+CCdOvE//7kkTpgAMVUNa56Br2X+hKt2FoXIulOV9HoGvReSUr5YWhfn/rnE3EEKXlAxskgAIADDcl4fAVOkikk+DO+v5W69A1VyzrmH6ai43BRkW/+fj35yFjgu8K5YuBWUFn/uedCxyWurv2lc8x3VqSPcKCYTIycAiJwgz7LIEcM+ciXZSqx9PSER4df5IkbwAQC0nJJE5JZL9xZsBDsbkCJgAWnoH+YFR0vSsLl9zU0D2iU489D50hLhO3niP9Kq+I0RHmUIHQmlI7jxqlFGhUMklNAwVCc7FCzx9migTDxhBiHFrVUYg8XG8bjZZqWQosg+fA7x5Lzu0UL2RU3+83L8i57vkCiKAEibbBibac1C02M4WFgAD4sGqPFTXQ8seUAqZ/y4FmDJQJRSJCDIulC/Tt13///+9sTt31CMbC9rtme35a3eqxE9E7Gx7bcde+YKeugYmBoUjLQkWamnZtrXKMUMIZAPRkoF4zRydl6O/8AAAAKgAQkAKSTg4JGT/THzrk5r5yjfugAf+sl/u/c3bz4XmM+0zrNuIlnXiXq/z7HL7/+5JE6YADAklYOesa9F+lSrph6ExO1XV9oaEN8bcornRjmX8RHpssKGRwINF3h07qfWhgn1HI3LQOelL+mqr1SU5MxQo4IXGSbIsEPfwAiBQykkoMhHj2V7VTMF7LZOCeP21VeHTk3Q/i8NImjEZiIdnGiGnLtS/SFvc5ktNKvZ9IjQoW5tok8/vdXzb5TGMjMiS/3z/z5f+SWmxwKeZnZRGLYABLrKBlW5Gr1i1ynGmvTE4jFxJoNZX7NIkSbvf6+f2707zdYSVkR10/bqz7OtlREqZETRvgsIYPBQfuB3Nzb4p/fUs+/PfjhNf5bv/m+Z4TmGNLAK8yGkm5KyKav/FEtux5OAQH4/VUPMdFAtVEeiePai9aDi0sZszf8/ynDsRP9aSmiHWOS2F//zZHMqvmUlLQ1kZ4SflahZb8JzO0xpwl86NLUzJMbRErZCLbcubhmJ5Q5XL5SYaqnay4SpxZUjfGGAug42jY+STPHBUmB44e7mRH/aXKkOo9Uum9yVFANLPgumR54YaZDXz8uFc+kzfJL/3Qf2JZfyP7RflK//uSRNYAAsBLWlEmGvZVagsqPUNeynjJcYMkS7lSKG0oxQ16gpjspQVzbn/QTmtoslgAm49owasmidLoVJ5NTIelBFjdiUbtqYp/50tRozhmviYKkvdgRZr4f1MFl7ikKs6MKlM0EGoK6hB4JLHgvbM/ZZwzhR5mV55Ucw1RsV+dH4qGXiyiwmiDFACqqBSclwKw3DlltmJo2EsfVmwNjxo9AciR4Cwap6SDfVAgbgRIa07kVXj6rP+r7n/9XV4+tbs05uZWU9HueN9R6jG7zVN7yrhsls801YdhtSyUv3do97/Nonn4RMD4oLbY/gUg5XQKSScFTC/S8EgaBuy4fuUz0gPJ4lrmbfjlBq3AmhtLuRbmI6JqOB/z9VLwMqKPeIj3tD2+o56X9bnl7b3pKo21Nvd5a0tX4HQZjx/OterHFKKtKdJooTW2N4FKAAGAEpJyhjB/mWZanfkSi0JM26ocpm1Wy98J+y/xP8u8/58qcT80e6AxFbd002+/pr72KnQXDlqOhlOiNzUi6CKC/S6BFbm3YuwmQQLlVBW29KMIxv/7kmTqAAMeV1pR6Bt2WUc6wz0jXAyFK2lGIMvZdSftqJQhfx1Icl+3R1PQpE8cXE2wxAAhEMlJyOjBqVGYGlb9TszhXoQSdFrs2VZ9XjuFtL7rGd4tAn30yG2yGRDvdfUsNYukkHr11WmCZBT/TPPRktK3QxcwtL8/ByMywFF82QlDQhYxSdLioSiwgaxHy/Jj6HOtal+KfyemMXjxQP/Ccu24TGARF15i0ZVqx8jCS7YBR6QI7lGWXr4j8dN1NWXfcV6q5Kpcek7QmH6DYnRN1AH8OS4Md3SS58YgRbkeQvPh8OF5yEV/8/6W3db/jfhTSkJYqSctvB6IiSR9Fiz649IXZl74lv4Z38Q3/MQFKAZHaGDw0KA6Nh8sUbV8zMyjQaiPuzKZ6LdUajP/Z1d+zq5RokIsjuKuW9Wu4kOQPGKIMY1ePVKBx3ohU8fVNnfG1QABCAADK0NoZBciTR2crVxBXlMqUnKFDXtL4foXELVylWPQB5rahG4IjfYQ6d2t7zpMrdkyWq4ruMVgXUdzRbsiCiOG953BH5P5lS/+ZBj/+5JE6YADHlBXUe8q9mrKWsph416KuUFtRKBr0Xum7Fz1lXrBFDg+/9kS+XozN+/9HwU3QZTU3CyV6TjDEyIGnYCuzUFDuSa1mmby/3+d7MqUU1zX2v1au+vgDJnonPQz/aD4thBVLhbz/LDPGWA8rYft10NauVUfIwuoaL3n3+oi1kdjPy00vulT08jxni1NajuP5iFhsm9k5YgoAB3YLkmvCQIgYRUtkq3EhoPCmUtuxKnbDi3M9RP2XeotVOrli/yt3LU1IVXREvOr2B/MVnoTl/Ic0PD503k7s5rRP/6+tP8lMv+9Xwx8OLet+EHKdSAQIIQKTlDYAJSqlPxws3UfxUGBQlB0x6FGsF2uzOugHCVFztU4UMPCo9kt9QmzO7qmhhWjTziz1o7J1M6Kkwm91PIKsqZhf6LqQadqkdzdFsbR5dRSCMPvZLIQDkQkm3Lh6AcIxkmKh+lWobxWB0vIQhE3U78fnOMV+FJ8wPchMKoIYNzhhoZE8IWiUMOqUbV5iriJrjGD733pH+TvyN5gk9s+M97eErn4e1JlYwin//uSROaAAvtQ12HrGv5oiSqTZwheCrFDaUSsa9FpJmuo85V6a6ePvmHp9RGZwAzYjZEsjDwAfAABPhkgAqQgbBIlMEozZSw1V3lxezXa6/0f9rSu/lqa/kqxn1MgMQqUOJWTtPsTIhm8x4N77k3vOafW84+5Yffy30cWZ//+XwzKe+ef+nSMtvJCuWl07Xc519CgwG7uT5RDFizd38kLJIgAAIAB4+AAAAQACQSnIuwf5foMsB3BclRIhivU6W2fmvNdGzmRv3NusDw4jqkYrJ0FChuLbSjkaN66NG3P+rQIGO55MqLtoiIgw4AIXdXdx42JtMeYZh5hj3G1t2TJk77nk0vHTfTAAQCHYgPqD06m4Czydnj/kN++wh7GPt3Xv7eOTTTPkwRgT8CWkSW5yQBFjiR9y3RikL0LC/GN+Sv64hpsCw+eZD88XDyRR2Mdqd7dPvcPVoIYfdvfiI73ERE/+7aN97E3Y8hB9w97/+0Y8f/e5MmA030wgQUyHhvrRnhPvfvd//7ZzyanWH5QaD5/rgMAAlO7iaRR8bC/j6B2zf/7kmTpgANMLlhRi0Jmb6sq9zHjb9AJZWNHpM3Zqaks6JQZfBaMtIUL053foTzhkZFUJXZtNwLDA8MKUpc3slBiMtngjIiYjznGCFhVEWQrH10MKYnvViW0WOlr+F15mpk96sTCQlkiJJoEl6Z21YrTJJ61cnCZhaRBGBKVXMG7UqattUh06ib6264Z6AJEy9RgKYDgnt8GAABUSsLdkkCu2pmgUAGOAbiNiIzPl0EGsZJkCblmVGI1WRqKiPnFUMZZt0VBj+qJHUqpGcEQTMl0V0KIuQTIotHPzobWM//fczos9VKIDfAAIPLdL5BEiFco21F7Dvbu2S17rbrlC1Zk5v65nblQG10dUKNkcvfzR/I1nFTS9NSpRyNuVWrHUZ+EBCYBOKgxVabGUpQL6KATMoy7/4mZ3XhASIUHEgcGYrxwpRdqDlEvAKmI9HdtHczN1pdQMqLIhhzWtnl0zQ4t+sSFFNydIjdV0jGTLqHd3hRWMV0zN+Uz2Koa4MXggWVlYJgqWptNACIZKgRSLv7UUZPtyWxq7f2wKAMlao/QSyj/+5JkxoAkEkvZuYlK8kqnayYwRVxLiR97IxhruScfbJS0DXFBbrmdEaNw2FklHpBlBmzRwSMaqhI02DL6UivfL8pJ1dsZsjBCzKQ0lv1suGwkho3A4VwUsaKCrQe4//+Fa/8v7ICKpYJKKlsJWFMX1tDZa4cRwtcqTBYYJVZeZD7w6SqvFyVYaPZR6qqpODLIGwFHCcA9K4pnjKzIoBhVizwOjAeC08g6GodDgdQwbRTt19I/wSCk5T2ASmRKKajymaZJEML1X0vrM40Y/St6V7OmyBLZnBnqtRWSqJjRo0faR0hu/8B9y4+hxyd1hrlYBDy0gQZyiK1sYGZPPhO4kwHrip1FJTUvZsoJH8t2Yb5vwnre0GXFYu0AJirAKTkDYpfVsMx7A9ISg3KPb5H8OMut5mrM2LCZFvE1Mbbnv+4f291R/GopC2GhdVt/iQsFGhEIucgmGRgVmfsX0gENZQVF0kIfFknatcrGQFwiGGzcL6Ne11Cw8laz/VXJaMe3/BqTashFV4OjCoTNjM7ueF6zN9MhepFlrT4dz+GzkPMH//uSZMwAAts+2+njGuJOhJtqMGNKDMkjZuewa9kPESzoxC0oS/VEytZWUMeCorbRc71r8T8AVKnKBBBUSAUuOLMUvi3GwlR2PORJkZSXLxuNewL2B9MSgzzbTqJmsEz5rSewETH5tScxzwUYzZoRPm3dt+uUv95RJFsuGhv55fL/DyJoFFTpt7NsaN/gGPAAiAAAEud8E2kk3y9pt2mfz5MIjA0IRoTdC9F3dFWLfXf93e7rwrHbAkDoCVLWpXExTFZ7tlDPT/oMAHGAhgMYcD/G8DOfUP63/CVb4g87u42yiM0x9xX8AdW9/X2cwOgggAFuqdHeynys0YfK9S3In4w0WPyqv/r8k8NU5k7zySO+1q0B+d0c0A1Nre1tg4MjhQVxXFRjM+DaXtnOgdVTe1b0r6qs6VMX8XWrx89zzf/81sabW5MvDUxycKvJoxzi+LNb3McOiaoBA6gkknIF0Aqo3TfB1LbPnH8PSQazYAkPXF/xIlzWo5axxSi5BIpDsVholCKkYhkV0iI+H7EjfSsay60XZ+VlGzN31jATjAMQkf/7kEThAAKsPlpJKBruWQlriiTjX8wc9VdMJGuJn6MqjYehcCVaCDFF/9aBG63LY5G23NnA8F6aBqPQWI28mxwQb4wQyb+7+4RFWeMTlnzlrhiQMKEEr3atD/M9n0RXXN0px1Y0MjQvPs4SGF3WNTMn6DdUCVhcgWeSFdiXNYIxZVVtaTIQAQAVNvPs52oBfF05+7bsydLwhzuEzYx30Xei9U1at/JN5sGIqXqprErpvpiG6vF8HW+UWdAMRokYVIhRAiiZHdkYzUKjoYoxHU91Vkcrozo0jIMWs6jF0NEVbXpmzs5tTtj5V7+x7UAAAJ2+B0u7K9SKEUtHdkw4sWl/AbsxPArrQ3Y2q2tPifzFnCRz6BWPH1aFhsfUa/veu01AOvXSmq56GKdoyxa1y811EbQ/zP2tR3drNtE87zb/1ppzzz//H2+NLOenRzgQIwBHAAACe3VTOAUsAsNbHTX45csZiEpJNkJwkkht+9N6RlvjdaW+pFwKY7kgv8bnzrGHKF8T2vRLINDRvzerlf/KfHnGitadaNuEM152qETmUf/7kmTjgAKMO9pR6CrkWWeb7SFjXY0ZNVbsvKvBiSUqjYeheHUdvHl/XOLRmtib7vd6dN3Dz2R87GFy6MTfkkH40CgABAC5AMCBGYtUlaI89bIYRlHzFnWZ5wcRtZa22jWH88PUvLSZzhJILtUk/LMx8v86rdzn0oiLQrC2J0NyZCaAigodYY9oYWDS0MSprhZYjAgCk6HxCLMpgV9qbdrC57RiJsRksxgga5KKe+lutlKtiuN46Nc15ah5KnMnLzqPte8zmRGKwLIJ4osEH9mQx6K2igzFXXkaqUWg5bU2tkZ1IgMgmBGX/MPHBkUueoAABAQAgCk4KAOK8EXqUurms/C6QMj6IMFImKbmidT616tWaLogeRPmp4enq84MjMVapE57Tk7XKK4dxyBkxoTRN2R3ZnYiOOgpbTozR3RyRzjGZDoCP3uZz/hVWQ8G/676geiK7BUCzq2ZmzAAB0UURAxIC4TQZgNtYc25OMbO3TtlimIqYlekhjBJhjWLIoYWFarHf9wRqZ/N3SJaWoU2c2MnADLXfW4Yrq6zrDLnTer/+5Jk54ADdErVUy8y8FAmSto9o1wL2Sla7DBL2ZeeqzWGDXM91UKMLM+M7//gAZAUYEKcswaAYLbQyMReKAfmVwhwqRVlkhSif//ohuIXPQmqkQIyOf+5I6ryN72kuSkX4mhKfcW0k0EOxmDjkeQ6lypkDNMVsOqQ+qOC4+g1qrAJBMoX0M5WfEtMAnY/NzeAhEWojM41ZYCuNrj403rvvuI7dUdbKU1b2inpAQkXG75AmZ3Am1sl8U7bm/fL92NQta2j5Gu1RuQVt/xtZbecrfvzZblXzGKdzR4nMrW0NgoOlTPpAUAAAngm8Da0v0Wl3OTEbMSsSUwAxf4c2ebvprZVzjrdb2zWvTgKEXaXDJNuHAgMulNA3HnjwYWBlQBmYakNB9jVc4vobGQ6b6H9+qIzvdhLKvo5bTJV56T/5aZZcs1AIBVAMM22iOoAACAAAgFS4Q2AZFyox9gWLaymaAuYeTwgtpoPRVtYh/Hj1p3+cLsksZ5nMD6jPhoOKMOdjId1OxUKrWKUTI55UdKlIIopj5K0oZkO5j5BTnMeZ8pB//uSROSAAqUx2sjGGu5S52s9LWNcjJEJTmwwy4GgJSndl414jbj4+vXRhxbaqXuSY0gQAAJmwvLznGoQzfilDTV4iDRjUjNTvcPrjeoc3xuma71nJ6F+xnNq4iwO3OE9qfW704lV2JZojHgtYbaElI7/wczn/Uk9ni7UyMvRWb2PQ+VT/I61Q6JLq0gSQSAUU5QuQBbBG2X2XDlHgZLUSiDPRutP1BuTUbTLv947+GLVdVpmhZRy+GyEhdhAUC1ETkEFItL1O/6nRXUyeiMdRU13VaHLF3d0Qg0qVNLYXqMToRm2ES+dWQU1Y1HNxHEvJYzWAX3ocu53zEMebyE6jU6vl1lI296Vmta+yfptsr9VrmFc4jga8720Fs1vu527tb9HWKm4vOhUW0Rbt/7eoin+ZTdoX7R+O+4z+TOcWMAz/jx82oH/9o/bYgQAS/5ACDQDZVLZtbXkENC2vXzv1OqJlXI8Ul8qcnCok7+ThQVRKr2NjjZY4+9TxNUpiAqL2gUvbOK1xW/+l1PIuf1REQRM6WlVEPdxEx0Ln4dgBwXj4f/7kmTpgCMVRVTrLyrgWgkql2HjXgvZI1tHrKvRgh/qXYeZcRESKd4FDBp9fu8bp8liPpvyWff+QKGS7vZBkwYWfHlh2LwAhAAIKc/D1pfKGNvXypMs9ZhYpXdhd6bWncJrl7TTJplA7VZaN7r215wYu2kVtai2adsMypGxw+6nCMuwj0XWPs3ma5HavLG7LLI4oHoYGaMC9rBOGwlhdhjSIAIXH4kECCKRwUYhUU2GOw1072Puu2s+B4Uh0+6Syzb+NV3v/ddf17U63KaEz9/5vK8eSfcxz8OhImDpNIk5UTowx8TXLv+x2sKxuCgJNLSkdpS1tQ6W17W1/8fyajxMY7hB0OwkjtHSWkodKZOearJLomxOXNTpq4E02zx6wKBAEKSb0hGC2UVS+ibQtxH3a9T+X0+be9nwLQb3kEbB/EyZAAh6B6rc389qyzfEO/VyOqyEIHcIQxnLKkhCkVHydHVnv73dbldL+VunI2M5k92Fuk0zy8xTCMkIAJZidnH+xToiSQ73OBOwtXmmnlZZXs//JgPS/j535/2f0hazH1T/+5JE6oQDyVhUmY9DcFrIOsphg1wPzV9k5L1t0W6rLCjVibvV8V1r+h44Zor1vtGvnWb5//+rYhwDA0IFYHYuYwjjbgyrIS/+u+gOOlEinTd3hEmkqb9KhKgsBq2YI5wcAsDwaLi7uL2KJTvyWfH/MjaAHD/nAUGAMFJOWQNM3pO+vLrXRI5W1va6JnPNKIt9/mIbG+SCSaksnrkmbP9f+XCGWmX0yamVpbSg6CfO8tfUu3+88jVD/QvK18hCNol/3MkgMOBmDcO4QABww//6AZ/8UiWLUUim0dHuB4GemKuVSFuLrGN6hMFvjJhA15sWxWaJEaob9/I8eyv5oMeH6/L9xolwqfj6iuufvje6CGhVxlUg5UGuYibqfdUqIXi4RBQaIeQceZFrL7RU23/Gr+c3yo6jzoGtOq2dYaSbhSXAik27ZHRh2Bc5v9IoBpXd74nAUMg8En82GnKlHZTx0iYKRsuqZ+L3TrQl/VFMiUd7I6uSinQX3RTz2dmu7WuzFc9m/LQxk1VhICLHDICn7brOt69o6oQq45EmomnNyb/p//uSRNKEg8hXWLnvQ3ZfSWsKPWNezWEvZGY9C+FYpizow4l78CWRhypir+MQImXdwLhq//l0rR/K/Pe73+fvIs1mgYORfqk/heRP7YU8yM32X2Im28h7Wq3xR2KQsKTGFRYd9iuRGolPcytMTRUtR/R5deQef/+NhAUPSGUkpK4GzrknkhxW+Cwc2jqRBsUtQEnePzu7/50G0h1L2qiJdjgb07zM/EXzJvfqbeX6/CP0OMVUyzh+R3POlB7ywDARQ+QFAzl0MoXW50N43Nb79n4Z99yGAqjVUAFIkqd0XnTU0QsgQponNTV8e1c3xRGhny/9i99aJy6qqkjmNlXhf1LHQ5lhSIJgoUb2rUn4rEfmCNlMaqVwzuQVTuVo3tH3Fx/ve/8vjfn3Z0qRk+uCJxYoaSbknCDe6I0IvGdiMGVIVVNfm8fllUnw6P5CD2ruOjQCAonYZIiez64rQv/7t96X1XR7tkl515W3Soq47ibqauevK/iyuzdvBwF4lRXXKrof27/nt3nwdQCCgAKTTlzYVmooh4wfYPc8sPXln6qel//7kkTEgAL/S+BoyRr+XUhbOiUjXMsY13FErGu5bB5s6JWhc9ff9eFpnn8smcbxLDnlijLhMJNQfZw7Df4bVzZCg0s2cEiSf2Wat+JB67+PRDkXLTepb/qDCHkzX7esZeRZoAyUXEQtlgsOTo0n7BUJulVQ+fOVxeEOtq8IigCjWLgQAYA4aNFrVa+pe7dspqeuuubi+e7Gf7zUTMXZCEppq6Dt1Eg8zX6RTfVI7/Ky+CmxWDgss5vH9GVxEBalJKKKduRSMQ5Nls6xAX1Uww2giHvoXAb+lafDzLpTk0qr1arhSacxVvKzlMs2St3CKIKnGiqGqxqmSmt+yJQYybPtQXlGX4mL3ZJ8+5SpENb5JJQ2pygSAIVQIEpOSQ6JRYE9Mv67NAkDY6cPoUytJQblzINPZ3OYiOskaLk9BIyZcdmqPdKqCWaW1nKznW5XlKoqpdzOoszvlZ6HU6Kh5tTTcs4evoPGzLZeNNlnVvqQVMKdBFUAwGAiknJOpyDv5DwYDOHEPh+nj2Ps3MkrRWL7R0GdZ+/1s2VuoVj1wmpIHmP/+5JEywACtB1ZUW8aVlnGC0kZKE3LOStvRKyr8Xkha+jFlXKGaHDqViwfHGRGQSf5ro4QdHqXxUureRm2dEK4Tql6HZpseAEoPZ5SlNulclJblAAQFogWVblIqumMaFIDRQulK7rVkHkIvW0Ng1n/2M1gzk6ZolUdcB2J2hixKlRzJSTNzVXLxqrpiE9nwvNzH/TbV93+SssSD+L1mVTOE4aIsqAi7/QTp1FRuCWICJKgw8QhiKo7T9H8fS6jNZV/jLMjPJmElQGuLCc0qBcALeJZR+/5Rjf2K+dBkOtmR3PLbvcS1iaPRq7dvxEVmoHS1UtVqy6O99PV80tDgLkiSQdiWoNAyCAJCMeGrWonw60EXJoSEaMQa+1LW1a11CkEzqmsiRcRzU8IlIBJWmNOsjtqdYIcaDiImcyHFDv0pxJKaNK9Tuzlv+6S1Dp6KSiUbX3enlTSm7+gzRHBxQQakkSCWmnBkCNZj7hfBEzNGRcGoR2UaqnxXdeNFLJUgzkfiDZRKLpj+Tp+Js4yI2VGPbJ9u1EwlS3z8bIUnbZUtLPn//uSZNWAAt8+2NHsKuRYpvtMMShdiz0xaUekq/Fgpqwk9ZV+Tb1uUlBypAikkoLmRMTCWgemJnB8Lm/ctd7f2bKCX///AOF91J8SAsk1h93/OM5NiDSmx/UPCymWQ9gmIuIAx9N73XyIxTIV2eIGGMqMxVIlv2/dUq1nEnyvUb23HrQAyXRSaScHiS+LaNCPg+Xjd90q9BEvax2TF3apt7hKvmBmYDtL41DpH3b1Wqmh4SccFxpcryq25RpCuqtoZFI117EUqqTlE3Ky9E9nupiq13J4k6988WRTjyOqJgABACCUnBdqMbvKyqbfGZ5udOIiKtNzOqw4a4gHnpyubBc9x8Nb79DiL3tdOa8hq1nUssH39nleaALvUfJkZnV+ZSKDjxMz41p3i+lioWpdyEmat1shLtZDETK66xBlxnEFj3YsUSoBggQAiSnMth3H21tiGDQR3cjugT4HHC95HU2gVhVG6SWOH32wnof4tf5P/JLDqJ2U1rqs+5/SHpDS5/5kI/uqmwx4nGpkFRIQZGZu7mQZlk7rCsvZ2Yez5Xct2//7kmThAAJCPtxphSrsWuorWiUlX4t5O21ErKvxmiWq6YeVei4gyCBhMmsOXP/3du9aM5aeiACBEJCSclxCOhRExJoyHwYyGswR+E7w2xbx8yUyiHSLD1ilZXVIKIYHPe7WTcTNK5r/WD5tnghh+6oKRDAZmZZN1j3/JBH3aESxfKoToDYiNTIzoczSUqOO98/VGNVy/5iYqIiIAAAhxSQ0BgpJCRxJJlFOu4ujUNOUZh4CMkUHbSyCgdB2PEeo55cBjQTs8C59/LvkX7l5adSlOe5wv5PhaCFdkI6mSu7tEKvc2liq7xMqiJD9KfXJ3EEdteIYd2JMz/te5Qj+399QZ/TE6YTEaKIlG8oE6ypr50REKTAA1VxBXoq5s/TzFI6/+g6/kjjyu9fvd//+750Zr591zYiJWkKKRL7ZO997HeryebSxCQoWdfeu7pT5TLQilt6VcyLM//K04p/0zK0GHMAiT4UEg5RVR+0AXbUHHLskXYhUhjjXSMYHrHJTbhRVwdsD1XwqQq7pZftKwwbeuIGGyuIlIusov57bGSTNqa3/+5Jk7QADcFfZUegzfmxKOuo9416MRWF5oyBt+YUsbfDDDb/yQ5+GCxaVeUqqWb69a0u+x3x6fv/fZk6b6vXQdpazaNlnpzE4waDSgqivDmpoETgiXZ5s0MDZBCBhwhuOS0Y2wyQDky8C1DyDExOMEill6vPFDOiBDrSB7VmFmBgNNPILds18eNqqLQkwLsOuVg8aCyAoKMAJbdacc57HmQ2QMPcJWOk4a20LAQAElLQizGCGNSFGKzOo7+d8ORF8DIhI8JT8cwzKmMxUrnmYGlDuyyts1a+dLcyRQzEyyNYyNXLJUiubPGMoyJKmpOmHFmQRBUWeGoJAyM1ArLEkO0KD7tCLr611VCCA9CWUUBmArO4lBY/YLGj/r1HY5K3cqPp12YoijbUKAo6PHjhlO/86LuU6O55kQrJQqSTOh5RhQFmNNiV4OgIfxEoSpS/ioEVmFQBBKCTckuuGjiw+4QJLrKKLYpGy+5CzdfUWZSsfw6+iLGHpsWdDuRItmR37JM9WZmYj4oLuHQXUMcgPbxYkxkaEg0omRhZJgGlqUIgk//uSZN0AA6FQXMkvMvxP49tqJSZKCxzJZuewa4E9mS9kNJV28iSPX0qiINekAybSUiknQOAHGqxjK4GGhiCSvVVh0eOBPWjgAbdSL1g3m+CpGkFriu3T7lZ8nBJxChCCVERypO5MJM8wFnyg4hKCmtgqjlNhXwtcwApvi9uG//Xf4KAMEJNyVMqlAWsHo20OQyJlTAgDiB7YudgXMVLLKHNtL+dI+uqRllDRdaaXCrNaooJ+Uk2h7NmhWIsqncBMMLmLIizckqJyR36xns5d2UZRpJEfiaVZYS/08R/pRGgXzL1BguWfJtlyQWRnS7H9UZf+Q88tQWJATnzK91eS3NjrylzbfvTC7HvWRS0gK5tlYd3j/Os/6cx2ACrnNVnApLQxx12dXVQ7M7uz5mgUQxuMLzDoZ1h4bMfHjSsZMxEcjeqHEML/IuC5bu6/4VolAAJU1LBQgxvolc0lPpCwsJgBwIPBqA0BEdNFGdrmPMxal3q5jX/de3lPUE0uKQ018HMtv9Nc0TvVdC1lzHIM+hWlchDnKQ6wIGIcHfjUsGbg6f/7kkTlgAKuLNxRKxpkVac7uhijXcwg/2LnrGuZsKUrTYeNeXr1dLyeR5N1d5CwU/2B8nglbWc9yEAEAAJU3gxCADFe5YNxoi2V0I5JxysDPZ2lzn/lDlt7hYtVnsp/u+3MRGAZSSUI2oPS77hFu0wYtF09M9Q8WtBBY4+BRNKrtrW2g9f3XCSuks+s4rrHe9HQgEEp2hRNpIWtkawrTkr2WttUigyGL1NTrd7u442XS++65Q6mHOjv96IiwsMZNU8aPpwdnca8oUWjVLryirExUxawnxF41+YqW4n+U0Wvr5he/+VO4uOHGvAyUZU5flMrSICk7gfCwApF+M8WhaI3GcVknozmid7GtttLPUqu8BV3ljXm/ejqeKk/llTZZWaPSBj0zfNbTWzeZ0kBSSz0+sgfOjN2vSHjGqlbnAFLj2Sc9Tok8WeHFWEYrJJLJLLso0pGLEEhUSxGS+pus2nuie/Q8nlGzFzU+cBEsrhF86Lz1C0Xodxi5EHb/+gjiMUS7slcAMq16CBhqWwJHo0xrlzi7uexFXdx7KCUhDgPkXj/+5Jk6AyDPUzVmw8S8Fjj2sdjC0oMBQFYbL0LgVqPK0z3vSggC6YJi7sqLn9ABC0Bpty63Zz3eUTUzYjlLskAfO5BPvUE1XCbxNIO16dmtVFVCEo54uXuxhs+bJ41JKLGsxnvaRBcRgDKeX91Pv/x9bv+2/NndvthLBDpMlw5GDPTVHT/IFe/Bne0FLHlO0n/+wAATUEEUknBh+B85spQ2qRKj0UtApheASTh6KZegt57c8cVig4w8PPdmN7+CkBGpuK7WJXQ9g0sLr1an5Q5f7LXirWY31bShtidUIj1ryXt1OHcyZv9hKBrLnAeQJYciRiajkB0gIOpfUKIaEQ/J+r6NlGJcILxflLf33/6rfUy4WIlXyujS7fe3ztEAeyo6O76Vldp84/bfhCi99FJvhPPc598ftCRCc9R370SxGTA/AQU2r5HNf7j8d9z8koATiASm5KMH2CBLGhypSSTVJ4QBkBkCHlpGQrHhdo6DghEN8Q+ZZS71EWTR7zYy5bdRsxDvaVHURSGGUykq45yiOW1USTyhwjkRquRk81DD5dR//uSZOsAAw1CYGksGuxkZss6PYZcy4E3b6Yoa/GFn650l5l3z6G3s/8xGFdT+dWAIEEpyCSp8rPcd/GryCfij8UojOLyN2y+nGqYjVPNyTJwYrTOMYa05O4rqtMuMbcoaW48qdme86tI5fyntYXLlauLcsRI8xNUvo1qkRh8ogLrfxw0XQVxR7HWnztb0gEMUIo5dxlAibUZn7bBhqzK0OF8l3FSRKUOuMSRWj/2XuTFhmN59JQmyi32q8YyKCDyINKYh7EozMiqs7s7lta5Ee1B6RjVMI+vxSZ3Vn9VFosQwjkzgrK/h9TUGJYgMBAqTcR5k4OCtfrQpG3Wy/kfAlzWkm3rLjAKhowwbYAid+/vA0pAOCWgrqePGZpWHwsPsWfyxeD6w+9zU/Op/5GHKClOMjrIhm2br238H/955lhTMzPQ/iqrM3p45Eh2648AjkAk3LcJpuIoOHJc+b/Rz4ZqpugubSJNTMwNByj/gHPcv/h0NRiID+rFX+5H82e38oOwkR7uSJiB9mHG+M426EDNSSbWFtH22IEQ4crOQprXLv/7kmToAILpSljR6yr0Xsiax2HlXIwBQWlHrKvRhKRqjYeNeIcsw1T0mhytUJPcPw38Sw0cQoCLS5yjWAAYAQcu/GxfCbEtY3bLBvBbAfAVbKXkrt1yLGJeLfXzZmp0TUK1F30W/Ly84PsFHBRq90OJTXQ10UjykNz5d7OqVv3UVc1Z4NW0C07qfXdySQASk4LYRkCPFKlpl6kAMih10bgMKLFWquiNc7GDLRsqEZMwuN46zt9LIiCSOordGrhu3mrdHt9RrY7moFyRmaYy3MLKaerUV6FSBqupdCyVTQultD7Vud2XKl0aijjSju6fz2Q5vKfjsvWAJTIact3FnhuM/tWrzQQHxJRthrIPhYG28aahhYikdXER2jrthOrdosdDEP7HVVRODOVw66tvsRX7AvZ9keoJMxWb/I6nf1xuK1UAAFWhkIKEG9gmHLCIC0YWPIftlijNgcmUAY/NwDLZW2elHCs3iCXvrBFDu337+SXoaHBLVmbcBZ4yubo6vtgg/dWxL4zj0qqED5WM3QylVMpR9xo6lXzSfQj5ejuxauX/+5Jk6IADVUnY0wlC9FFnKto9glwNRUVSbLzr0SooLWiSiXq7Slbjh81iI3uhUH6nw4syBZQyRabkHRELtSOkX1BBedefn/VOXR/7TD+G52ih7U1eoi1EcuRSBMUZzuV5I1kMRd0YhDKx5SsRFZV8TfINarM5KEPZpiPD9nlGscc6gmwnnyVTrBHIAlJyh4FLR8D+MVUIW7RS+giKWpsMj9LvLspHJgZ3YmOSab95mT3Xry2L4K0l3wq6nXePNrZjyVRhrJsZt1jpCuME/MV8xXitRRTnIQzxEUL8xsiG+tKJTw3UgoZ+b4ICDKlFJtwc+TnJHtVusH3P5TK2J19Ifjv4eHkLCpfYopxQ66M8/inP+7IGKzbxaelzOuiiQ1GSLCokYg0RX3HD6iAgOHUF0IQ5rbifI3OcpS/ddJ/JZJzo2TGmAAJk4HQDSjgsjDAy9gOQjQJKSAYtPOIEGQczK4oqe4phXQEXGUpOLzw86lsrDAOO9Xc7bPuSApWjerSU30jw1B37GILzlkIZrWHTUdEsbWV2aKB9mQilUhqlJu8b//uSZO8IA39I0ptYKvBWSHtqGWVdi/k7Vuwsq9lsqezolJV+36z+u1GiHm0FXyjFAYBKbkwKZRCkcCAtUUbeXhAHB7G1Vt2J/g9qRj7f90IlTUJ743vzn92SUd6WDBr/jyCxZyDBM5HiDB/LKNVbEpyNsHHodTodqsXYr/2dK6av2tyzCbZD835oCRTkod9PoQHT3gqOwJR0tPSJ2QVI8K1eOMYKokodZbe6mtYkZnrkuiyS40Ny485Jh4+fZzdFlRU91NVb2XNV17Ui1lRC703NckyvqnMuM7ulkW69je3Q9ybzEHk4sjO8i7EQWwknJMKBgBZCJhbjg0lxgPFhvdlemmhAXUiQFBVo8/HwDCTKLkcRRcTIqGTRwaDY4kfQtBr3TlZpBJs5+h4inGOhccqSIGGH++xaSm3VjW0oxrV/p65niYv/E5aO7FIAAg6aYOFtDZZA7M1M4kDE00wQ1MWaxGFGZvptIKY+qlmAoCESoOBQkrGZHhjIxpiY4YB4ERFzoKwYQCGayjIk1PuYDUJkATnKdkQ9iYYiAgxDmAQbE//7kmTtiANJTtMbTyrwWUm61zElXsxo/Vr1hYARfCernphwAguaBoUSRooz6jkMzjryV7kso1DSaDoMfkrT2IOczqcxkEdmsp2MUMmykc78OwzG6GG6KP7opDMQ/D9HnJI1PzsZ7ljPYfhz8ZrDDHdHz//k9hnG5HrPLH//////+f/////+0znzm5/DD5xnFf/RTQb2UxsE4GT1MAiuYtqBiwTmLgODUwLIIwmODMYlBoXBxVL6magM+ZnADkQWLXhg0dPmCDCMypkFwauGdhYKhQiAZAgg+Waf8WaOOr40FwwYNe6kTXuDajI+pUYYGp9/HqY4YUw4Een0lwoLaZjQJUOLHJBhlI24RjkzMxuaf+i+edOPw1NzEMZ6n3Foofo5/WcPQ/O0GU3lO9/v/2az73VFl//3HP6HOdBF3p+CYEBcMFDn/+gAAAgMCEIkxqs6BwKoSs0ZpuYE2ZMSlcJMAASBAowZQMPIitIYC0h7lMRJQQBoSCUdrkPF/HNICEui+U604GhpkKVv83iums0z1L3nHbeiy2OHIXNtilToy6T/+5JE6gAGK09ODm9AALSnydDOaAAbDWNIeayAE3OtaA83oADuBEI/qjn9zFjDGR2d42M5ZWqZVo593CzEXLtc3vu68GztrGamp+cLrrfXREBCalELBCwBmm4fhlK4jhlWw7nqW27GsjWrNUA4gB5UyURQIHNFlTPBQToJMILiEek8JkNNV/WGOOXcOfveo/Arv9xkdJWu9///91erGeFzwlLgAAABgUgAGDMZrREbaonIB5vkmZcXgICJQkSPSyo0mpLBg7AQcQMlHimQkBFWcqBy946JTrbg3Zao4RTkS/R8ZjABib4OoWWaBlwyQtly1hjQHX2BcUAoGezSii09wuSJ7rAXI5GG8ituaoZLUjOp2tWo4vI5rcMW6kNyupdr279WR09eehu7nZyyrSx/3XhiYcFxm3SIX3bxqU03GbWcNSu5P1uVpR3MxwMaJAYglUXZVGx5ii73RcrcN0FBG6L53W/mL8fzr1M+arY2MMe6vZ/////8or5fut/heioEyqgaR/tIGV32uCIik2Syxi7xwZ+ZHUz1xUux8VNlojra//uSRBEAAtVPW88lAAxfCZtZ5KABy7kdZ0StC5mAHm40lY13vM5/d896zXzaLdT8QAPSX/HOf1UTFfDtXNwi1T9VLxbQYa+KGolfz/xczxx+mXJDjNiwlFXMo/D4JVMnSjCROHETz6NHFEsPi3j4xnG3CvQn/v4PADjAVBghhY0hx4nkdDvMW94gRXGnHM3LxXZdRH1Fd3VcVFdu91X8Gqnyhb33IeDhrjEjqb+7vilWNF5hKXHvkjXQqyACVCAEkpJaSJ5fpCEf2AhEHaz3NXNBRN+8iMPOIVv6popz540Y5OXqRn+h3fZ0147u6u+B4S3cz1StDe3G88wvf/Ff7f+ahxJpR2u1bLUrDNBaIaxbbuP8kiq/LX4AEtRRIRIolXokVJtqKm5cbBNJ7YjqSwh8vvSd9fqgmYGS8rKg2Ig2jviCwMaIuXGFW/7Qtwhy7Gv23QgkM4exi1IGy7HLhL3xRGscSuYr7Dv//hO43D2lBQGxJe4z/ngVAgAEXLtIyOlVBIhJpxahLKQBvwOqtyB8kUGGXC02sOgIRnYNT0zCWP/7kkQUAALaQVg56BrgXmf65z3jXAslOWNGKGvRjaUs6JWZe2w5Xdhe2rnOrD4SGahRciEpnYV44O7YULsG5IWd0hOs5MzOlR69CLgouScAWiB7ayrZOkDAxSb21BULMS6MSacjXikbR8b79/tcWypN7WdfefrLwXGqqZFc8Vpd1S3wUadPPUotdX7kcN2wW2pkaIcyOrnbk/VKMUPQyvOLZwwiCyBQqZU86XSRZMpCUyriyaBoAkAABJOWSW0mFINikBYqF+xeBBu7pNIshlEeSLSxAS0JLEvHr3VWzQe9VqWrere0MQeTYrZZkyRKTcpUv0bXJgREcWIK2O1H7uufr2c9GciNuCtoswXPOlQCbZETck1oF2V6FlJMK6JAnvfFSwqYorTGzsn+A7RsqoQ6xCvN87f06L68TW4Hd5b3w0P2iGqv41qj5ts5n7u24jkeTitt9tF8KxCNnV48tXfxX3vXfs/5R5h1c+Hb34UBXb2qBJRbkZTabcHMgicWeLQN05DC8k05FoRpFg0+XI4+/MtkKHbMkX4sl+vjb5enVT3/+5JkF4ACvzrdaMky7F/HCuo9hlwL9S9bR6Rr0V6grnSUjXa8fPGf72/f1v3TEu1yMzIbc/p1H1NXdPCDMg0rZjnzL/ZPlCwHDfdT0gAYIE25tx1OiYCkVcJdxF/QnYUxMs2p1mP1d6SKkr7zkkAfffSD7CWS90iQy/vGk++wm7T8+e1f4zd33f9yq7TaG5L1+8vtIp3aNlG0xYUDgoly0ETkRVPWGqjUqRp8qAQIAISTkHHfKcaeC3aiYjPQicoyFm2T35UHz3CeWLz5T++D4AZRtsoJSW5Kkvnn3+iHgZISwlR3R3c3j1Z8v4Um4GFefYbMjexTlNT/ZXdUcUbIn7HV0Zf/8b55SFvlSiYW22Wo25B4EDePtMeQ6hCbqIM/yX6mJa3yD++NeUqNLKoairalhvhlRDatSZRLk6KjS7z2X9TmKl8u9JFb4q5mS5ez8YRRNEKfBUNBYqBQni9JGVjKkwQAFNuUbb7taZMbjInRDxkCcjF5Z5Qrlo3GXQW5TG+ouzsGDOlxW3IGQv9C4yjRBsyr5dv2a1CPN1056nyk//uQRB8AApI/V7nnGuRbB+tZJShdiqEPYUeYa5F4IO3oZK13z8pGR+xnqKDRuPuSbcNcZxAp88ZIs5U7tsowKCeZ86KEW4DoJqLlL/6u2gl3f/+uwE7I1UZonbQHUBMdMKKS/fYTNLXd0rPTSRfyXNPte0LRVsMFbZb++L7n24aau/pN5KOBAcbIE4mMpOy2QuWHAAIQBbjlw7TKqT5eTIdNCeFAIF9VT3RW0ctsZe9/0PzfhSc0CABwQ2DH+JTYyzhmD1VTjxlPN4lzJs8uw6jF6/wpw7T11c4R3NM7Rh2u0dYLuORZYwE16zEkk4OPTMPpqIo4MP30e1/B8EOUZRec/dEQm+CsVQobFIpNxRNY1Zqv5K7m+P4Y863Ot7mz8W656niWz/tf8bYid7Kcf6bzrFczD02P0Z67Gy4pZ3/Ghs+cqXbVCLytkjtstt/Wc1nh/AVKcqEi7mmHbzm1CEU43/38R11T7J1aSFk6Iw1luKYLFU/9BT/jXKZnKl3MWpoY7sFu6TBURCoBEIBBVZkaHA633eNNbst6w+AQ6pKy//uSZC0AAqs4X+lpEuxHJMs5JWdLiyUpb6YIa8k2FOwUxY0w3V63M9IuqNyKZN7EyV/NSi6Vmz93AwbOPB5iGEyJIk7un1d5Cn/qaW5YPA2Hz6AQOCWMNhdc/6oXr7velm8zv/n5MAOAIghkoyYYQw65hAdOTtHjIhXCwCQNgb0OffDkQQHQrtRwCc8Ofhexbp9FyuhxKyO9CDaISeX0/ygNkcEIN1dEhYcWSmnK7oTu/aeX/T/DmIdNTJJAv9E4UAOQjAFRyXItOXlqIHRB8FuzuKzT38U+9gflbhxTPml53EPT9Txa/R7oXH0pyDWouLh9YnSJ1lA2BwiFnB8B4uDhlQ0+QydZBie9WTWqSK/oAkEFQsGQmN7UGgYRVmsj8Sx+lWzVV3fc3u8+/hgfSQfwBeoIujLEqECPKSRz8fNhA5rkTRhDBoxRGj0j7mZmeZZPqoYrVOGeR7M2zQkO1hmhTbdyuQwCxWX78ZDMAUQ1AwAA3ICsCiBW8qd6QYdjKsYINY9wIKQmju/LJZ2a06zFfdfv//uc7zzTKpyhTI6qS//7kmRKAAL/TF9Qxhr+SogbjRhCXAss2W+moGuJChXw8CKVNqPZN7vZ5kpEqZAYBpc4bfSKoSwibR0gFkbEAAkqX+EYL1c3mzGBweYUS4+ULYaf89TFS5I9fqtGw1hIV7DSbrvNVZDOOuqzS0IRfr81P8GPSKFcS+0Rb++Cgoc2xyi2Egxe+iocAHgoQCob53///8iY6844d3WRy2NMMHUCCws66HKUYvNd+nK7w+KlWkf8VdIoSuVSld4iWUq3QYESMccVaFAXGI1MIfSzcsxlvO357waqIaSjbaRJRTnIgu9Pm7pEiHQLp8155g+qnalqpgMg7GLRzOizMstlvFKum03kd62QUV1CIQiBNyHF0LxXoebyrl6j8t36JfBuIgWCTpOHUVZG7///9JmaySCm7/QlAsvifmGHGgsJTXW+Z75ZBCLtqrY9hAatmyN1evTd7kW34Kb4pYed+Z+4X1NVvz2+f1/G90CUGdReU4603hxFCmik2zRtFXm6///5QEQIm2UUSU5JwCVQkpyxReLjY6LOcDhZ21Im25oKrQGVBMT/+5JkZYACpynf6MYSblNj21oxJ0pKhKd3pCCpuVcSbaTEIS+DyI+1zo0cy0UxqdncpjNOzCW/3vb3ei+/G1jG2f4cKkabqFKty+lFADkW/5HlfFv3gEi1CIDcCgadxxAU3KUgWJRPkr0xK2qpUwtT7BuuBWYEB5Gl3ImvVOLpru6qEXjo3CjstzsqO/kj4JVX+6FxSRS3DhQtj6pVAqbwkaFPTZNc1K+BP0bVAeESUnI9b/kp4Dmp2o+GF5w2h/IIfyU1I/06uKKNxjAD7KGDhYUbgiI+DpyrZKi20HhBp5pdYOFwcEoqBRMDAZpcbuRmGANqmnHE1XKlGvZRxXXYOCBLl+UlxIE6wMsZes7aCEAP8QGnLJsaGsY8syXGeATVDpxdReHYvZLep17uT8t/0+eTNVVCeLCP+w57WX8u1SzUfhiu/dCx/uZY99NWlSwEyXJKo225M9CNOXyeNyycxy8clZzLV+uiRFbz/jCZNpC0rA4hIGhrmp3Z54nr6q+5x7kzMbqVdfhK1/9erpOS5cXdUJvgqgR5NVgBl72VLzut//uSZHsAAqYhWTsJQlRPCIrzPQNcCqD9faMka7FOnCxc9BVyw48oR4RJTcuNqNZhH3V92uOO4PRNQK0pzRnJHYnWqmvwdyaOc0UlQgMDWNc7o6sVVU51cumNtsqsZKImspP0qYYVKrjF4LuIhKpT30xlQEA78govlbVqAOFcMkkpTuB+Uz+pvQoksd4ePlWTjDECJyJFd7zeSHGZr2qjjPX/N1fhFU9CqoRvNYeX2bHzVzNm+LSK267f6ZZhGnEANYo9AaUXnFMUhVsh1ygIjVBggkqQFgYbNJq8Gz6ITwGt779bJjS0syXqM/LgHwyGBSiNwxyhSPpZ+TVrrw9t7ldLCv5aBNTzLi/BEFOKnnHoWcukq8AO0ctFnNey9TeVhwBRkttqJlFuVZSAhWeDJ/u8HcV1r7I2LhqR73FPfFcYgDIHPd3pItzJb1v7IPQ5kMkMy8qsrX2QGzKWsjPfzWVN9vWRo4au56kVu1rIrTg3iBanW850gMCJNy6lJkBEVI4IFxTkCwIXpWzjaoJXt9aXjgJMBTCYugqGgvQ6QvPe5P/7kkSTgEKXPFvRKRrsU2Z7Sj0jXYq9JXOkpEvxUh+tKMQNcgnTv/DFHyoqZb956E5lVb8GyWU1M9f1eQuBnkEGJRZGWSKQVKnlU30/XQAiAFyfQEPCDBp0xNvOM+rTd0dWmkpl54GqJn9RUbIuvjcSmYAsNb3XbEhytUL69oudQr43ewgsyRHnIrNY+T3bakQNnEtBQpc+vPW5+79Xil9nt3pQv/X//CxDL7+L8wAYLIgJSQFz0xK3Bh517ViATGaMeHo7+XmWM/71eKBcoirQqoeDByrE3bzazNI/buk5mCgiEpkFAaCIREihG0mrKC3lvzN1esQMBJ38sx/A0E3GDwrWJYXKHBISmaLMf18QXcrfPiJ6QcQcXgmVEXaNXpvq1WAJzltd2Muc10dDSnQryOxS5nfNN07stGV96N03jF0r3i9Pa5i6np7qqgMARCISUoSYB7SgRMERqZl4Nodjz/TMXwhQX50qhg7QWyDcUDIFDrjVIodcMPBUnDo1hedSKR0uLiax+tKyzzjAkgfR3KQqBYv8xNtOBwyWsix+QwH/+5JkqgQDA0lWOw8a8EfkWwoxKEsK2Q1Y57xLgRiMLCiWjOQTfUH/cIH8QdK88e/2XHMYSJUDYVJ0LiQ+i22UYJWc6pYWYPggmikMhxg9lWrV3IzvrY3dlNim9DUUQrGj6EGj18ZzkRLPKiEDQdEgk5KJiSyUjeAr9x6HZxfNfYsHwuyX7vrPQoGAXiIXniH9LvnxbhTc0a59I//L05eMdbJCM/qGMdcbYiZX1yW0YWszXF+otljFBFJuQYfgRYLhPfOY0J82DwfnpHiRGABq1/6dkmyriNUMz4pohasTIq1ByEATpurGRjxaaRXEiEtEcRnDXOsa21cym2nD9TJICWDYZtDQ57gqzDlLIiCZcDTTSgWoR2DixOlaoOg3gqWexmwBHauH/xI27HLL14ai1/w+1B5rG5tTdMjVRuZpsNDzbNLOeGeLRl/vns5UzJ0HzwicUYvS7Y1cBAM7hJh/FxAVJQOR4EwTjAo4S4njiQNlnetmb3saYXOpbL3+v3KgvqsomSAxZMhSGfcuL+/5eX//vzcrvm3M3B1nmJpwka3O//uSZMYAArA+3NDJKuxKx4sqMWNcipz7YOYga5FVmm30ZBl2YECkPTLtWMfkJw18z/9/7AoFQkJSbjpsY/PkZ0dw3RDi1QC+BX+4ojDQzss8q1G+BodQXmecP0j5mTNijUbhmhFI2a7RWeOzgDKqIbHcwRJuiESdLv2aZTBUqsWDIjxzjLKRf7NIJjDrbNaTbu6i3LWakWCza6KgmNO7cr0OD1yk3v/zM2V4ODZupwr2JkBWNMybfWz0Iyv+iAwMRUnajC6O+9ayMrshzhhBykMxUtkIWc6CMa7nVqf+yrQkjK8sgWe4gDAYQEYUaRbZSUqaTumwJSYLsxD6DlBVQs+vJZ4wcUpN77M79VEHQt0gfYouLL27NWbXOgQxwNXFhUGoU4GIoftndWTfpZNjIVRAg5CFYhWbMyTnBADJ2b/+xUBUGCJ+gos7/+OPEQFFCQKcstgZWmqEWJsKNggirQRDw9OJfSw4aaEQiEKJ25rKSvl8zP8EBmGz9Sy+4q5r/ibCUAQNKSZ38SVB0dPBjT3Q8XCcc9j1FM6LkW7uxvc2jv/7kmTfgAKGLFYZ7DJiVeeayj0jXAwNR3WjMEvxj6Vt9JYJf6BytbNt/d9NPX/rU05rurB9AV8FRsBgFOQTqUkj9+U0ZrvacDa8Oi0SsT53Pc7qY16X3/yjQ7pRLTvnsNVo3DiYR/68cTEPLOE5ONvmprXB5o1bM7GYikofW9uRORcQoFA1gQAHdV0KMdDc/+BX3aBr1rfrJLBENqJTaCNDRSHqSt2MJyofT29KZ1bIsd6TzSPJr73hz08mllneeWAvMe/A1m81y7unwhdUgh+VNaX9Pn/fKm6F5zL/0Lc/iUOLFILNCc0TCFX0KuM7xA4GYZIZwMCccc9Q4aB5MghTbltsBOBeDhaUODhEWp/Rsami5qPP/xX6I0Y+rGwecUzRfMK3dTefhxPvc6RS+uRGfP24///AXyezT/ziFXJ3gAIBgZgYuITvABkQn08AACeAAgOLIXiA/A//6GZj4CoSAALSTlzbckAcXQiP8QYC0th1qnuW0JLZ84xfHoEiIlZc8eQPd/t/uI/7/gX5ItTxthz///dN+UrDcoIAIYxwsdz/+5JE6QADQk1ZUSlC9GEn+sc941zMYTFg5jxrwYsnLKiVjXv4uvPoSbPEJ0Y4gX7gj0Q+3/jkN/lVtogIGACIKJUTACMmSosdOo64n684Uez/7xqGiMU+cUzPPzAGbOCgQAUCDc3CCqDGvaZ/G3X/eO1laTW/+ZlZ6mHe9KMT8P6xGxP9h3jeplBuBin/YAz8AuPAM8Zv/+FWAF/yMCAFRLEoCwAAbIBTEuCr+N8RafHhB0wMbgaWoVpOc72tsYe7ri2URu/1n/J3b7//sOzpblcwZsRupNUSSQpCKLZGppAgXzyhZIiPJweUbRE5SKcWQLrKZVTs1mvV+azc/gvq0ddADCqkqg8hAQTSJAACQdGSdBBbQyRMJiDrpVx6hMCtwTCVjUQgLoCQy7u9MzM57oiKwskSDVC2ckR2U0RKiauiLKysT1KxMQsAqyRgOB7QQpeAGZGBgotKBnwJodIwM3///6oAAJPd8Q5Z2fD7JW+ZvMRD5A7NxyqfrOsrF0J8L2dZZPXFkWug1BlVevjyFKtifWm1H4ZWM9lftX7We+tr//uSROAAAs4mWLksQlZehirqJehMzQ0rYEY8y8GHnS2klA13sycZTJtd96SJpumC3lURpW/H20p2u33Lh3uYaMS7v7e89dqf9//66X//kJxD/xuvt/3ufOxw/FABKjUMjxodi7vSHKm+zZhXL6490wS0O53jd61YnNCUWpX344Nut6QW1/M9TjnIepm6UsgQe1+99Okhnz8jR0cn5lmqw2GQ8I5do2qt09yqAAQSnD5BAC2j1MtmiG4ODfhsdyLUB9XUH7Qy/hSRm1h/oVBEN2t/Hmcc7nt73161FijVAQeeLCYoGifDMt9glChQ8BVHQk8gDzf/HnleFb6UgWRRgrPIUyMtEL8zPDWtuz9aOloBp//TQnwSSk5EkIf80kGh2YENxy7r6lTU1qN/gQPjv3+Itu4M8l/SPP/9u9f3h/QGouIW97JD/t/Ov/q114wrtlVrgYNtdM8lm1+nfxZ26gAAU91OxJAYgum3WHarFozPUzBLacwPQtScrR6LuOYzW/dW6CB1fBCfxVq1QkDDpW5dCVZWZoUYqwzQvPAxnw9oZf/7kmTdiAOmVtgbDDNwTudrAmGDXA05MWTnvGvZK4tt3JGY4/N1MdrIxv3MRYSVgthR1JKK+G2LbijWkRTtXhSbhWINFUVIlEp2xQ0AkAQSjHcIEEtwecuuQuLQnEQxERWjcEVJa8gHCDjo+Qxi2BMt8obEmVYFp5z+7t8zlJlYmtVTlemX+pM15/lr+GcGUYHA+TSp38ztYFVfwAKlQUknN0MlFAlHh6y6hcjeGzce45V2ePDK1OJt32IY1rLybQtmDIJp5SrunsTlVRbnY5vGPWZskWmZnqqzmefG5uv+6PR/nuyPv+8X3aZlSWJfP//L/v/+R0GSIlEP5nvmb6xJZZC+7p+U4AACuABIK0TCPQLHwSp1pAv4Ss6Mk9Y2bed4S9lavvM/9aDRGpnb3yftVCBSM7OxDmZFOYzkFEMRgZmZzFlKVXr39k9tEN7f3sZxjDFSPtYW0ZnmnaoAAAqVQ0m0EIi0Sb9S5rqG61psRBP3VXOM+rBRTMpxNIDyNdIwGxnetZiiBQYiZKQz3bcZbDU8mfXw9Sr3IiKnCTDCAxT/+5Jk4AADUDbXmwxC4k+IOzowo1xNlVtrRizN2VKhq+jHiXBGchxK7ShJ3WccZDFRHTM5aGGFR3ILsZVKdVF5KFaf7mp/cf8TZBWuqkZxYsIwSFSAJLk/XwRCItMi1vIDARCZa55Qe45LdBDHPzjhoxiREG+/i01816tydPQ6ftstkRTdHJSfqz0VWfff2Xpv39fKv4ZlExKFtEAQCnNaqUw0YiLZdR7ISpjjmqidbxirPFh0eXXA9O6OW5WW+5bAuE23veeJ8fDqMFCMrOgg5EM0Y0LlTQiSmAtWjmRKIxWZ9ByRwJhXGJyx2jVEXyDkex5aS+GmVuUmncLoSDL3oKSRbnghuHI0b9EAikvtJnMkYPyf3n9+BRtcJAv8wTFDsspXsR2KVjsqSqIqLnuESKVNpUi13+iku8/v/45G9UEi6sONlXIQabWueI507hcAAsU6CmzbVT6kTiAagu0uAtVLkMYr9+Yq3aXUv3HagV/wfKXShvvoXHid+mlBcJeTWJVDlt056VZ5AeKV3o0ZEd72W0KHFtack1qWJkewT0aW//uSZOGIA5RK1RsPKvBJqYsaJQJeDFDzWuw8a4FJoe5oYxV2t32XYz1rSudNN375//KjX+1nq3R/1FP///tBnoCuVbU6bsrAQgAAEx3bBMiWwk6nnT6TUI6gMI4q3WzqbLgbu4unVdfrxmEPPMRncbEy7Dtus/iWncvDN8Z9hqv6Sy/9hc70DrvVJp5+fOxkioyGyR1WWPS5qelpLW6vf1ZAJSd2n2uE2pPG4Jl1uRUdtZSERptS2xmuOVus2jtaik3rrtxtrGouPAms5OEmq53ujur+isc5RAqMjiZdkUsaUzM61+YVF5KWYwQQqKzOVxJ0amkyOjd4iWbQSeuHhVwdlg1CbJLxOAGB0CggrNwKlcWIByQX2bc6FqcZlr5tmVyEgfL7yGjy6xafu0jhYgxD+///rmOaj9j0kjtzSJ723ekGov/+huee8jrD0gyloz8NDAAAFN1E0fzrVU1C0lokVeutGxCVwZRuCiFWIhgDkzi+ahtHFmgdCZ1AgmJmU0cXCgk+1jOpygj++DpWu+L26tNjClZ9jIiLvWbtDR4UUP/7kmToCAOqQNOTGErgWWY62j2GXA0BNWLsPKvRLZNsdMYtKSIfsfXcxR+oUgW+sEEyY4Zk65RBRO9C9LZWn3pSDQxhAtPxnh6dia2IZfhqVZj676ZI9cABwUAAVP0IcKA1gLJ/dLVYAJ8ahyg9pi0oGqzdEw4jnwGgXBlUFzklzMbfcVF6JEVprFasyM9peeXz/9P//7fppwqaVqcKP6ISFEz2Iy2yRCLM6FMHD4AE/YGECLTBB/DnMWdwC2qgSQAVKDEDxNRJC+rbU1NEGx8fsPlmQE6E/qOFCvGBvq2VxCHLTFI1C9fekr8Cv5xaWzMZ2wbCkcM4Dz/9e8h2o9Oqc5k0lOoRJpDhLVzqlApGoY1oWTUrdNP/8MBYUFcGihoDAAAAtCvH0ME8pyeP3JxYD4yJqBc7PLw1ryGtf0dh6IFRZDOYSFOxnCGKZzt9elOp13Q7slDIn6O7BnmSykwHWoqjTs/1VwFetYTbduYQYwXckssk3IgQhnOHCxlVZIAQp1dz8biwz7lY2jCoemHomgwwp1ZiKVldnSPqqUrQhVX/+5Jk5gAECltWGwkzcmSLGvoxA25MpV1vRiBt+RwX6+T1iTCm/8l/uZOQGHGHaz5UThAiBFG/tKEkwOBCZ/iphIDkKgADTZFDR7DT8ovSuJya9Q4ARy/SXMaOHa5eR8jyQTVXyUR5qrhrSW8ttT/KVF2ueYaT+ouRLVPUv478TZububQsAzYCCvZt03pp0hFSkX/+rSY8IWgrz8EABACUm7g88EQa67qEfwRw6VmCooFBhRi81uWfcZI74MdMph3dTe880lbc2vkD3tC1ENf6XlZw1NP/50005WmvZW/BX9V84ZRYT/kxf/+nfgN0sUyVAyn5AwSVEgbDKTblPgnQ4VVqaJRPNQPkLDH0+Gd0dC8Oj/CCJhlENHC5QzJ6zP8koI4gzVapPRcrWCZlsupnYtGJxQhn3CYdISMw1VETTul0gv//8n9xCVkvBhX9qAAEXNyw472F9s4Za0t5dOThJy6qChRj5RoZxlMzVqZGQX6ia3SGdXqJqBIC0qDt2GubSYan0OsTMssa/yIzOhJEZA4WhVIS6nHvKhLnQ0q3Y50V//uSRNwAArk829FoEuRbiisZYQNfy2lZZuSgbdlcC20c9aDjBFpW6n6mVqyUMYyFUpQRbTKVnSPT0GClx/7ud+KABiAQEmnICmtCBevLtoBFvhYSQbthZ8mP571k3Q7yBBU50sFAIWIEwHQyeR0jKvpWYAUThMOrLfo2ERate91gUCwLiYXDCXipl38KgAFYjLBqvODEAMhl6iABWeJBKOj/RAkImJQVL3Qf8SbfbDLJK7DOY+/75s/XI47BGZ0rsonImRahgBairZ3Nkd2il0Ob/5LzfTzuX14q+IBcgh01io6WGjswqsSWhU2XY5f3qf/huNL/N/jN3uXX+BOyVf/8DdP/h5BNpuyJyNuPDIodDUBpCc/VdB/THHjZFzDHTeugNILjEiHNtIkEuY3GSzF/5sMQXqSap3dUAwqdyO1TdWeMc7oxHk7r3R0Sjo+pes0jIcnUSOd3/URf/8cHqgKuVATLTcceMJYIFCz3RAyFPGqrgux1q0f5dKh62toRy1mxp7z20mxfonfJILOEkyUzB7bGRrPquu5t5M4YzOKt8f/7kmTojAOGTVYbDyryS2R7SjEjSo8lJ05N4QvBZCTvdJSVfjTg2nD+U/iNg0gUv7fnl5eEH4sWngPRUtaAUZpDTbl1jEnEwY5oUR7fM0ZleWaTQejRxCW//v+fEx37bm9wsTWQ5P7PPrEc07basEw4Rsi16nzTLsyJy1yTpZyHfn6kPGqo1/el5GvMJ+FQKROFk2IAgAU3HAfJ5DEMVG2iqpc4u9jiarww7KQ3anHq49E7DUx/5g52eNfxXak1l2+1sioynuxzhIXOaVupuc7rEJdY60lSqXV5qmHj5o45NOe/Zan0+b85rZQ3W6pUs9awSAU6B0uNLg8SZYAzWLu+50G0uowhrzLWyETqM+a7EMki1rV9JBmywJFVuTpxcN7aM0duWM+md1lQBOqSOM5GEqXUOYc3ukG4OUoQ6NVSOryIRFIox30O+CYlbiH8L828Mr/1bnTBuWsAJFQU027RBRHBDcs0dhbXk12CLKfkBboIejRxXfyhiqvlgmziQ6guYn00gOmzo6p5YZMFMrIGqWTCIt7La5pblS9zmeizj03/+5JE4AAC3ErcUMsa/FbJS0o9JV6LqSdg57Dr0aIpag2niXhrPsyNbmmadXlMprrLkz6HLLDTajnIACyqCm25aHkI+KKI+ygjMgYwHZIFdBeXNV3yKnnEgiSoxSJcR7OEAUVmR1JMY7PQyIhkGCqVNlbLZq2xtq5P/iWx8dzrad7i4brcks6xl8mACuCAvKzYTJjEwlYq7mfJgohPmykYBm0hyi7HQQahfhp3Yu2j3w6695bFHSe/vioy1DcKJ6mnrB/p2MvemTb7+qHOhW2FrnvZDVwPE37TVV7i1TYwTp7TER1dVxaDbtreprrGv8P/8J/l3/rf3jWsVRGABuPYL6oiKEAUUGxarHuyuJpanBDs2Z5K0V6IKm/hUBkquCHJfs5MDvPz2poDyoVDNAyvV1Z2w1yPcuVCKS9f8z/X9W8IJZNb++8G1qqI2gAQCaBwU7iQ1cmBlZbmIopJ72GxorsUxtaqIdZ+Vv5H5c7l6noLzdm+v7pYWOxB2XfkFd3mNWbjSubn4rdy/lzmRSuFMWVDskcGPryoRGXdDN3Zle1O//uSZOMAAvFA2FHpOuRQBvsqJQVcjkknSk3hC8E8pOsNhYl4hXlc5iC7Vfr9W8L9OaQ5NDD3izEAWACSd4eJDJnpUHEWiNu70PyK6zkEZiPA6F80Ny8MaepiI1XKZAuSCcxUqICoJVaBnf7o2LdGA1r3hjQa5lWFRO/pbj06EaV2Kc96v7+GLvQ3voaQ5dQw5MWogACW7wjodxp+KBgDjRqncBrsmjo4GzZX9aHNqZjYUGn6qWJlJKiusqsFyE2vzWNUuuKr8XLI47/8WnOcyO6spWEHYBF68RzHRJxRUY5jN3N9XKhhuKdu5H8RF/T3dqMcY6FmGj340p4ENACQjaI3TZaINlucWHAqxzgLCDG62B7dZs4zKNGtTj7EVaagfR55TqGHr/O1ncAUNFuIKx0FAgRWWzJNp7fq1pfo3VpNapr9W21/2gvfW1MAJJPAsCAEYAbEKg3hibyoitYszalAVLYNeASe1Eo5CIAC5ALPBY63BCuHkNI3eF5KrQpvSDlXPErCWMKGuaLkwqpZ4gWtI66qcktelaREafM1X+T8Y//7kmTqCANTTVMbOBLwWqmap2FiXg05QVDsvKvJPKUtMJWJfms/9P4j/yP+Jg4qC2J3lUhAACSUwoS34SkmFTtfa46K8JZi8xeHb3Ec5INl6KeSWoulTs9ojPJK+MEQOaJsx1Na6/HkUsbWPitciXmUhTiVIFZgYcimMHNKxUKIzNSRHN126XWmfkcuR/BrX+VH5Qwy4HxNLAAtzcKJGaQjeyqVuxUVG1qNzLMqD/AiPw6JSl3hcHfoS+ETlrawv0E4IUzvuWZarHCS7DD4iUXUqkvOcpSrMowu1xf0u0sWvlVuceTYRZuMflYo/hIR+N2wIGCslidlIDAi5N+OOc+hgv1zpNwp4KlibLOeZRXNz2MSn6Zn14JhLLREEM2L4MXtVqnOpUIuvZ2kWpurfpP5J3sSRlZnONiA2XBjDautOQoa7QgAAAqgsDRhKAB88LkQNBE6WshUAKoXcWSFRd80omf8dZWdpEGMTZ8XbA7nzZigTYa2RVnxaT+zdICA5JTOG0XsklVHIZmV6j1zRyKyCJnPB3eg5kW9Br2Qx7XHL+v/+5Jk6gwDLUFTm0xC4GVJSndl4l4L8RFSbDCrgTKcK1z0iXA4i2DlM6+f+bb86us/6/7cdeLJdEj1VChg/F9LaQFRlJqbML46F6FLd4v/clLq1KSRgbsXP29dsGXT6IM9j40UyDpQoM8kO+PvExzD2SiyFOJnHEFDlD6mKPma9HQSlcu1vRnqnjc12lc+ZHf1dv2RTsfDRfkFAAmS4MKLjg9yq78vDSKwuZII2sw+2nU0UwIsHTMnwXk21qkj2DG/O2WBvsSmpq3FwBIMpamKO65WKSZJVn5i2sVlFFUh5XdjFcdVUEX1WwgsSt3G9BFnUOLMUfOnJP6QCAABBkt4uSoBdPOKmF4yVRNEDZKfJMwg6pXth6ETWPj64H8X2oj2GpNjJKt26tO6/+mukugfgotbwKOeIoXD4HFhM4OtnDoqTf1/racQT+kBUcbBzkYLrOrnFzar3VyZiJzJQlu7VJQ6YlnLEucBUZFTchQx4Yw3JxZWnRyocags9WK52nkMjQk8ywGaxmObRDpkI5iq0zMinWNYk813kqT3kY3dkOrl//uSZO2MA9A+URt4WuBZKYsZPWVfi+0FUGw8q4FCEyqo9LUoODNw2eUpJUAABSgqlA2sRDIHKYPmo/Jnojs0FZhYHJOYon7dx0oi74rq2N43lrF2cV7UkZlzFpAqgtWxnO70Pjnpl5Go6pu0PNtsy2Q+ItT8E6tpafpkhyb6nrpwEDfMtCb80tFR/mWrtQgENu2hICBltDuq/mRS9bpGsMTlL9DLZtuMteDNjKxn/a4hw5p1Wpv5ZtK6qP8sWF5ZdlRJdex3vPDdVGi9pyzv29he+S3rk63gYwRWKjeBIrYlrKEC6mJgwUl+78iFApN0DjBbZ4CyZ8YvTfJ6a8ISn0+Q+9DQ75pe7kvSucXzAgWOciKKbvJ5p1RLRC5ffWBoeSEedJ21pFwM11vSUpUtNBZq0sBTsucT2BnamFVBT/ymnZ/4X6e1CCmhjYJtABSctSASEgJw/L6RTf8LhnYSB+QfMThA/Wf6YD5Y9MwbFy8oZR6ewUXpif8rzKi3C6zPe1cJ65eSDpJt43tvqcL1dZhee1dHyS9bFCpwwqTihdthUf/7kkTrCIL6S1aR6yr8YykqU2XjXgus61rnvQuZhB1qHYeNczxJOxIUJkYbFAgKokJOxJVGFAqDQEE4oKnBQE7RlAXFQt6GBYA5EeexqCaSrTMnPyNf7VzpIKGF5AbZWCKRScE4DxW1efcrkz8iFpQ58FoWrNQxl5BZWNgGi+sAyEF+Yl5esbO/hebExd7BRDHc/Uau53v9e/e3XbntYgBsUHU0ZwhPuQE4oFb3IEZ4kckmUMWA58sOG3CuSOaImDCYgQpMdcOHzxYWN3RAPiAyfJEYgd02nNw8JsQHaDnd0u4AokJz0ucIYLpNP2+hQKy4VJmjy2Lxk0m4eCo0bFJNK5oTS7Ml9z3m1/4bZyeVOsjL3u/5Wer+1f//rMqsr58nqiSkMUhNtefm27bmK5itpGK5pYnGSN6bbBIoWMoFFo6KoHrRSQhhNbnI5Ba5fkaMVk7cwxkJdYfGACSzLsvDOVSHNB2Mr1al5flh/UDwqoKZH1jbVNFzYijwRA8j8aD6J+5k9RyFTmfYs//SbSZjieJe3VeEvj6v+u6pkikTHY//+5JE6YAEcFxXmYlLdoOqyyowyW/PNVdy4yUr8d2oK5z1oXgUFhTFRgoPF/FxcBfx25DiEVbzkqM8VihznmKMG0eIMQ5IymxehebHi6igzlz9cBoTMFgQyQVHTN0eKAAcvkj04XR+CE8n+1LW1Yyq8kDkM/Se9Al8b//zbVMGrxpIn/BbGclvC+f5pDOf9Xn+qrV4zBmCrd/1xn+FLl1L9pgzCmd2HX/9JvrmQqAYQAP0uQgPQkpRjLC5fSSmJ80H9xv+75uVMvqKX2fP0I4QY1I+G5+T8fk+Ff47nnsfp2H5DpucufqFRcjWgKkmBo0p4qySEK9CKx0FV9ypOHu/8sgVkJpuWpoHow8CbNMRZpMWcjRIvH3ubF/RuTT7hEJPvVrx/aV8c1HcbuLZZzqhTXr6NsXRBtDJoS2azGqz1ayablysr6GUj9mSiRTs2VHR8tRJz4iWV+rElwERZQSTblQw6SxGAmp4HdxYeqCyCrGzJcRnbzKtg+I/fe/4IOZeHv8uX2zb+l+nwlpIEENyMvkpq7RSZVJvpIaDWKsPd6s3//uQRKcAAs09XdDJGu5UJzs5MMNdSylDbOSkS9lcHSyoww1z3Rf4Slyko3/uK4y9l+IEogIxVILbl31uLx9GkzXJvRGUsUKli98ktWdTTFjwvDjdy2VkU62yrI73Xlq/hWSVy1LVl6kX20R3+mh3RUcGy33R0dn1KVS2MJOIB8oqv5D/515YAEAAj0U0mW4DA2MAgx4KgbKERu5wwaU+VnsDjEeqkYPcE8qjwvhl9LK3V1P2Bp/0lLNcBOjIDVLbLxmn/I1taUGGDPm1+liUJsmMWWKC11Ld//+3/OHkLtcCm23LzFkh8Lw9nWhOpER6D4wy+PP6NKglzoPpS8VPKVW/0IDFJKhpkP6ES1ymGM+ZWW6tsNSdTiIgVanQ5STqiFOjW2XSLqGNKtMY3u77fKSG0440nHE5eSJ/WHRtMTAAEGQmTkIIgjNChEYMROKnIWAlnaX7M5GMlEJbKnpYpVsU4xzo4gRGtyd6rLVaVW+h6KQ5LsXvsyseB1IBmI/8+YPxmgFAltyULgfLK/MAqmzLbNh8HA8VZyesYgVd69B1//uSRLaAAqVK29GHEvZUyGtqCGNdymEndUMMq/lNpW70YZV/ThyOxwYcWckVqtR/tPqdSqYhxI56PchFKro6LptGCrtF0uR0M8iIcyGkIY5DAIRH6udKaP8X1YrIcPNBBoeUzZE/QAAGAV5kYRtTqMfR2M2Qw583GhDI2lBqzkDZNNiYfQDjaWHhbuDwraKrs78V4rYC50RJBlxowDZUjF7ESbgsk47cn3f/5YhOOWg9lwTp6IyZRqo4vmYTGgZipjD7i+OD7kWNirPJWRaV1LO7UacxAMjcVq7hoS//KrEYULWDLFYsof8L3IKTAzXVevnV1KyUQgPIMDIKGAZ76ExVCe/wXhQLRX/IiI6p//yEnEhhBiSPoxhEQusrpKJN1IGNeGuq64rQxL0xg+IscSZe9100RCRY2cEInBWsWEajpEVRCz93/ikQBAIBUyHQIaXgXYVxJGujEHKk8kifyd10Ni3ReU6M327P4g7QhaW17TU+upOeSQfc8MXmo5Gk5An+5pTNCeI8KV0V4X/lTpmiFp/u6JYpmEI0Suws0rofnP/7kmTNiAL7S1i56Cr2ReMauT0pOAvRBV5nrGuY+IxuJCEM5k3RP93Fn+leFpx5WROE5uLYInD67+514QcxNidpUG7uaqum0mVr2HP5/4eYO/YQRjDeYuxTPB08ird01MZrVO73ulv//2p9aEslXJt9roz3b85zoinsezkScYPqRtleV0x53FvzoVWvQ6KeSLc5ABi1puGePjyDwAE5d08T8FkFsXwcqqudrp9SJeDOC7CtkCOIrhsOSUuRkRknXRyEA6kg8/+lBCcZqssFCASBh4jTIHaXRyJJ+PBeWFU/LQ90ecPhxE46BqQvSn1iw0sM0BGoMidWBkUCehGmJ18aYsLTpLAcNHIgE9KS6Kqlwti0jXUo6mC5gxofHrFi0getaxkzs/dxc78cTyF6A9etcvlZhPrRVtmzuWimDOXMophLg+yMCV5YH2oELpLK41pvMzNmsdoQ972bHiIb+Hpu/8Fn2ueH+nk8IvKdYjD3YjMkvErjpvPNNyrmek7motrkAyB7VIZL6NmnRoUAgQACUnKJjYE8Ritanbk/dZstgIj/+5Jk64QDlGHVuwkbcF3K+0k9Am/U0YNiZ6WNySserJSTDXAQlLo4WRJMxrllxxgvkG0plt4zzCxADXUB6NNPUVhnJtyrYm5QWEOGLUyFLSRzNj4tKk+kDdJauyIzjnkp4JPJIHiKaK1NJUTle9NKyvNrt2TKdWe27+MAJCtsPR0N8dRQNzQCQh4y4hKag1OAeEBwJ7QFF1sEzbGIeHhRpSliemDNuMFH7Z3mLs802CUQuora+detIHMxzv3frPXDJ9wgoEZLHfuhusAUNFIAEFFXQAAj/EgvtotytwpYPUCFB3E0U75AmlQHp4vcoVZFMjjCjiHwg3+aVFjxGm67KYaSUFggrYZzdSPmhTkzmuk9Y2lSa5qFW9/HVGf7h5RFjAaTf3agAyKEklObQDotsnu2rcsHt1dnNHZ29GZBezo8VmpxlDGRxlEDBKMHCx48LoUHVBr+kc9zCbRYu00FVOIsOIqCdpdaNCXgWpPQKhvgElJyyhqkZBYrxvE/qIFBRSKrNE2SsYUBAQFQZAy8aqxRCaE6GduZFVcMaz1vl8qX//uSZMmAA11L2tHmQvJQpksQMMhcS20Tc6YMa6klDi3osY0oxqr/aanuHvM19h/Pr9nuN/z988Y32Sj3PZv/oN98b/1CcGaio3+5Jjokv9fkBhAAKWh4JizbZq3tB8KAwpB0iZ5kq1jFIqso9dacZTihXMpZVJVWWSIWs2X419lryFPbh27qqxYihQ8OSGbhxc4DqTEUc5B/4a139ALklksabTcnwqLqZGPtnD9mFGIGpMQWgN6rRgYsEt5n+M+Pyk3vrb8teSzyg26PL2K44ZFKj5B5SqYhbsEcsWgIAFIHNU0iSc7e3L9/9UDeoGlBuyWy1JRNu7tCVHGpsopQNiCAQgAdnLIVEIU7PTfy0++3ECSlEqDazGN/71vZ3v+1jNZBJVCxz5jCylNM9O81/pr+dX6jAtn8zQAAAnfK5cINU6WWN23FaO3SroEphGiLZMff6jKZyh1p8kRLxMF8rCzilQoQ/PbDzwoGRw0oaMFhHswWHb7x3bXpUUOhphUKFH07WjWuWcZTrlXHNI0fb0XRETGSqgAUlTYRbG1j3tSp/P/7kmTYAAL3PVs54zLmTEe7NzxjXApJW4OkCE3xJScwdJEJfngGkAQKQAATL/K9LuZfjOUN3lmlf1NUe7eXGq88mA9Wjus1+kLk3zLuKs+1sEgLqYezzGoq/jabcx8+99z9vsbl9L7GNelXP2t848vs3/8zYdrO+5310pFa3BY9uHic0I0o1HTy1GR9EAlJyvqGof+leWV01ec/JcwtEKopI5e6RDrCD9LLZW0gRbv2dx2Jr1QqnmIAHU2JnEB0cz9WMFrkolRbv1GIWDB0FQqiDLdrqar6ZVDNFItktLH/LVL/lf0NtFiZP/qQm5+AGAAEAAqbTA1eBZiHJHjPPx+LCnRJDUipF6uI7c5RthNN70u/fkKpe9+uGI80CsxOMzKrOdP2s0yZmRl4ylPnDRS+PZSl983Y3UlXVkY8/zyoM8seKBZQ8Kn8mJcsBUr0ksbjbl1E5DSrg7B0+C4ROCM+YutSD/fRgXm0oL09jr76pbayub43cIAEkd2MwprpXtF18jyv5IRPaacjytTOO56P4lyQ/P8dbp/7Rj7+n1iE8bH/+5Jk84ADXDtUm2xC4GRIKsphhlwMfQlg7CRrmXUjaymEjXDr34kRP/iBzVSKK2hh4VsPejWa/J2NSBpSSZJnYv58eZbUcuaz763vT7Hmp0hBFiIY53IplKjnW6jKQSm6VepDG4gSSjWDqxmlJmbbtmv06f/g2Oxcq/0AYAABKkkoIwo006XOVarW7l9qwuOtxeQ4qsMLE1q1rZqCFZmGSvXItiux0lFXa71QGZ338uE0WHbWodkU0JWiFmkJlFcHMj6kM+F7QjD/86cf/7e7X4QEN9HbdY28x/YHJa9ACAAAU/UyBPmwPw81dJOc7ppJbTZGqfFOtTiXE1lLyRtBNlmGFKf/jD79jC+7vpNJV9v+yOpFKoWg3Rkcr9TI4ZatCIi61X2P5M7+VzSX/5f5CwZf4I23WiNp/iOEDTUAACEFgAlO/YFmSQa3mnsihEtluHFjSHogrrPPWrjhFb+Nayx3tWyJ+9mpp3ckUXEF8JGd9jQvku7FGdVjsVvCdGp7N5F12qaxUrImVnffhA0cC3x2cb5Yn3d55+p+ZS/OBAAF//uSZOoAAuFNX2krGv5RSYtJMMJfjGlPVuwka9l7Kqqc9I14utjSWgMgcqPQxTuRO7Btd+dN4zNW9vlKa3q8WJNLWkZ62GWcTs476wpJ4MU+0x29HOH7U/zIrdip9/ahNEMDQiKSXdK5/wowX8JtwgrDLEbcH1d8cr3/j5f7zLf+gAAC3Wjg6zDxZS/njb2+4FFVWFcwDkcBByia6gNm5eBwGSZdQmC+ue3AWJJZZqBGOQF7jq4tpQIStcYU1ccwybsjD4NfOVXxf+WzGOGOT+P/PoOMWAaLH3LufvZ6YsDJYKExKJNmia76SGHQk9VDunMFJqCxXUcBoRzn5puQl1UTsJkriJUElKcwwTHsF5RpSKdEGqVDOQTFTM5zTmERGzHbR30nxSq3KzPyk62ORCNursVRXPDDkB/Rq4sqAEAQSVQ9I92nVeNHXnXpmV2bSqkGlc0LjzRYbl0IoO/4Oq4xYutMQ3ycu767EGmRm/O+pGqvCrxRGSxOnoKO+vTCxvvPKkps7MqL1nYoRnFlWTpRdT5W9F4FIM1I+gyIK7YACv/7kmTxCKMHP9XrDBriYGVqlmHmTMvE805sJGuBdyFpzYSVcAISIAgMLkekV4x1yxxI8lbLQCgiA6NZkhqCUiH5iUmMuE8kk3TQQIDDuAISDgscYBGHBgQP0PBkOAGTR2MtSFLtV0LRQaiQoIxM4sXYzesrOy8kADHC5JJ5hCUGmVwWAMoPEQnwW25dujOLnDIrOGYJhdGIGXuPh0CBSHQAEgCEI8igoVNuOGRWIw0DArs4Qi5ICiEVoURAnxQQEb0CNEKT6B7v3oE2hIoy3C/C8lee6ue7l/7/HK+5U762ESlvwRv+bMDfjiatXUL//ABHrU1/9CpEABgAQSlKIlgwKywpNzMQoKhs1gNoECO1yc5hw83v9ivThi7PiiJ+s2C7vJmfmk1zr5ja8utR9KjuVcw319mn64+vba3fI+NG7v/3///QQXRiFu+UgmqAwrCRgtYS/+Uq/hjhFAAUpLgwQsYKCgYS97lWVq1UbHXC5sWTVZjGpUSgqhxIYWJEmWrpm9IiFVGLUN24+BvFL2IPLwmQ2ucPCiIpr0eKU398e13/+5JE8QADH01Uuwwa9mNIysk9A12OFN1o5KUrmYyha6iUmXPFnzFP8KiDyKxzxWtcoAFYAApOWhdDFIxApVurFrh8asCg8UDJqjwzY1NV9djypNuVq/es6oypBQgzZKcmN03DI0I3MunHErQTRNjhYhFsLiEWPOEV+NqjJTR5nTF6aXUNpaNAIEABpyXfQyOGDNxTJ2ulxisKlM9OiB44QzKU1We9zzUtr+H1AgehRO6FNLP7/qeV+fRy0InMuolJhYJSzPVTiz0tMi6Rz/8q5zOvwsjkQrT/+Fd4IT750ln/Cqfu8RAMOeABFAEklJwca2GRf1XL+9IpXLMlUzwJ2L2mr/cpX1o6L6e19+2b9ZyNGUhjpybo6PXenkhYIWLJURe0QVORkIb4XWOERlRZjCVUjyNSX1YodmWaE5/5Ku7+TCYqAgASlHbw8TuKIkmRbKwTG3DhsGzNFisLRgDAHzZ83P3emp6jOsFlvsdMGFMv79v+q8cvfcWsVgNly1tUdTapv7uW7fmlHlLILrktHc6Xstjmu6LC5NVpcCQQkVx///uSROKAAqYc2jkJGlZViJsKPQNcjFVvaUYkbdlpKayo8w1+/88fdHffUHA/DaO3fV3///J2G+2WE4WDQwEAElOUSU/EhxeqjTRLEfhU1UxDMrdnhMjs0hKFhdj2ms8Tyolh4tVyxs1zFtj+zNHpqiTc/z4c0QHdrtVQiXSyhjxnUjbZzbr0MDJEI60OMatdW8losGRn1zv00u4ZQAJTlp0Ccox4MwbnKxfEYJh2wPu1s0jOiJyYK12wzMz+efzvO7ibWc6jatttcP//+6o7TT3XnTyE5Nl6f/dlPLkJeizz/zjjjjmNIVMIAnDhAadnn//85zRVLAODQiZ//ywNDsssSkU3BIZfF6JuDSPyhtMN+E2o67ExtAnp/O6pL+hXrdvW0lv4Ppppf79a745bnxRjDgstVR7y9xRVy9ozuzSOjeXe///4tWlYbkaLHvns6LUAJqy+4uXPFcTVTAnVYelu3UKt1CCFEg7QmY3sc99r2dbbmXsOs+/99wyW1U1NPJK0r9VHf9//fHyXTmMpsa1zy7Clfoi0wTLUIkP3//On3//7kkTtiAOwWVk56Vt2X2o6t2EDXoxZOWJmPUvRSSZtaJGhf/MuxUTH////+wqLKB4HwMAchSUAZWyMIickZToRcQn7RAI4GYQAqVoJsTQttA4oQB2XO8KqXVy1qxcz2Z6OISWUjjy7reXvIjIazJJ3GhRyBzW0W+PDTMZ2b+G3XIug50dcRb73ve+/P/zOrE4uUobKHEq/KiSW2lM4QYqTCYFeVbfKlU7JH1WsAq5WkZyi1PjdeG26/B9+L7Vetnu/ni/z6RJvy4+MhCDxfaWmFNEWnXbGzdzYf33xsbGzxZxFaIdRMiU7eD6LSpHcszM//aDzLtSUdlFsLVixKaRTsRIQGFIoUSjVI0T3XBg+PH3dTMV1MKNfZmMr7Kedqud1V3IyDqJbWNofU3UcVvPSPjOTD3be0hE5sbfV1pxX2ZikI80tye70lqeKPCjxQMjAnKJKWAv2jpPOjwOv/+h5hZURBBTScjRdKTlwugKyXICBXKGOWyK5IBBQ5roPcSdSMRoTJOQzxUjIpkUdh0b4z4eH4wbHDBsmwwq8+x0Xed//+5JE5wADBlhZmYtDdmHqCzkwZl+MiXl7QwjN8Z2sbaiSob8WsBY+E2gqCruVDh02KQAL6Nn8XUJMtFJOVIFbY5w0dQytAdPJYPBHSmJdGQcoJ2fxyZ06Xi+dLk4cL/l8v+Uaft3scjOtKpV0XYiqGd7ZS3UrKjMzsxdHVkRWUra35SlVmIIjSCETORxKiTFNclH5/IdUQWkk4Vi0NBY1dF9Nz4FBvkNLOQA05xy4+Iro9HxCe96kYzyt1FxEMc0fvH7P4f7sdtnzU+/bvm53jZkp4Seraa+zLdmfXdmycqafadqdo7XlNEVKcivVoJVgjDiSIJGAgFVTk4A4ACAXwtgfYybUmpZYAPs0q+GxHPJmLF1Pj/0OeAzvGbWYL48MT4ves7DJQGODAhhwQwEAAALfUf6aHKrEf3DCXg2dJVVldiekrEOirGPMzdS4xHDzL8uWYU3EppSl2NYJciOOxbK/VQcbcthGY9ESW1F11qMnyixF/wdU997Ujilzk/3wEx5ptxRkVuKmRNH2QzZnOfbkWRSzykEp6uZUSZXJrp2///uSRN6AApsoWjmIKlRbycs3JaVezEkzdUYgy/mpqGvcl415R2UEeN2m8FcDa3/4ygKAQpwx6oFWThcwEmlAlFFVE5ePHyULGCTrsvonflxy342i21FNhkvSMUTRB9GjTFw8Ichl/KgEI8SpCF6N6FwnEjk1Di1L4VN/xwAEMAjAQEAgsYBzlb/rolLyJ0x+mFjO9ptoZkVv/1dmY7qX5Fp/74swIAFJOWjSVCGGFAvX1E8uUgqN3MDZJz5UCgRHokaexXihp5/CcHfh2+uUEmcYz0DEb3ya8h460ullgjYxTb1TpHERFjsZ/gghV+KnIZW//EIptI6YWxdUIakEAKwiGpIr+WUB/ui4+A8bNZoBwQBotGZd0v//BKXSRVKx7He+P4NJ0wT8nrGCqxsTiXmihtTipYPC6pR4dz2OrhRfJHQY6yw2+XcXPvmf/////lYz5dPIpojirPr0SXh3d/KohULGS3sqY4YqBIASkZZBmDyjmkoLoYtElBRC/ajj18O88Xqqe9D0N8zzvfv4hRNYwdMDebzyEg9DfPPq9OL/+P/7kkTfgALHTV5RiBr8aKrLvRkjb4tU/WDmHGuZrCwt6GWhurhx7kqsut1UTXJMz/KOiXE1Qhua0/ErhYGSAxNImJDRKGonDyWhU91A4JEItROXRglu/j1NKXx41N6FiQ8NXf4c/8/ev/m5f9MKJTDhFcswpp7VtTJBEjXRQCevmV64fYIMa5b0x/9oLZRfGPkwRLB5lbEuldEtitncWQ3Pl2tgvDGXEDueDY8qh14gHhLPEdFRQXBUQAAKTlBsGGbKZkD6g0fJlZ0iCqXAoDAAJSBIFJYvOXxpdwfW2OOcw8xS02ZQcfUxK/I2shYSZ47eZ/11QyJpz4oWFgERGGjvqv/97iv/4hbYxJbeUq7lRp3/tDTdcEWPAAgAAAsuVeKW7TKvZgLppZanTRcdoDVgE4eziYzHM+k6fkYini+HLHn/fshI8i53kAd+K/hu9CHcbz5+lF1c2XNTU1VIpoqssutsqwqH6Vvt4KnYepgyJw06VBVOfALrwaBUKuEoVE8EAJTbtsgoijQtqYprRmVXv+8u9anz4ok0+ZCla5JX0sr/+5JE2oADBTRXOi9C5Gsmyzcx7FyMCUde550L0Z+aa+j2rXLus271xH0ZMvzaLSLjUDf1/fATaVTrOzOLA3gUurUmC4nhP6iJhMbR5kwEgbuIi//+KYev88KXDXLvEfCmWZFFn6gYP4mEznwfAhQEAgpOM+AlbxplfeNKWa3CkeSPZTImBojO8ypey/vZ5//1/+UDg095+qfNQc/3ZRVf/3UKvfxJNXRK3ztfcb8VZKoA4g4cHQBE/xYCDKIohAI9QoFgiQBFogdh0UApJ3YPk3Jz4CmyxCQLrooITj+KwHOHBQjQPekmhe3GqY2aynqFObb9Vl2/c0raOEEE5uUAHfK0GhaBCdzRDQETi9BEAABxZpCMIM/8LP//50yqYNknrXEBSDc/5365v6QAu2BoAQCSS3F8K5dWnxEhyoY0ywtZXkMQxpALixIZUx6e+5Xmp/+8n3AGEqJb62P8aNxwRi46+RoD5kv5jilaLfiZaoSpubSuKm7jUZWD6/XwRV9t6Sjx8wjWfKs1SfbYf//1xvi0cVB4hTMgIklOqiSR9NVH//uSRM+EA1BJ2DnvQvRdhpr6PehcjKVTZuSka9mboOuc96FzWpMwInsSgvhKFiBqDapRtYtlBZ6XAfIwyLklA9e7fu68ziHv8djC9ze7njYdqS89tyKbJmTkWYDfWiIxC4nIab1m7ediU2ne13TMzN8PPv//60Pbf/fd7neOjchKCgkNty0dEgOdFJse7KapURcJDbZ5Wp6ZrZmryEe/rqJQyTJToQWlFoqIWrUmPmlbqJt3KpDmrMqBnK+THVhFI5Wu+xIRRndGUPgmIAyKegMCAQSknLqA6OxAWmSPMbTnZRJSm59YYBwStqoGPU1hQ4jmUQUzbnoo14WvtTTn/0aEszs9HISh8jtUZuNmoRp52y2//x/l7KbIr2mRycaOVZs8r7rntvRKu2Th3Jfx0y7HPX/fcXc4s/73h2f4tI0xPM//9pyAQASVf/WEAoI0ZZuNqoUYnEAztlDoOQSEdPneBQwXdEbxdCbjZhN1vdr78HbkV9b+7MgdM5BJ6SsPdNL+vojP1syK7yKjiIk9hj/lOzTypFqY+hbDNikT//+lHf/7kmTEgAM3V1w5KDN+UGi7mhkDXI7FcW9GJM3ZaKLtXJQVcYQAFJyTahkTB4XEU9TEjgxxhh9HsPAdv4KoUhTYFgsHgx8Vvy/nbYVqMx1JDu/53dT/MLt4Z+w6zl10Hf6gt7jt9/5w/DyrKQzB11t0YudwEbd+I+QG2SQxtyNuTdVpIQMiebhKCSPadXtvoONFEH99wqoqbK57dioh++96GPUvvM16AiMh3viJu+pbi0LHJG28UiXcrcYzSfp6iV4ubTv4c7DSNtfdf5gAB/HpVbxDRv+EiQ5eLRbSTmZkoJJ+8AmcWAAM38mBhAWuzHgOBAf2x1gExQglphYi2lCDmkbMo3m75l83z7L5m12fyaPjKQRv+Ut8kQudVjTq1LlO1whIwqPMkHiU8AUfEoaAJAgACCbku1KC6Awk++kxhhg74xowICgfvr677YhPmgmHxoDe0qkr3y8zBCSYF8jcZ2JlwpgxIimp2kHOF+WCw2xNp/+ZKbufzOqzSFDnP1VMFilLpedt7n6VAgAJFZYSAACaCk2oVIws9LrqAn6yzNX/+5JEv4ACsC1d0SMaZl8H/D0laF3LCSl/Qwxr8WglrrSUDXtIMmIQNBZaQQENfMjwfGM/Ugdb73tFVmrVJ+pxgrhh+Ce0Ty5G+KtCmSu/wUJUuJC3fv4oWBKwjRu9u9QCGQiEnHcKAAJ0nbJnVkLZqkWWZ2Mh4wkx5SNJNdVB0WUqRCnWoaT9kaVc8Vf5ve82aPvm3+4rkUhKq+CrC8w13d9TNpK1ffFxpJooiyi1XEd/at/8QcDZV5FVfaRgBAKalwKRIBeyxn2NbzVs94/I09IHtrnLfMaqzvJ8ePlj/URrz5xDyK5HhCYriy6J7VUiv/DP+U2TOwiaVyNFfUmECw5Lr5213aST/67v/+TGFXoLqcACAACinJZBNFWq1Sv5k53qovpdOkOpGcuB/hVl0IxL+g2qp288cDSzp5wlACIfPcSpbu8RYu9krSBMIlL/f8shPCN3WQzT89KTY5paf7+ZsxDwuDBUGuBl5OIjDDA8///mOoSxUwQqARtYFNNuUoCPtTadOEi1+t4V9OSYxDXqu//hXfnRa23D0tN2peiL//uSRMqAApgtW8koGm5daUuKJaheyr1FauYYa9mbnuyo+aFzmqhzYoeChf//nXDH+bmQJl6iE7mCb015k+Of7M3ZZYdL/3ZEF4IQXtX5j5Vf/GYCDQACSnLZAp7btV66Iq0hOD2bdLfrxtvhZFV9/XpsdfoOhTYTCOaz0dEO0RUMOXdzS3///4X3Ndp97J/hP+ns0cqHA4gVeJvX5zJxoQsMEsEo7zwXwWDIWLRLbcmgMDnpt0RKZ5PdNGhgFz4+B+kqD4Uh9bW65Vh0/6RsipTZTQnTdTZrVU4cza60jzhsJVIrxa2uaw9YysDQZswiXJAoOSDW3IzP9T8bnIsAP48CcBEiEAkBlFTQGDBpkW6kSNNGD34+qoAMJri5+mpD39aWmakOfj/WmZFR7mI6iArP8f8xKX/a6K8100eldx6V/6S8wU21825f+vxiQGhgcEU7scCcH58AACPa5EtVCWttEtNy5hCFyXJqVvLdmwuxSjQQCOSVGIpiqDqx9rt/Yt1/6XQt6UVlEXJedr5HXIzurKZky2olvVk+goJuKBrlLP/7kkTShAKwSN3Qxhr+WMSLajHnSsrY+XjkIGu5bp8vNIQhd+ciKVC6nZXcUEnZPzOUqqKnKQWEhvAWUUE4jWAYVG29+CKwIWuCNA7rn1RlBk3f1PU0/+iEY9dV/oupytsYNgA3szehrmH9Z7ueLLss8+a6o7LpZVU+zfumdupzLU448x/6OqIjoPO6L859DzGLx04uwASVGQ0S3HLogj6aPWEbN09/xfFN5YzYt5e7bzTX2lGr/7OUhV5BEJFIdSG5XdnMqGa7ldLdE1yIzN1lFGiUOOSpTlPxjEARwTL/7mQjw8R9YwSBASTezUPhNfEklu/ZGe0P5dLcipFx/AM8LzLRZ9Bk0lpoWRWvOlEcpSH9GzssxUt0JCMbgSEzHVX6nnr9SQYD1GnO5c8kVldlnItTCpNcrf//XWXLf+nc7qe+UIjQ5qrBVQEEAlN0IpGAYJUc8fGkjJnHc+fLpeLp6XgqwxQqQEtoKVY/PA8CROcY8/rQFhU9WpDoZ5iqZ8SFAadTfjjieQzaO48hHtONKrILMYtha12RW2sfz28qWOP/+5JE4IAC21Pd0Mgq/llLrA0NR2/KNPl7oZiruYkrbNz5KbrM/+rIZYgKLiBAAEIzdeJID26O8yP49JoksJ40RdSou4xRigZiADE8Yv1LQTK3nc6oHwQYgVf/Vzddf//u0bFN1fd/wze+WzNNsvUMz1+2omuOH931/J5rWtbxTz9Q5jLvrNMGg94mP8FUgwAMAACTl48QQGGi4eOGspQXLIRhCGY5plYYABBD621mimr0TP+BCJWZ6rPhQjJonMMKUuX/7xEciTsXPVELc2Ly7f+UMa5K5u5KiqTKhkjwKJgr//T4YVGFBQ4aimJbZkATaibc1mjYJqw0oxaULwI+NfGN0Gk88K2aeWSZ49nvml5Yk+MbM+emv/2nac72QyZqn4Hov//4m755d0cUPTZx9s6dE1Drasfay86xb+X73zbnVTem2+mWXx7/+M40fwR8V2w8P4oACACCk5MGQVCAmI0KJafv3IRUPc+tjJZPOsoBNjnVfd82P+bLJapAzXV+hAwGiRLo2DUFSndm932KhVvOrUMyA+7vKV3bgiy1cn+q//uSROsIAwNS1zntKvZkKOrXPotcC4FJY0Yga9mjpG80Z61/D0i4Dv7WB2xWrAhJSABJJRbpYGGYFCX9lFES6q6HUPqB4Env62vY5T3WMyoEhMaYrqrP/+LxFAujn/oidprk6I/qb/Sh9qGjR5vRJc8foCVRBJoNdSwCLOUlj1A0Hd0mQSnJ4pw4ThQy65odktYq7ltCVRj6Yx/JwekGenc+saTayCzFFq1mpxlrqf6Va17kINEAKs6NaqkqVi5XQggOqjIqDNyuSVHnGmq85GY6kUjfmQe+oiKt0GjRIUQjOQowzv0DjmQIBDk2TIyUAuFKq30njpQwoHwtTJoS4R4ILgoE2RZezKOF029FWojBtqdX/6l/gyAv//z1JKjoRUCC8rgda6E8NglRfEIy//bFZj/9EQeAjAF1/3RJlNQyBTUDEC5wnFwv+oBTSwAIAIBTkwXwRk7VxBPnL55AupDxfSTcznBnWwBQCLVRRRTTQQZzGkylMtpkb3s38rXLp/F9BuIQbf86JT+rV5iGJTD8aipFc6PI+eF58l5m/+f/5f/7kkTlDAKuSNlRjRL2VihbnRlKXYyBWWBntK3RmC4sXPmNu0/ulv/+ZepmSGHWNgUx1qAk4EkEIqVMHWe7VXwTedQozuf0jRMLajTSff2QPp20VIHDYef+2mv+NHhn/sUitrRQUXDdEM1f2IrOQSq89XORCovrZQoeUeQVFrdVMYz97kCmElIcUY6KAAhAABfXY+U/Ce1czPaUOuqzwO9op69ulmsFdT3xfetV8DGMePLCzveYJuRaV1fWf6EWqMJnLZBJldCOj3ZaIrnFhY5UUwxVKvznbcf6Gd2Ov90U5yLN/1aUpWQrFBUCmgVJAJLLl3Og6/TC9lZoURAfefqd5+gBDCTX16szW90as6SooyXX8vF4/5cO2GgIO//LyNS4rekpr3ZEMdSjyMo8qoHhFrVK2hGeouUNE6iy//9yAMExqChyEP+qIUXUwcunABSm4UXBh0k4PkLMoGd1rc68rm1yu0PkQ2jCYKwZosJ50zPBpXG5naV160vCtfVmAMHOK43vDK5GO/UyqDAwQZlUppvcqVV8QFRaIRKoZjPaQxb/+5BE6QEDHFTX0e1C9Fhqy3omBW/MJU9hh7yr2YgurSiYlbukcA+qu3qwCOQ4M6f/9CeUwkGVKslNOySb2j4ACAhPBhYUNL8bxVsA4y4i4/h0ltea4QIQAw6b+OpuKdpcc0lWBoTgRgfEo3yzTX33TWQMv//Wxiwj90PvmHR/+Iq/5p7ukQ9an////6rV1JC8jQVDvg0DQNLAN5ZJNNKYGJHONggAAUMAAx28bKmBAP313uuUZ7fcQgx9i4grjm7/hkX/M7qogBSzJ6pn/c4xSJpTXd59mJ9CEbIQnkIRVfkapzuQhzndzqrqOV7N+QIAEICAEwIgAgYkjAm4XilSQe9TZNzQ23P/WgKSN/fyxybb+OZayV1aViq/KDwoX/yoBQgNSd+zmHnn5GiK0zSiFFPmH1ujGECZhjIZQwwwye/7sttswxnPPd7NZCxhRACFTIKRJcOmR6cPjbDpK7NMq1gO02AWSWkaT+MFBcdW0PPwxy+tNXxNYyefyqElNUw0IPf//b////W713/l2XCsxjjGQvf9fXNS395e9/dWNjP/+5JE6AADIlNVGw8S8GQKe+0NCF+LSWdxQaxN+W4qLfSVqX54wstMeTZP3rMYQMPtmrf2u01pDa1w8eFpwKAckuqeC9onMPivTTIkNJMuV2Og207IMnUqi3rupGT3qb3r///aTgIBCW9jY/434f91QWZ51ufjmx/NIMIjxfDdvNkr/yK/aitJSRxJZ7uPH2jCiR2hgS6wQDBgAFt2gTTAPkOCUQmxwIkKG0rGfTQ9MRi32X3VJKL1qaFNN3SQsFACjH9ENvV/nzN6l0Zst3448RVKYjc++WRWNPksnmTyf8mYmDkthWfBQ/BWtCKQhQUhAjbtx3i/RuZV6rkLIGaFP4MiF/d7It9d3OpUf///4wULagAptD7r/7vvv15YaVL/8pHHP/E1zmHO7Q98REY8hXSi60eDnvR7SR7T9K6j4//qEAruFVcVAQAEi04PcwDGhwEXp4tqdZVetysWNGpHWsAch7bFZrwaG7zjzjyEPkZWyGYRBFfctumsj//l23BQh4xj9MURf8mXpDFGZsAgSgCK0VDMEBsfHJV/yi67MRee//uSROgAQ0tYW1EoM35eahtqJaheiq0RYGYka4lhqS1omCF7xl//V//hkcVrP6oQcApIBBabkofDwvJe8gkpoPaP4i6Ka2c0A7oUotF301TivpMidSSJItmS07podVWyCHSQsIR9vm/4bXs+GMrYeavbnum6qpuGbmOZbd6kVVf7YnfxEs7q37et0Vxtq6d22beyo+FBJl3FxAfrRLTLcLEEpa9KY1IgSFB5Te60VdMOk5ibbcq08cBMH9fzOuLWRQAmXr/3ouyEd5m1qJOAP3DynwgqkN10MWnHLDRxs2qrPWqt+4UFpr+J57sq0uq0sas00rtf//62SaqtZIWjgoNVugjBOFcE74cwLCCCTc4dBKnS4kkyTpLTY+ZL6l7VBpdP//rG66n6675SB0bxcsuK/fx/s20mq33vubuamoni6i2ugyO2sQoVADzg0JDCQdMYyWMsAP1oEQUYkNyXAuBzTK0HtOUk0hIw46UwMUUgCIMmNEXNbLUM8kpaJoZMlT0NpZ/kc9LfHrX8lBqukOv94sv3WIrSK+Pqb3ivpFiP1P/7kkTsAAM1Vtc56xt2aKrLKiZLboyBS29DLQvxbx4tpDitdr8ULqHAs7EJkGgaJdx0iGHpPp4BgpSTexoPgkNQ17MWRIP2kfzD2IgQQiMc5FqYaeTF/pmEZN/9//Hh//ozmKffQgicVZkZ6uv99VcBzN+raERm7S+rX9bVLYrqUqHZkJO/IxRzTMAA5DFR6iE4wiQ4R6iPc9+53/kmmmDDVskknlfzsDI1s8z++c6xr5jw////XU0rUjx+7FfQznbFRg5XQjcUWxWBSqerrXa05IT5maGAsuuWqr/9xirFCQ+lZjl1Kmt3d7QaVxDSbQ0GWgCRE5LoRUgSsas7T/H4fIITzGhyfPF4CvDx88e72WmszSUrstZqi1aHzp6fnj/Uqh/A9bY//76mY7tyDVX9Vb0Wvfbv45v96YeF2Nv9m+4hjHvh7K60GNi2xfyxza98Oe+Gf+5zpcs83oPUGkJkAJJKBNEKYhcMxKzXpZR2ubIZqikRwFSHMv2tNacSl75Y/vm0DT/v72Rf9SBPQzbRm6upLO49nOZTm/rMK6IUccX/+5JE44EC0DzZ0TJC5FTrm2olRW7M5VFkxj0L2bQtrKjJrbvOvT+v3vYPiFviJAq5e0DoGCgASBaYmEqNC9yD28Sh5Lmzpc+XQDUOyXiIZyXTpw+dqda1JrdE4RNa7NcuHDh45/LxHA2PCw95bzfXznk27WY45TTGRDc7x+q/qyNXtqymnKj+e08895qNON/7mMTmMZgYgSC03OA+WCsyOMhiRWyrpJJXpIugCeLUmzoM6LD476KLvUmTBM1LQ2uq/2SpSfZy+nlaFtK7d2Ss0tY//sM6bFsnWeHOdc7/+leIxCCGTv9HgFYKUChoKkAEFhOWjWNd3QqJHA8Xy4can454BiMOPmq1LdJbOmr6qmEcIHa64nx3/jPH8SgV3///12//pIhmVluYZ5i7VVW4csLWNbDKELqagmW6DTv6FLgoL/Q/IEd//Xr9KgAim7DPNIWFDiM56m0iJ0QYrPkNWaqHSbmhGAMYgxnSdmss2elNlKTRQNTMXI/fGDnz4rREhIaA+Rdvhnj56n5+ERFWJmu9JXruah0l4T/4Sbjvm0in//uSROEAAp1N29ErKv5jC0spJgpvyuEpZOS0a9l2HmyoiiFzSXOK7SntHgJJL6LgekkDUkY4ysPSAEUynLS1hnAGKJQloGpIx1fAAwMWg9c4XDh08eZ7TRTpFUUqgizNUOFx///jbWgaAwzJX/zMRz3Ux2HFfFoY+01VdfCDWurOdJeme6VE3r7ZJmmPOMF7RJQaeRatX3MFHQB/BHwkHQEIAIJSTlA7GBwOuXxXHkeRImalheD4i72uhis9UMIGdbmkbnTGM9DGMXb/E/T9IwinYgdjvmerSl2mDM04kJ864qhI8uYMxYiKFHLQFfAwNzw4uIeYmC0pfCd930Dgq5ooNOwDpIAAYSlqbwAdEgQIUn8sXXPLQ+SgBcGwflBjI0QQ06alziwF0J8IQshylFKWT/U/LFPF7jxm3lxnaLhDXfbb928M/qH+fGjP6dCNkrnQ72WFt/7NCYyNIjDAEIjyf8d/ss/1iRcKJRgUk3JBqA7oLoXLii1OurXOhJTWXzAyZneyk6ySOa0VaAe5X75s+uWln//fbLxA7//6Swsw1f/7kkTqAANKU9YZ8EL2aMp7OhpoXsyFa2dDKG3Zl6GsqJgZcaiezufCekC1JlFxEZ97szfOzkNykGIXrpmSmx8pkmAsfHjDLOz/1IqIJAAEopOXSYIuasyp8NUdUjqqD4S1BaPPTmpBc1MEknce1a9bGepA7//mo50Lf89YQ+5miFnl/BtD/L7TGD8pqr2btYjqivKT11YGBhxo69yPk9D9AOn1AAFKQL40ieGk2MVnfmrhpoqssjybMKgHBpti3XTt0+cZ+rmzcoEDIrPQ7dYDd8RkrrZz2bQ2Y6QVkJt2YodyMrnmeVcVcB8ohMVKsVJ5X0f/AbIqSGCSUpvQKhIUmy8M6dJkYHt48+MAM2sWZd1/wNORKikz6uAx/2GuXZA96LWtbH1OsZE8eBvXadZ6u4Zuh8gGirLtVJjk2yP/VzApQ3+o3m///+4aAAACe5UkbFoLeyMzDCrSeU8mjdVNRkiADTNa3srnXqMkUjEyMzymJqgWUkKRjODGXp04GgoBEwxGf56kS5d9sznWtyzWKqWKbkTikZhZGbHKSORLVpn/+5Jk2wAC90TdUQ0y5FaJG40Zo18KfPNtR6xriVYMbbSTIOFIQ2P3/5QIsHGy3zxn+ktcWqAEREAgAQXPw8WDTkra6c+yfabs9NR1IA2Cgs0WgnepfnlUZ6Zkrf0cuDl0ocN4zef/5tw/7/5Fo9n5JWq2Q3zItTIia9yJjM61IioxQTG5IJjgKfIkkhD0qkgAFJ3eUQW7Cqtbi99qKcdIwtZ3YBvAmbl/pJ6jRSlD2cTnDKUiraXL1WhEMrFUOgXBijXMq7WZlTGgKr+xVZrJWI49lNlDIgYp8LCOIvXZSUm6bWdVqt6/2mJIqPERROsfTmQCSAFNg5wDDtO5ibFNAyNK7O7BXiYuh0m7LqRoVuomyeRSRQXTMdA7syqcpSGBiBTnAGDqUiyfr/nWU9SO6Oipc5TlrUrIxf//cv+5FqFAvzRTRorv2VCh1QAACAIKd3g0kOu5VSFyy1WuRnONWO16f8voaC5QBGr8Zwr09ivTXuVJbrmci/O7jvOAm31zlitvY3aNzYFN0UUHPZkaucTyOLCkoN/ZAyVWImjHxbNS//uSZOqIA0NK2TnxGvJZaVtNJaNeDClFZUfMa8FtqC4oyIl/eUmplmzjClOKkJDKngxj6oUX8/qgkVCl0IkFJu3jETphNDGB7gXShm9eJjI+ZrQbWtau9VxjdL+mbYzLdn+ur//8GKimZuDItD6P1N2My0VcX/6ZJpUP40et//fmA9UGqGTqxJTDOyGf/eBuQUDAghJuW8VQ3cCkq7fYfQ75iSQq/P3kE40Z3Smq/+SfFYM0tb4t6Z//reij7QqvcY1+wxmy81lPkwuIu7hI5NorYzHW7Ma3aMic3y3Go6lVNMGuXGTbJdC62v//lxYAWHDcQbTGAQCk3KJlCPFfvFconliwCGxxqq7QT8X1IJp1f1OvXPCUZP9JIwtizmWtUt9A6FLaNaSbHjrchrd6UyWa7q4OXkZPMpXdQ6VCnIunEK1PKBoupX//5fbTgiUbigIGBARG4ByDrTq/Zzv4G2ofsAGHN924AcGbfodVcY9+DKWapsKv9tGCOQ3DUpkpLpvuSbG4AT/CUUbAsyCdkWI2kZ7myrQ3pf9g2Giz6CnHcP/7kmTqAANkSdfTGBrwVeL7WiUPOMx9FWVGPMuZcZ6sqPahc8jrDj/GghvH/HHgORyAJJNRy6IOoxwWoFAhM1LR/yAPW3V6XzNPFXbdWMCi/+61H7xw/KIMTiJdFrhpKtRhty0+tVdUxtLc6RrxFwNvR7VplB6i4bEvyzG4GB5RksCggWFwSX4CAYqCCSbk1kVQ0K6C9WYLL6xMmtP/4AkXpe/fPzWQp4eWJnLc2WVy3Qp8zXx383hINmXGT1V3LKjPtcHWtWMfL7HvC0s2Zb2xqJr1Uf3c+zXV98TO98QzPcU3p8/TVLsNl2QMdmQCabTSt4eTxYe6ETCwhBMDuPDuP/CB+Ju/lNkx1fFzblBYIp42Wqoa2xJLOfKlWlHALhqorWJmD0LpejB9D7VYlZWv6Sfh2rfl2o3uOIn4hmmKq0WPSE2aHtKbp97UZFJyMksVFQlKCBmLPCYoHRoWpt53Lp6CEczfsDwAILKPam279/v6jDoaFpzalNyZ9p11wo1O3ZsbCVOWPtkz215a0yhkrOXQd18Ru/////TPt9raSX//+5JE54AC2zxYSega7lroK80NCF3MNVllRi0N2aAq7nSVoX9Y4cqrlFH+Ip1t7k7q24ofFAqwtmmhzRoD6Ji+mfaxKUPlpJBstdf/dT6elVpvaaAmwbxbqh9EFCiBjONUWI5dA3XPSsSdb2dRVbzbErM6EKdaHO5BQQM5jP+PHs72EnzsxBAyt6Rin9QWBo8FEopKC1w48gWbdgz1iScNiapHEQ4FFrv62ImvVTMfO/UNI3Hr9luUdFbpHVQ6C9zdI1Tn4yHQdSwL/ZlxCD6dDh9ZsRE7TQ0VBmfqW7XiYZZhfqr7+Bw0/mXk1pmhikx0soAoDAARCUu4bBQC1ZFGkel2Rw+UDIupLOmySBGgGZB0n3oPLzMm7poukqRoo6uqftSsj6Xbqh4iC1RdKtxsOPFLlByGtOq1q3SrPczENOsVeGrW9w1axEKsvgr7kAAIAIJKbooQqdNR3YlMY29RTbdTpnZIW95bNM0wD2My+d1zhlj0tAf6rBznW67anLGd63vlO8VaU8LK6iUFVtReMqcaOQ1rtXg4fBGloLlq7nSq//uSZOaAAu9MWkmIWv5bKdtJGWVfjIVJa0StC/lzHmt0mCFwLpUxcpCBFN9V91BaxXD9/zS15RUlS5KFjygUCYy2iikik4MEPAUARMQ2LOOmUlawsLrexz3sYVQ1nVB8o11pTanbWZHbt7TD7fsZVNzl5rdu3aEsunabRz9Md8/Ao53uGCIABCUoniramOxh+pNIZzce0rYXDQyZA4zygVgKRGmkpJEvoJ1l5ZeN1JJJUJmTRRZb0FOcHI9ynUhinTqBDVY//lph4qy0Z2QWlRqwt22bFtrz7NhZwnscKEmDBgSqPceILTqo4xK3+v4qmcVOMHgkcPXFk5ZSIssaMtVjE6U5WzEL4q9UAEZoMPRE4UxmkgWP06gtN7EcTIEykIY5ySqAw4y/0IRI5zoUpnOJHNWvft/YcKIGlmDj3LpYNQ4Tg/ljLkVVAAANoX0HFi7y7loujSx3NpcIf+QclmVuL9nIJyVWMVIanlSWbVi9S1pXSQmYsymru1UsXZqab7tFR1uTczeOXm+aZm2AaI8jD5aR18bcPnd2Pe4TuvhaqP/7kmTogANvStZTD0L2RgeLjQznXc5tQVTszQvZRJ5s5JQVdllZ6T2ppgsibmZUalNK3NxESq///M//8eNsDiUAQ27wEui1vWYaL3lgoSs8xzabbR6D/fVfCsyF0lLDssjC372/LH6ikWNm2dIJAcFY7BqfY6NzR4mPr+k2yJZQ7F77gHnfbl//gAQScEDCjiYSfrdYzalmnRrxWmXKi4kTSSYzwBvHgzNFpIurSNDjnUDV0DJMhgSHwQYNjFhcP8XBqPFw5Fhvq4Nq/q/8iLqoFB56OtLxK9zNTCKsxbPSSzClJLIuYEkYCiMRWZ///slTMKhoknJEhBFQKnR3F7aR4rZGIpohi7NdN4CVVMstulodVaSpVPQZbivqzkQaWxHIlXQFKW1vZCsxqqQ5XKipiiJcmV0dMxmiCsVXa/KapG18e/5DIRTHQpLDlQAIAAABNwzHWRqgfd+pHG5HFIaSEIkZpByxO2laMQkJxiHP/buctR5kKVtpM6T+ML+4g4w6KjXuhGZoEF3uTWlUlW241TnV1pVzum31sRQEHK6sxFH/+5Jk6wwDjlNTGzpC8EukmuoxaEpNaQFUbEULmV6pbOiUFX6zd81+n5xQmVNiqcCACEVBCB3ahx3+H+7ZS4eB7N2Sd6+QCn1bO+n3DDk9fcyg404tjqlZUfHvXXGKhLUXVRv8DjaPMHmLcWiMxI/iOVSf7nmv1lVq+ZSquV7mbYqG5gVqEIRP/+pQVsxR5TonAegPguysQp06ZD4TANK8FDmc7EfzeREwnwUEcRxOkLTD9j3qO8/e+SSWaZ6+N8ppZ55/+XL8bDYvjblRMC8kXTu5iIqc+rocqGx9vZWU6fmpMNU054kBo5VfT/9H2dBOMQnDAFzgikSk5JBYmYxDrFVUqTNhiWrXx7g186rHLOWnNx88hT1mpGAtVQk6xS41q7W++5uQk5v//cXmzCmvmJ1xr6LsSPiuyYmF1YkgP4ZSIqHVDBnXyqr/LjmZro0yb/lqu6cezrD6AQAIGVUsnEnhNCvaUSWDts2Q27PgNNYbpGuazFa76bGpVSVgG3pr4qBS7sYMtr7nkkZM/Ls8Xev6S/zYoOiioLYx4MTgcSzT//uSROmKAvNN1NMJKvBhCmsKPWhfzMU1Ume868mUqa0oxaF+5FPoMDZ4mI/PnPB56iU6tAo225JdLhrhk2bSHwex6dbP+APLbnUzc7qoXpp9jsfDJvLP+nrEImciU5oZskab1Hp7uDDEYqrLCMiaKnRYQW4WRt+zOh6cYVPQ279h7/zfACmdAAaAQUknLIarCgXvMLapoXgMB8H6zMkbKngRDltpNSKRAS1pu9BjE/TTe6ajROX1zppZVK70khUz9xYSnlUNRROiP2Gs0iOHkp32xn+jmx7zTpJCIy6sEOjk4cDJ2yZUUzycmorBCgGjgUSSQnMj3e7tDmkfzZax8KSvYnXvoVkbZP9SQyFKzdKSxzWSceyHn5uZ6/kyeT35b7eEghEMl4RKdOuZd4d//0PQUUXv4e+PUYe088+9XY64HDXNOCmKS7DVFEyzutE73HaRwAzVF1sFapr4GTzm5BXy8rInXx/QPf/23boHN3cEMiGa1WoSnuPhFiVlGdLUwq4ce1xBrVNNxKvK0qrpTN3F3jAeLBrBRMvmrKHilusJVf/7kkTjAAKoPtlJK0LsViYb3SFjTczlW2FGNG3Rm6qs6PWhfxan/+cln892vtf9dLbZrBSSaRctDjTs4IPDhnJ5yX8ZCet/Os/mH7FhGHEGcwpcTt+1EkHjiWdWJco5XJikqsZ8Pn63Ln26gIYVSKlfc5RzdCI+PCIiZRXhQ2DubkdCUdLcSFQ+rgQgAAUUnLAyCcNSqW177Biebuz8bmcgjB5Fe70yGr+7StLyAc16KMOEE2Es24R6V2PPZjo676g7ufilT8YVTS6rF2qxYtNWsjAjRZR1dfaVuVVpqoR2SrmSVCSYLCbGXDcmm0V+cSgg3IEpQwQAAIJzaYlKlaU1KmFOPAUTyyXliywCDIHJxWx9/Dcv488+YsinfDsVHk3Fmg1x9/0cpagIWZnqw5nR9dFZD6o6LLdGerl2Mg0EMqHZSF3VXZSp1r60XVR6jTaRcuxP5XWqQTSjAQBRScBRQGWXxzllWAkOALMAWIDocPZGQvKP0DxE8PChjJXiycrHC/L17f/cqWb5zIlpxhTtNqp6OX7ZnxI+FhDKUmZ4JCf/+5Jk5QACvjjcyMZC7loo690Iw13NZR9jRiULmYilq6jHlXgZHEUzbpEZjuE0qAQUAAykpQkCkzfgkZjYdTIGNQx8DEwLy/qbmaLOCaN+Po9H0oPR74jvkD640f7t5/lW8QYi+dL7vUbd71fPFFCde/qrarVhwiLqNVRSGXm+Vd6WZ+PtmKaFMIAAEpuXnsO0421dO5mzTknbkuiyM2BUMYA+Oi66Mp57M+stfv+zQ501tTEIdbaUf5bOXc1mMIzvODF/Mas1nMjIPJI7OYwLnZkk1+7a4zM/dwJpXmQ/9t79Pkm6d/gYLtXP7EPQiSUQACi5KC7IYqoa6ZI1FyPxIN0XFs2u9JVDjgv6eHWldyava9fi9SQDX1eyBFjarrmWhJsORFpmez85VZK6mArYq6IeUfxI4tKh1v5m4SmEbuLj+1Qp5OOod9fuBPqIJHfYBFUyR4MccNKsVSUinKJXlUbyDZRi67hS3eLXrf7+Ltanx7yT/Eay4pqblq8eeSY3BofGKkDrbbbB5znNZ8XM0y3yq3qc+57r4q7pt+rdMZ8M//uSROQAgqdO3OjFGv5Zyes6JUhezOklXuesy9mpICtc96Fz4l9L7ovf33XETByPi5hdQGrDjMCbVnjiiYKEBAIIuScNax5le49agir3CLvX1/BMfY6P5JZ55azY9s/HwNJaz4zTN82i1hQbWNowkm1jouDuebXntiGn9W/utEm+RopEDaFQ38faZ9pby/MfjZ5T+uLwyLH9ihn8gJgAAuf7l9JAUy8X9lnU68pX9aPmrZyfqU85BaHvpq0fc358zf9Sbzf3UITZvhI//8i/+hlvE6f7CmNleb2rWZpYept3qOZZ7jlovNbGFlMSMl+BugqRhkcus7VlanQ0BhgQCSTkuCkvTUpiHX4AzoSLl7SrD9wVah3npw8cPn0D1b92EiGhy4X0lGRsRya1e1FZGATAWjuqg4nn2/4w/JT4q67mNO69RqQbJlxUe1nj6bmIoyPxkjVj+uW8ltck3fJUAdUCRggCikoNgOYoaEcqp1Zo/H8qHuGyXuqVC7cqVHX4/q11beq1UMz+SAsROMfzDqobmX3M+AxKOEyChpDeuz6epv/7kkTigAMBRFeZj1rkX4k7CjHoXovpD1jnvQuBkaUsKMihenSlfh0z6Tbr9J9gQ4MfgRv9cEWCN0LGAAwQAAqbbCkPREs4g0ZhEw2y61p4E+gromSKFv2MDFNjr+dIkKV6zB0DNIm1oy3uHYPje+vdtj3Rvv2yUnn+/a/q+X1T43HS+GX25aL9qt3Pwib1/8oofU1EzypWUS3voyYGCCEnLe/IEhimSjllehrG3n1OP1xpIRmCmDJ894wvmxgZp1uSCSjZlpt//y5/TlXi2JWOJTGJXTfU0my7mtwE08NWttUd838THX/ptU988VEIl73fFR9psy9ZmAZACQIQginLhPzrEjZGzCeENexokZFS2cEFgoRUIIVUtVRmmjS1IsKyKt5oXC+sxmCZJuukpPKIuZbyDEBFsyuzaQjPrJRSIq3LZRyOz376T+plb6IStqSsomTPPK/pmTnuyDOqAwQAAgFpzmQnjwgFQhymsxGXJS6ph31heAHAgEokK99+TfbPhdTax9Lo+jw/Uk9zCEo/9kmcJAEbv6159P70olJ4+43/+5JE34ACwFVaUQca/GHpStoya14LsVde57UL2YssK+j5Cbr5lyhmXWC0ogiL8fx+aZ/zQ3kEN0Vzju087WIwIABAJRSczwKDsoEgOotgIq+tu0HC+AfoXIgcfcjx/I1/DVrePpJnGY/8Jtj0hv4+q/+t6UydoytTYEjgwJAUT0GnUOLb1WWkzbHgZXdCsmfq3pTT9i360M/9Dx/+qMCSIFIAQk5B0aMWFOhBGVVNTZjZBnhtA3gsS6UjNGpSXTOMmpE+o+tmOAjh9P/ghE2b6/lmhmQM/LS5IXkbno1F190VFLmhbqim7mRBxLC5Q4CAfq33XaFtSttBoFJpOWKknRGBJJVRO3u1dskQUCIHXZ4dP+P+lWOuFp04r+UW7ggFfZK5mjVHDIRHD8oSQvMsRp3Q5IZHumjuW7EzqirvsnGUz+KzM7xKrEKy6O3+IqaLRcaaDaMbal9EirbIfEa/VyLZAhkwv066NBKCaorEAyBahc3CvBmkF1bG1EfaRbe1DlDEa8fDCCFt9yZvY2boxF9q5bZmq10Nn9omd/76//Z7//uSZOEEAvw/11HvQuRhKtrqLeJuyrkBZ0S0a5FqJ280lA1/pVVeKOyIBBBdyhQwrdeyEGjDmlN4RyZe6j7ONdk7ab132/2npukYywEiGkkppm1zFpqh9uLWJnA/09BNJuLOnThwIIjihNmVox6zExZyzAy5L+Rucsnc0iwi4qJuTuaH7TcyOp0Wb04bO+7xISI7OUiIWZ/FN+sWZ+aIqxlqCSRYquMaFHdHCCOBHLgAssDzMoBRJTlgmhiiOgI2lV8uHzI6WJHAihSMmRZ1Wc2ZnMX0ZqtNrvZ0V6biFBWmDpuWNYXz0x9YWmxcQyrfTpu1RFvH5VvTF5pbs6NVsLlKMr2uzKJhrA4tPYGJpkOIn//11v9aITKKdZAtxBswIkxEwZJKWwXjDGqxyWOJbqdpdfezlXFiiQYsTVXOyf/6KRrrZDKvsggMAfVYlY9mRS/A1Cg1c42hCZY1NkgKsVDiFQAgNAJBBMTFhHqJC4QCNIXSi6uLOsHVXCAQvR/fVX6BeOfXxneSoBaUFkgYy0rcBGd87NTG7+z9k82yjZ/eqP/7kmTngAOzXV/pKTN8aQrrzSUDb8w9L3lEtGv5OBmvqGOJduKJmZVhICB8PuDxoTSEkWK+gw7KwKlEqJZYeKqhIAKjkq+LQXJDVO/mkh4VU6KC2vCLHTyzhqeZ0n9fWYHn89VPNt2NcpV33cxtbMNW6+Z1yKamqxEX1DfUUUzUi7HogOBMe7jmrhu7th+rpzffTvTFWMoHjQ1m6y3QkEPNJABAoBYuZAckNrmBrYmWgpZzIOXwnHA4EYqMSpJY5sDV/MMGPFMb80l/HUTo1/cQ0ljLmrjmQlQq+ImlN4laq3qxAC0rNQrK0U7xH/ESNh6qUrWJlebpWX/+97bVB3MjJNtkA1pSCTj23DVNzlLPFh1lNSt7zDIXHCIOHBKu+Nhr2e+6CFa44r1Vev8YKe3G+xktdDu4iOlkjzamWHTt+6qc51AtUsmPc3vjlipJUf6bTc3QtMoo2hQ2OuirYybr+I+7/iqvmIqoScPboQdgAkhOFMTYGimsGxTf2KoEAgMI8OHXFN0w6EeyEf1sVDILHdEu7rRBJttDoViFy3IdXYr/+5JE3oACzTVbUSka7GMoW1o9q1yMRU9rJiEL+aerbej0LbrfffmchFCSGKXQp9JTSG5kKKqCogIpWFxICoE/hykQiV4dDRC1DBJuS7r401lDM2iSxpVzCjQILoVkBd1Z89xEqrf/CQ2Adeh06F+Ns7rdqCIPMuTn2dqsT8xZRdlpdJ3MxzURYwRhNVArEURln/6i/8ff8K6C6NKw6uj3cTDU///9V+0z9T1LWSo88ANCVVmzQ2AU4NMZFddqUyw5Ei91wURtxEqcPq7PdnBII0l3Aiid0up+zuNeJaAhIzzblYOqJVFR+UhHOjIj1fQQyQ8f0c5a5v8QJfoR70KfqLZH/Bit7HgEtq/SUyARiQhpGdQmpBccURumh1COtzgDMA2MvrGsb61MaXStWRIWcSRxNO9NBMF/DcA8EFoVU9zcabVEwIZB8vKK8XPfFecnDAal/9d3x/Q/ufJuBUQn5Id1H0liP1oAFCSEnJsFBYaHR5XyIvXFSsXWLCobUKi1+SYqfI74orXnFGbqUkPgYDPhFL6RP3fvtUd4RxD3M955//uSRNkAArlA2rmDKuxoaxt6PWhuiwU5ZyYkS/mAHitNiaFwBRYb/h9zv5b/xgOCP0HqEGZNYPcadLFBAICAKbd0XgoB4qeSeaR5I860TOcwDeOH2NdKsvGSn2ucHgh99/Os3XASB40Ne0q8zVRy7BIPblbTqp79/QwRNgdOT9ovTr1pjJr/WDP3rxg/UbPaDk8CPF9IBKTlDUBfVRELggx9tJePNReHSZn5BIJgdgqVrpVHu97fghjH+KMl4a2GMpMeKKhhvPZ0XmPMZzamOx37vVBicWBIjze2a+/7GTv6HUficcfiM5IEw2BEkppS2gEaXRjE1Q/b+nh3t/Okl/AbpaeUXvnTj+pxYBjIKlKVQQrobNUNAmJsXkTVbyMjeJDyCwEHF6tqUmm7hlCBo7r115ijW5lT/tR+g9/3PojI35hlSiACzeGlrSTTFolQgXUTHKoSgz1R+C46rUuEOVGBnIcD3w0Lj5nXaow+mlZTzlzB0dnmxTS3TU9fr8njYN1UefHVcsZePJc2PVNdTFdaEXzXagq//8vNpc5f2aRYxP/7kkTcAAKMRlpRaBrkWii7Oj2oXIq5J15nrOvRZqssXYaVun5UijPOWNFAAMAAAJN2eYIgNHXrHn9e94adsKhcB9l0/hEKaCDHyE+ZPjY1/e5XsNb7zD9N0b+1Ww5veOZotX+AkBCkxj1G0W3MtwabtpxL1N183jRcdwIVz/P9/XwcPG0WeZI58u4kFnlxz9LFANnF4sIAA5GRSSTghBRPqZCR8tlpzWdOrovM5Lm/kUfdVZQVBdXg6Xo13J1OXW9mx+YVVikugcj3UWMgxLNaruy1fqc+BAZvS71zo6vGhQjQr8ZjrM3OKhnuTQACSm5BoJ4ogrHAdJLrmc5BlJnV4cOS6EFwwoQqKaLtOO7aWcH4dE50jBeun8mhgnmLhqqp9S6ibIAw+WbdGKraNUBQPQPCnmqPH56uPniIw6tXzKryvx3/9af5vGyVAJKcovBYqKuESeFbyjSh0FyampmKKZegoBjjyOi8XGZjppUqIIbc+MU36AosnUPc3HKa9zVfPzf8p/da7VYiWRyxGPmFUK2OP3/cvfzKlHhb5dREVkP/+5BE7YCDJElUmw868GwH+qpjSFwKvSVrRixL8Xgr602Jlbv4OzN/35rfzoAEAAApK8NJIJWItaUdcqxHOQEs2aTSK8tKMwE+OWQqzAw6lH+YcSoQVLp9Wyp122DMZujK2eqnPZyN0Ho1nn2moinm30Uenclde2901LlECZpS4GBl62Zjk2pAAAU4Q7IQEpXLbuIilZV3oqwDA7d27DtMPjRmBRByvHhoJn/olG+byCfIyTyosZE83lyg96d0//WoVPeKm5KIi9SDzDlGGR6LN3GNZp7XQmv+mcphrev2x44tR+PpPKv99SRtCqwBAABHcLaDyMyW6zFm8HS+VPus+ndI1Pk6eLgGaIW9jiWVkUl1HUc4f4eQR8Xi+enkTZ23SW+sO5Mo3b1a9DLxtNU59qa2RU7alGvWta/u1l84xe1G5jUeVPajQ9U+P8OV/q6X6SwVAEgAAEJ7hnxxoL4TXkqh8nUdl8Zhq8g8zUbLA3C5RCOILmineeoZFy1RH6T5p3JBrVW6gtJmqn5Qzx7NaL9f8t4wdlU+1G/ElTWSciP/+5JE6YyC8TTWGw1a5lsnispmSlwMyUtQbDzryZci6t2JtXGyN0Po187t+j5flQArDQWbEw/NuZK9OSRHnB02eTqAeDG8/9rtJx6azcyjlVdv7s3/iMOZ1tDE50eyRyBOaaPvLvXGK1Lved0796RlTnyAsbJ1nK8cR1uDDy6gAIBKdCnYVKjQy7CnsP5BsEN7TERPHGKJwwA5aC5oiJfE6FepBjUybGdPMowIIQUmj3In9H0BYBc+P0883WKd3jQxX2+W2ciQsx993v81C/W3o3RKGZ6FhpjbKbFHQ9nKJGAEZCALTlwhDhE2U+aWQw2jQRLyigywCUbxsiy6CDEi3MWzheMW9NXv6hMEhkdrtPN1mvHDUEg9jHQ5ujUc0XOzuOMzoyTPVD3ejTVtV5lSufN2R1/PKtBb07QCAAACcDslcxdpujsQMhYh8OAMzpZm0CqvdOOQSIQ4tYCscLTRYUH5+EzvO27CIXDjn1Fsvrf3vf48MOehnqFSdqAQaRKuJ3prdaNSxetOZYxm6Pccee3/Nbzmjkm5dzWo9TzJ6spo//uSZOWCAsBQ1lMwOvBPh+tJJWddjElFWUxM69lopyyoyB17+9YAGAgABNUQaLQbdjjYHoxmtSKF6LpfOMOcUyBAeVCuE6kaoLScpk8bJab0iKjsQSXoGCq6G2gHGvXZEVds5rFUdmNzbJtRUI9Ccdqxv1LOYjf1ZPo0/Mlh9pumTKE82WlZIJBcoMwfg9CoYj3Kwv57riNS6FDDLYBQThc4BfRD4IQz9nli16eUB+5RKr/gcKcsv/BDf0X3CQLJVe38Inb3fbl1XyiSefaImki9igQChkChhYC56GBAwoKKGRc/MsHAcUHwje4tIrIFBQUgUMoeAADQAACE5uFwEkalzZcOm/R6q6KT5eJ1JNEfYFAbCKZWWmqs0UpmQ1EYSe9dN9X/hMJI+tPzL/l3koJL1rRLRH+u5serSzxHKJ3bwkJCy78Cg8gUNFz3tHtfl9LQxJy48J3n0QCSW4ICAMXJ1KYq3r+5XEpbyvqWL44gPBNd5gMF/9uEyRaG2QMDpnk18p6lGGVapYsEZsnDoTew17teqxP9ueJC4oOUvCA9W//7kkTyjANHUtQ7Lzr2YSoqymJnXs3dTVpnoQvZkCUrtPgheLmCtCspEI5ejsTXn/+wCNmQGS2SnfoiRQUbMRRBp8i/5KVZ4w+1r/Hx97pN22CHiBd2z39PxrMbcidEkDzVnbOy70apIuyy6tAvaPJAJ4GYsQAQFygLlwsKgyIEf8QAMgEppwXEIXqdaIgoLbb77pbChcQ4EwGdpzYceyYh0QvN2b++0Dx12xj1Xv39gZ4rP/2ePmwx6tLMQcySmgZacpY6R999d/9b/PDFqfzWPfrYm87zsVD7j1e+ezZCJUgMC2wH9CAABKV4ZEMkMF4hEUuLwvPLWg6qwi2qgLkeSUiLiXx4l61tCsusZxd9aLa7ZbVPamW6Lt3MoFNK79VXynadB9330NtZu/9dOmdBhUKUxn0MqsjVYa1YugijB66kYhRNQZoVADbt/IJAB3ohqQFwkQxzFEUjMCYoGsAc2mViLpGHs2suQYy72YP9+nRRjGNEU79+eFHa5G3nkRSV1raiAcZzmHZjVnVg3sxF11NppVyh5akw1NCYciGKfUH/+5Jk4wQCrB5XGw9CUlDjy00l5ksMkS9lRizL2YWoa5zHlXhev/T7uaKjQYkCFVG0MDSLWVWLqXXUvNPkjNTBZL6znDyLqBnFMQXC3kh3wsQdWz6W3/PX5xqHS+qf5sI3p/9p5nSoWKZjSsVb5sxpf11+aPmaKdYdN/6l+KOxho7YPJCuW3zPIuFjYspQAYBBKcc24DKZXQvVbuUrNOXtjU7FFKrWdDz2/jyn0FSO5Zx2mHLll2+bc4yLuc0dlbI8GPCaiZqCGBjPFZTIGTVjhvG1X+MVI7lPuV/641lzIoJqieqgGy//+2olv3FhBJg1NtxxtO6gIoeCh36W1dfLAeWIKetWLe/XdylrrCbJcYIS5nq27Mmv5Rz28EmFarvmQ/sl3iNy+RgKljuRfD3vtK3kpUr+ylkpwOX5F8yMlQWARhSx0GfyyJKDRVUHIBTbmAnUCxvHDc50vGt4kuXNoaPeCBqCxlGVaYh3LEsE9XVQ0VKa3H5Qr3220aXHOBC+Oyr9UIrt0eONjFrl6022vuZ7qeG1eJpmvtG4kQanMu5d//uSROuAAwJNWBmIGvJiSws5MeNvzBVRZ0Ysa9l4pq80Ng1+/JPJpplU1uCCABDKSctPgJIX54ppN07xV90kZEBGh5D+dPUkZe67XDjYaCEIybD+PEinXR+XkXlINmEKAs2J1No6TWNPn6nAYrS5OfP/+FpQWPmdJmnWDrMmP/9iosgoA7lQSwFjuBCMMawADQAAopuhuA5ilGLGYCuMBmMNYVqaISPaCmiEffyYp20NR+50JuFnW2L8HpR2lpUy3saQTDlbuy0ELcW2aESH0DpHLb7Dj0WVyJU2StbaNM6tZ76bco8jjniIj1gIBI3sCxtrg1a22dqQ53rcngxkAYRbLN1TxoitXSEwTnR6Ik02Hwbr/Hwv3CmMEWsAaLqIAMTQzXE7ImsxGOhTHSYgrRCoKshs5FtUe/F3M40ddkPrjC7uR3bQYHvkWGIdAgACUnAYZLl4tEPQwtUORiJdxFUTlgF43DeWHo/j8vHnlx5USUHbNYm2stGoERVya1w8ObGgKdCHhJiZxZypXvOVJ1ediMqKTWcipspnls6O8m7VPP/7kkTpgFLxTdg5iEL2Yikq9z2jXsuxLVtHpKvRgSasZPaVejyHpBhHWAQgBhktyCePYbxeps8hE81mtM9AA4WeNogticWpS3fZaAjNAWIipBCKFgtlIlLW7ldAF1YNRCuHTuPGCAO+VndY+frGt9dc5o69WH7zDXkU291fpnvdzXpF/UdfFIRl4ofOcoWaQjQABACAAEk7gUIA4FnLwn6mMWa7HYq5uuSTG4ihgPpLRbY4T2VUr1Xavl+zJfKqm1XbwFUS+5NeuRhSvLfHY1Z/GD4dLG1/W1V8/8342w6KILgPqxR/IST1jkcjqGMSlubCWCLtk74xXd2nfGH7/P5LooTrGnJawDL/jfPy5/P7+uoMW4BgRy3ykjT3fplSe9RLCgWWKCwBaLcfCqLA+L5xYlupTOQ7yRqjfZVrJ37nsSnKUUu3yJ8+SZmTz8uyiMTw/1X5tQAQCBTclwQKiVBpdrLEvxqxBGSvdEqFfpFB9tTzsX/8mk2ipMeG87/5fIe+32nkRavCAiSSZV18szTETzyntYDt1RMIB/f8GIpP6kP/+5JE6YBC3kpWOeoq9GYJSvcySF6LgNFXp7ELgaMhKw2MKXD2AHf0PSUjgbr0zjl6haYPZWGbePxBQQ757c+kf01ATsXC4aYQREZHe0ZWNAVjFR4OCo0bj/Gyys8d//VaK9I4ji8B+BfhmEobFJ2dORaCLgBXxP//8zwn/vMI4YslEJI6YCAABKTiZTIxwckf1kftUf5/5NJLlylGFgYEEMMIK0YUiU0aLcYQNicGcZj0uz6modNDakb1+37Pwzve+dSST0I9DIR6rLJ89jKpFzIz1oliSHMin89+7II/8n3aGX9rA9CDiw/h8CAoACmxhALKgXaJNui90w6tPIvps03wOg0THklmeDJFrVjpq9970Lq674+pi/ql4vfHzrV25dezgxvrqrv3dCMp3Ym7M9zexirIyoRGv2lkOjGKMjo1nrX/JqDFnQwPc4mZjbLqB9sBIeoGIIdduC8I1O0vJZp4sHUGpRImAsQz1qcy4ce7nl+QcSibsazZftj5bJMfhCE6zv/KG3UXER7bPfaPmbLf/a+7ysx7v60f9u8TEfGz//uSROUAAoYp2lEDMmZcxawNDQhNzMFjVOw0bdGnpusc94l5+2h1ze2ffvY6D3/D6Y7V8N9HwAUk2FEGm5JBAIAwQpTSKrDBcY9gWwqnIxyPj3hhN4KTPUlhqtqHFnYidiMcuzyskBhf/d6hDHvLjC07btZ3cwzMJ7iycfwmxC1zzI2z1w2+8/PeX7oIOzeQD6A4xXSAGmAAKSezbGHul2yDEa/I+edMIuFag8LLyeqk33e9qrztQrVrU+K3cU+WYGdie3Jh9XGc2EsagcDsR1zn/8LzO+XfwSv/npx4EIG25H8pKk+UwhkEDiqwQJoo6O5BToMPs/0YC0AAAJKWyQ4AZup7c3Y4uy1fBbEJf2VOU+4ubLH+2MOibz3Ds9u2AOcYhtZud0+5cTJRrsWkxaggb1Fb3JD/p1+AeAa4jHgeRsv9hZk+2LNkbUqo3+8eSoSt2n09ugDIEABKkoZ4KUGOLeQh2ss1gcFHFJp53RqiyiCuq0ZQdugLKUVha/96WOXvk65+abZtJT0oMNkyJK00Ke37M/7Yz3ZKZdrImG1pl//7kkTlAAL4TFg56zLyXiebrQ2GXIxxL2VHrGvJd5TtaLWZMThR3dn2WbVBseaVc44Ez3J/rARv/12wGnVAjyva55qS0QetFAsPg4LU75UNXf+JRQYLCw0ZjB/46p3RZYYEgv2hj928ZZB+NSjlpBaQOcXXYEAdMVIubcxEcfSj3YAtupK1mKYAAAAXfBAkSA2tRGkqXMJT2+k+QUNkfu7ML1LRUQbOTWJ5Lf51FdO7BFaq6iWDNkKQ3wNLLumk2scSYLSOXvqY2jqKq0d3RJqJhI+tqpoqfT2Gc0sKqc9rtE6oNcdHPwPXMmiKQe+PTAecrG9FeQAS76APAUOmetsfaqaSoKwqRY2fMZttpF24dqzaZ49U3XmBx0vjo7qqWUvO91zzja+dLLMiJKckk/2Mjp3186dN0St2eTWaxUWqpEqeT86xFG57soIl8zG1KiBMVABRc3SQFtTO5c6hxXkZfco0gX5paN35yKgjayP52apKpjNNlBmdWZ8mv2MrbnSFVxLVU2iKx4Qu0IrG16oUUiujrSYpVhSKu7PD4dJYrPv/+5Jk5IAjDD7bUYYy4kulCyE9aEoNySdnTDELyWur7Si0DbkRIsM0glHdSXm+V+HlGyhiUsJF0EZFG0YEAAQZtCBwnoDb8Tr95aPjBQJhKPLuqH3GIqqWEJ3pXDtrDy4uVxUfDILtCJfJ8nkSaSqv5n2+V/afef/5//+rNPtmtdDNzOnTMTDhg2depbNuaPJxPipfI8DTckkqaaSc3QCFmrwtqQCA9iYQjJaD27GIYXKkSIkg910KmOmk1vdeyPz0pVV0Nqm5Wd3v/g3Ls5YmSzOu9tAYC8HzO+jp0QSModu/09osNCMkjkgBIJc3hGuRXeWZvPQylQAyVGoHD8+Z/fU2UgSv3/7r3XuoNuzK12t1699za7EqjSohWu1Uqu6z0s1fXOpR0+886O7AaZoSz7vI1QAACAAALtgs+rLvs2d1+oOikHwbZRCxjcOAxVaDZNJ5nVaPyzkuu00bupXUe7FjKml0tu0lJfwqRq327jKsLtgYuQJaiBd6/BUUQMrfVdt7OQztJHCsbszx8vY50q1rv3m7m7us14/qMjv2zNf1//uSZOgAA0FW2lHmG3JbaRs6MQNeSgklg6McS/E1n+10xJV0lSxxS9BdnE1XlZckYbsMALIQKgBIIKkhQ7FBjRKyD2HsMTF9UbRuSRoDw/mzFAHv0y/lm+dlDECAXEghaVf/Yp2Vc936m7BYdwmFd0r77oSOhkSspZkZsRlQoaSio8ye28gwoasGjAMvpz/0hEwAMATGwUk3LkmD8U8Ve3pqhvdr+VUryT1SGXm94xftbW1KJkTXpr+uMbtv5xd5f33e2BLI2Ex0hRzc9zWPymAVwPtdY5J5ZPjIVyNXssUoYZjq8BtUZmYvb7vcSL1OUCwSCsuG+FSgnCPCLBsiZqtTWaxe2pDRCUnT68njjYiT5BiZd9fP9/Mi39/J2TTYwnVRiqmsXW6vtPTZiRc8lIiK5myrK69Js4IZ6wIwrbsnWJqi3/wFqNPwFAA2SCYKq0UA6GZzjrSFfBx/sowkaWvfce5NAIkBjzqWWzNWXnOUDNNThUZAnjmxIh3jIHzLItH40aiodOkea8sU8nJaZVD7zCyPoPsRJgyqGVsOrQjWZP/7kmT2ABPoSlXTGDLyYIerXTFjXcylJ2dHvGvRSSBtYJWNd4iWLkiIRklSkSTUUt54tNnxIyqMtUeQGV+3/Ryty2wggNvlt1VRz1wYn6vqJgnI3+PzOpBab1ndT2Qxgiec65GSvVMvrcy1coUE9ThwUpeZWkeWcfHIWP1jQA1YDdlFgAAEAAS59KARNJ9mUUM6/19+N6uJQHt6MtVDcePqRaw+9ePHhl7vLqJbG5M/V6v4+6wIuI3VssKZXMwjKYXGYgqkAXWltKWX2eMAC2IY7Yu/lndmNW2ZFQn/fpWGRqHQTYKL+YQ9awlA6XxUAAApyhEanQXHDzOc3x7TYz+FDNAbfFQbZFhsFAtSsgjZaxfiFi+bFYpsiybLTuwxo35bSWtBkWQa7ooccAjKDjDnOZmScrMl208oSRnOpNnLTRWMd1noYNPByH/M7lul/syGQj8noHlqACQQKgszY4kUOyQqU9011lQFjGAqY9wfNwu9EeBj/N/qpw890DS3lNV92yH5svTt8cuv2f6+ZR7XCcO1YVs5rfP92Xj/PuedZmv/+5JE6oAC3UlaYSka/FqJO90ZY1+NdUlVR7xrwaIras2JibuIXZXP6VRCh4qZBDdiUHSBgEWixQMsF0IuIdj12juDEbH5mi8yNpIOxufD26MwXWkglQZyGnlsUM61+a4syBFfTzdng+Rc7g8/2JWjE8zHcTlWkgIGQznwfPzoYLhVtblu9QBoBMBBTcRSYAJB1FShirXCgjPoU8ZsBmKpQsp3qnG4OZWLFsnsiT+Vs6jj738237oHF0TzlCfXhjMxn57lGP3pMCGvcunzT9lWNEZy1prSXKGDBhAYDoLNNhYIAhkQEH2/WRAIAAAAlXih3lHEe3W1Kn2rTjtogixkSiYj28kz5xxi1bGaSK8T38rPqw5BBgpsZows0SqLZ1kM45igfw6sBzx76l/B4xXV8Of7jsKSSYQGTDGCgEv403vYh6zQLLUBNlkKklFJwULEWKiJsjYaxTTyc6nTd4P1u/yaBjIwn5pFPvPzTNXLFc0vZvnvXED606VSFcZm/toakd9qTRtEdGX3KoTMyCTFhTVMdQuhBTAkcMdCs7lqaZNs//uSZOQAArw/W2DJMuxUp8s5JaNdjGz5WUe8a4FzlKqo940xqqe9/UYGbusvHP1ZWUWgFEBAAlNwSCQ2TwDxIFHkV+VVZfAY4Ou/n503eb5qNx2G7UZDzNnudM1pXX1rbdrNPfeMWpRzpfUuA/R9zVTakiYWkBA75IezQRIClAYKDW0NMdr+fwzX////3//6xf9A042UiUlBoVoSJTHV1fT/gjK4c3g+Ff2sVmiiIsF8hdT2Ku1vlG9q8Gpw77MWuMNo+qZxsV2vqLj0nOcRAcTEDmciolziSihTlO0iirscpykf+MY9FGLWmrO1/mUgcIeJuo1zu1BIKmsispJJOBgIK4KMGAC1uBgDMePxlYl9GHkhMH/FzqzwlSxIFK7xd0r6G3kuaGUcWToiY2R/RQSL/6Hs7kS2nNMzQ98jy+a44LoQpsq0nJTP//vaCMsI0rUAQISjv52g+EWrUVLKxPYnQhmnmF89Rrtqlnzbenk384McGBAIJWtOFCV2LJC1RgjNHQzLyFDfd5sNBR+B4Ojk468KqJGASrXBD61WqMrf///7kmTsgANNVdrpLxr8X8QK2icPSsztU2lGMKv5Xydt6CQNfvEd//4fv/5v/ItAmwGCCU5RCGkj6uHrEhmmfJbEVQCMn507miTjmkuSo5xLDBavUiaKdSaLhEMSn1KqqQRKys6Opnd5qbbozEXM6O1yOZZ1KhBHeXiDsCf57j/P8Pfg78ByLZt9qQADRT2lGC2MLcodM00HvsNkwtqvR7EaEW9vlJkv7J8u93jY3XE9Pu+tV9/9KR1p1lz269NOOW5y9f1zeWWFJYKCg/6yFe7uP9f/zyoVi+rmwyGmWWkL3V7ZrYpP2V1H57v1SENvxMhEiEjqYpLE5MHzBO1ZMhPrHTQpaLEbAyMhkNGhQEkBEglEyQit5xi7q5i7qzEGOC73n0vrw/nc9ZTCL/HvGznEKPEz900311b4xTa/bkAMS8DrQpujUyKm4dAyANY1woo3Q7HtzKMR7p9VYt6xEcL/thtFZ1Eie//6E8EERmhPABAEjBAAMtPxgHwpJlfqddreozhH2zBtRDRzO4w4bDcMUTBPQYTicD3Prr18nxeJu8X/+5JE5wAC0yTWOe8aUlrG+woyJVzQiV9c570t2Z4qbGjHjX/N94ckBZNNbUrnaaTKsViua2pPYvNw6mdtGY7h1JGpMZWjDzZ5UlZlLud7HutYMDOrnn/////++XNVAovcCUaXhk11yQ5gCYBYighL+ibHkWNizptFnBAQeIKbk3wcBwNNOXMudCEAJgvnE0qJdPHjww5GPDtIgtz9Jdd/eiN7+11My9J+cfRxnFl24h81uu6qjMqtXJIb5Qqdf7aX6aU6998vI0nH/////7mn6bOKdGAbOJKrCSaaemN3chYKYSo63tz2KnFKYn66hECLq8pJEn0re+WRb4QTWbvuSEdra5qr/qqsVOuvbM3taOE6fPMLrnDqUJUyUUWMpr3R2NxlbmMZ/EMrZ///9s7BBJ0ZDLLD2bsTG8qCo6Pp275NzhLHefQOcpcVP0JySii5TAPFKIcaSIab5QT0+jTFJINptBBAk1/XFcXvECNMTcP2ETZ/lkconhndll2Uyf0PNCNewtc13blM5n+5mZSz7VaKE0z1Z9PgzC4hX/4l+mSF//uSRNWABBhXVpnvW3RcqysqIaNuzoVZb0YtbfliJq4oZA1/42oAgUQFRvmimFRzBgGkezi4NdSn1f5EBWzZptvahTf9N1P7i4p6J11b999nx2i7739rP5S3+oa57/tHxvn9ZuWUULIFsaVO71qSQSyyZXi8uH7PFgz/N7/Kc5yNTWbmw1sez8/R4pOMoqlFNNDqaXSktiRENR4ARfWpXj+ubj7+ajw6b6uPqJ1LB56b+Yn7vb/q+baBWBusErN3UK0Xb9KsVX/dTGqeuveEZhcDYGhOElI5EnU6aNt3EqWt9NqWp7ZyUGgYAUSC4VMhc9Ad5YxkOlqRzRpqnqGgfglUTb2I234fDzR+fhRtw/Wpr9CP7p2lC3kZpVdXdVbpX2ayJVXflIn0f/3/oKs6oc59+tDFYx3K01iCRQ04oIQBGCLoSAlJuXJrjOI0UTRw30/w8KmfPlw8mUElO1aJdauhdaD6kDM8rW7M7IIpunts3IeoxNTYzPXNh52tGIvy+0/JeZakEFkrT6Jl/NNDSlNkQvTsk1I6uUBPSYwQTHD6CP/7kkS+AAMjVdrJKzL+XMh7OSVoXcthYW9ErK35eass6JaNu0AEk3JIxDU9JgknInnKZ9YRFieBFzhJmjIMyoMYcp2M0R5Vpqde6KnnGdcqWimh0lxWX3yBMU7UYGpIjOyluZL9KnuGYzrR6UMlPinytGh5U1jQVACVH3WxNcJXvLBBZycmJ6OlK23b+3WHvqNgsvIwg2IQ/U7mXOFJhbbec5bF8fUOYVI3yxtkHcXTXlIENcAIWGOArWSKSpYsMqalt4atlTVISoIpIC4bkQiFgqCtBI7dt+tGOsKZNyyS/71YDgTYJQTln8SFzckzHYcgVpZmcoos1mr7qWiSlWTz1mTc2RZJTqUTVkTRmRDVJbpzL/L6RrTp2wImZakutIyElf+n8K+Slt/lAASHdS/Fr5nSDAANT9EgtAGkpNNOD1tlB5BR4tKYxeTPt0+Fg+Aiha4ICmuqqqYvdMLq8xPWZbMENWzpSksU3cjq5KGUiTil8NWhQyO+XKCXM9DbEehsZfYhffqlmf/+g1/Tk+i6ABSk2wgSnLVJAgn4piCiH0z/+5Jkv4ADFUbYOY0a5lNma1olY10L9VmBpDRt+V+pbjRljX6ypxBHosBXjlG3eA7/yy3ACcPLymEDS+1XyvZYbx3z94ZV//XOTfPU84BmYgmuiqZrCLUsn3s7Tudrx+NSPRlfQv6pd+b9fT/xFb91kgIJIAApO2Su8p17Ox61OziD5TJpUz5pJBXS1dyFyeMU9/7lMh0QS336QrikXtS2dpd21uZ3FDt3DswHUz2uhFZGuV37Pv0lv/67BgirKhU0JbGuItLJl7JlaPYjlhlN8/rcRCEAqN4MzFhstSKiKdPtYVgKIDjBfWbLbhxrGcq/tFUfR709vXH+INo+Yu//LnsPQ4DHZGUVuHVMOVFI4qYw0rB563MWSLPp171Ccz2fIRDbXsio3Tr7dY9197oPfUOJKnCwQm5N9rtVI11k6cHpuk1BKgszAlVGRk5imiJsQ8drmDq/9aSzR+dXJVA6OdXVOi6+zVNaMnUj6sO+XvhGVp3zs1y0FUqJOmYabXWEx+kcVOItEFcQ59ZmJMts2cyiwbYwZdZNFVEBMSPYxAq///uSZMeAAwRMVZn5KvBgRSqTY0ZMC+1HYMY8q/FnqW0oxpV7yohqera2/547fbyWfTXYxryaebRgoPCBjaGrmXNT/a81F7ddDXRf+a2eOviNCEWImeao35uE/q6/j+7vyrdQZ/ws5L0eA0AADV2/HspJj1KSdjWG9uocIIGMAXkDIqIJ9x9iTHkBGDE7SPVfzAYfEPTopz7vU/nb/EYfzLzt3ubZvh0to1L5uxsfPVOzX6Ken5gdEQP7V11nEu8v3uTHVUHLZJrbd8w3sddlL5XdNf4mR18W3OxE6POoOB03tu3Ngk6UcjUe+D1BMCHAQwdKDnd0H8HSDO35kst0ZDD01FsMTipMkDdy84zBApCThdxzPtqy5QQ4FCE27beq9ighyE2QstlZeA3DmRlhkY5gkSI8LEsUD7pnr20d9Rj4QIu01Vnl7mZY3+e9Kn5flMv/r1nImj2EDF1EKGOQ8GCawoUcs+j6HZxq75QgSso3zxoVQMTGH0j6GH5fWRtxYz9LWhi6iZG1OUnH3CA+vbfhNXdEQSdO6BRlL8HoslPq4v/7kmTJgALPSVoxK0L+WUc66j4GXArE24OnpEuxUx5s6JaNcs2yJmIzdk6zmUy70+Yhqkbku8E2JEkii5eQNpLBzBBn4rUm205fJmBxlQgfBfLYDwg0MpzWoqAUBXkMiZOEqfme5FT3MR0Z9v+L7/hFEVBvQyMU0jHZ6lBM053fvRt61TbWR1t+xkQ6FnDEJI1t7E9SuY7XR/DHxJFgBNJJ2wSuCj8KGF5WmFDIFiPsz9l8N+3zGfdp9X7bE4htrLaadOLLbcbMF/32L8iSuhOwUd8e00qO4RWRSUQOIVRYwslFpfLeyy6W5aXhOZaFpXuhXis1ZWrKYsRBTr0ZFULqrTBGnLD7IiQMVWD4JB9ZOXHziQO6sHVWo7tp63yDklN557mRzNLorO+7nbOz5n68R3G3Zudv60+OfFbcTGxIowHg4HQWJ/LiBEkkUJqwH9vXAZv4U51GcEd8BahyKpTAYAkSeefStTLNS8evqrdesutbH0mzKmDjIhWJlox1hZIYwPkOsMHoUMasoOvsaxr5R+GoJWZSM6i7Wk6ndgYwZyD/+5Jk2YACoDdZMSwa7FgK65olAm+MMVlvRJht8VWb7aSUGXbHtAas5BSBl4qNLrSEgWQl3yzTWtMCCCkk5KN0smCvwyxdLaoYA4EIok77DUyzX0HHKevtLL2LwggJS+L3Duaxb5hZlKOzH7vj3uPu5U12v2eSp9h+4n/7i/8a/zNDVMbhIxYKdUuHnEtXb2inN1KSRRRj/7tACIAggNpt724YfBrh8fibxjqE5y7Lv5eyC+1rOd8fnfFeSCaiJgqcpJlpPOxJknLTJOADNbv+SMHj79SIz8Sw+PO79f5hg8if/O/shZYsB///Ad8khpqgJFEqOeRDlr5pcviURiPBCjsXv+WSlZncf9fj+N4xvRhidyj9ef5mVoPpnLwjHjjMZGiMFyAYCRxW8ISCkfRShLbjDShlWrOShgH1HKWEBBKScmlwIullh/tkc3TyDDJxDQlpUQiWxeKVTJkfFM4OwIL1CCeZnsrKs2ZofLWLNoqOrUl+ex28/HnuMwUOwodHV8jVrQYkUPs7sgGJFusdGBWBHRiqoKpFFRgS0EtDKmuo//uSZOcAAydE15GMGuRgJVsXPYZMypSrbaSsaalAla4oZY02lmjOiKiirAtqLSisZo5FHK1MjzUQT84AAAABTzzC6HGRmq5clW0MENtAVwB6JBFCyAliBdFL6ckCEblwRxIMyIjizY3TZy9XXbVpN3b21j6Vy3TPzz5lm+vmo7uvzM1l6v/7V9HfqtGJLv21LdZv5kV0XuOhihj4oM6UM5CRRaiQ6KI97aWOZpUDcEDNUUw3bTzju7OxLL70Yu226FVsZgrt5xmysiqjW3cqsZtl3ym7zL9J39enys7/qzP/L4+fo9kpJWFShcH3EPmkLNGYi2u/ywNSw5SCk3IFQbBNDFyXiYlgtwrG1fguOlzSv16PYl4dq499c9Ifn/mRZ9zK5ORNWLIztKU1sNvjrmIjHDzVrgxWL0P1nWmyhK9Bvi/QbQjIJJyXCYHYRgFQ7LlzJpHImgohki9XNXuXR5Va9/zW0Ga78su/ftUU/b0p81eyGchk6kc/pbciKiC8UrOzOjIiBUB1wQdDYI5nkaFc3U3IhintTu+0v6uCWn7kVP/7kGTxAAPWWtm57Bt2ZAsK5z2CbktVGXLkrMuxLZdtXJeNMikYJLT/mKnYGpFxNOAViobGKGrWlZ29CD/+u7WG9d/LlK9ul+00s787f97XLfj1aHZhcIgl03dWFHlc/PvninS4lEEIquiIpLsuakxMZakh3BIZMe2J6t6FSdh5h3nzXIpmlNyCFJgCk3KFwQoRketXwkaiVzWFeCAcV0HWqV7Opv8a2OFn8rG8+6x/DPfZ3Gx3AbsPG5K8aJbWnI/bd+N//mY3dp2LRwltbBeZW5h/Pa2lFBoSAUGyq4KhRQUjEn/Uy3oAIAWk3RokosTA+jtPfvZniRAAynP6JdZwk3LN6Ss+MQM435szWw3rcWNWBF+87+3sTdAIBwsCi48bCg2VGNG7ZL2kVym0iTZmiqp+vJM0cy/P/Xo79v4wSMpehSiOlQAAcRmbJAdIfxrP3TmwselnrwItzXOpYsW7tkeQ0Ut6+9yWtSWN+vqu81t0xSus0h10JCiSgBUgtlaRljanXCiZSVHUUrpkwf9qqJleF5GcJXFOX0epz+qfu//7kmTtAAMcSlm5jBr2YEpLmi2DX8uwz2Bn4MuReSlr3PeVepZuDb/GpU0oPslwAAAFAAI7P83Avw/SHOTgqV5v099AGxa1TWMpPKpijqSirGnMzryvG9h3X2v3HYcu4Yd78MtzDCgxA3gsEDAXvVRE1JkBI1LdUEnFZAq/+Z//bT/L9Gb8pG/4wqBj0h1dDCj9aIr/IpttwWbB9iyBFA3j+EUfllS5WxGBQuYbxCNLRNJdy/ikGM5mu9lJpUx6IUhysYrmIPIYspWUYZruVhEVMrKNToE0KpVOZDGeYpLDCELveaf/RdGGsiO6wttoACcv4ahxA+iNc1FcqVzGR05IZvrDp6ksnmoIt8q7jkBW91cr1fme+/cgyCccf3Dy3MIHPeSVljsZsjua6skok8zQwwpIU7/AQV9Y7S19K31ip3fOC9ThKswyKdR/QQUqAECWnJQZ5egLhYD0VKDSTLHgWCkChIKnILoEFRgxzi2tu//+BEHWs+64/Y2TB4kQoUxRQOlCCK83cmm3RFFmQ5Eo+giV0o6u91dvOfiL3YpPXXr/+5Jk7ACDJEvZSe8a/GPoit0/A1wLlSNxRiyr8Xygqwz8DXD21RD347UkAJJ3CYFiA1KEDwK9eWmj8TdyqKsOZWc2aeBYPj70WMqavHmv5TNjV+3um7//WeK/P8rKo+xzAOA5DGE7mMUzqKTIdzbRE5kfIVWUptVtpGtp3XT60HlEFpBb99ypwsV40AFyfhJU0GKbyJQxONCxR9dMWdWxMB7MEr3wh6RUE++VaHbswzmloL97PPesd/cgJxt0XPsfnA4uFDselsiwdNFJW3QXfpbyECErDNPLb7nbnZ/mSnmGfShlvIFWLCccB1a01FwBGpuC7DRAQHM0CxluYlyzqer7nmNBccn4hNXtUVyzUycr7UqpZ7LPeGvuP4xXVF35G70IIowLwYADGwAcE6BMgp76ONC4RFaezUt/mtvVwUut/4EJR2AMrY7sQklahWtwngAAIIKckwXkCISKOKHoy0y1sy1Zo1kAPVQx4ilqRw3TM2Oa1rFYmuBcd44Yxku3S7JXbY9Q1lQcoxsnox6bzWZrpTk1Q6XqdIo36FD3O3o5//uSZOiIws5PWDnrKvRgx7qTYwVcDIkFVGxka4GIHuqM/I1w/3/yPzy8RiPCOGvflgCEg1Ek625bAdDL+99rz2aQngRTyWJ5fPnRNnvw93f9BQ1CH96xk/IugeFRDkQd11xIJW0rri8VgYPvou6+ruf29juI9bZbS69KlntRpHFPX1f/Vx1MeKqZ83yMvv9qGHcqAwBkd3FgyC5wumxhS8bmjRYLF1YmJCV7aBDAEShdYue/guv+I/m7rAQYMENGgQ8DKolkSIve9qlpeeSxWViimHzmiUq+1SrKoDUxervdJglkbA3fBKjlVzrAawBADIEKSYXRjhnUg7WIF70RrBGnT2QRe1ZKkZAvXsmo/M2c3Fs/5IOse1TRRVRdQ2Nx9Bw2HcZd6aUgieJ0aCuwA0PhwFiL6xlEKm2vwp7sjOiv/50Hv3XF5QCAFJuUHyT4FGCpGmIwQc+OtIbSQZrxdXXJSqk7S1guF2t74ut1zn5p4XxXEb5cbQHk49LzXcjaqlvo6JUcvDLFBbX5iTS2oAgxztzDDpRHZTTuHbPwf9KIPf/7kkTnCALoTNdR6xr0YeprnSUoX4tlNWNGIEvZZpEs6PatL9x3OhJAKkloj61h0r+zM5C9XsscgI8fiiXGQZJE+imsrDmIJTyv1DC2V1OzXPK1VTN3G7h/R9SeQscPAqEtnCw6pdqu1mJfRYpdETGIizy8okUtVH8/Fm7/x/RdR3/Ti0/k+XBAEpyUK0JgFQIerwSpBJ2RXo58J4BnjgLTA6alMaCEVj3RY2c+Zn1WegtyKUkEdL8vZ349cvvLqeeXQtCBDNWJZggaR5xA0BhgJVzdmMnMYJDpFV4Zom23//yHBD/goRDsc8QDAtALkl4SItAD4R+U0jH6GqreAiRajsMGni4JYXjpw+RguKKbUV/kM39NF6KlFM08qEZwyDhgNY6D7FUrC9Df0saqck5ws5C4KLLpkUhMzr+rIxpkfwvfUHR/4FCMJfFDgngAQASTsCmICCCFKDOAojDScRNrEFwxtVLIrO3ziCwXJLSXPd/CtlfncMcM888WwUnP/b3/oRJTDVHWqXU6wL1+3QjO102Kvcz4Na9ap0r+d8kruKf/+5JE7AgC5y1Vue8aZmDpKvdhqF7MYSlY57Rr2YynLCj2jXt8cGECxy/+u+AniGhQ7mgCABNyUR5do8fCJSF38c7eswPoKg8arWeHmOw9VOD2Wmn+9YWg2tXZtCieQWfzzMIA6hBbqiJHDKQhlTT32dkdviJf/SFroYs4ZeyI9NluW37q+TZBnwTOg7mUAQQ3JLRsRsHKSwwjzPRoXCmhxCNkKXUt8rVozRLHipFu3rOI186xX4XThre8gYChqoUDM2/LGDExBhZeHkZB9KHIpU5nCVVhuzdycoyxcranR2QWpJGAjYDTP0QwX/7lYm2ZJ4AAAQAYiO7yw8xYdWneUpvOIoTji4694OddDkNaT1i0197z/8wCxrGN6luPm2LNn8cMGjh+NDAuaVE93bZ0KtVbGF258tYuNj/0mh1tc831ExNWKwfv7xQ8JGb2m0EtRVY4gcsBCgAWA1USYmnLCmFTHoLeD4dZ7BNwOGIHyJaJC5wOiFUt3P/wA4TROj//zecMQyTDDIIcU/uLrd5ft7//q7cfFf1LI8GOfI/6q4He//uSROkIAxZIVLn4GuRbaUrXYaNejKD3W0e8a5mRoOyw96F2MHA+eKDR9gIAQA8IyFtBhmQNFxhhcjyPk8YYRT3W98uMfpKiDH7TgfABhBUSKbaU3q9k1PqQYhxey+3dHzDS0LVEWeqXQuh6oF2MuYP6dHa+fe6R8zCq0RMeMKTSgxnuyt/Zzop0P90ZqKcinIMAih9ydXSdyLD4aHNRcwoHGEzDhpmqQVEzCBXlUnooi4cUPi7gpWKXRuWRPf4d22qXJDzCvAv+0SHNoaLiODs8VvMlmeWJrh7KZk9NpmbWa61gmyVIiNnWrLV7A1sHs39Xe9dCZGZlu87u/36N1OLFnOdQ0OLUhClKZSHNo7foqo4YVDSdKwltIl3PkS1l3JlnU4k8yIIsh2GJ9VUTJlF3Q7CRpMgaKqqucq8yCGmRCa9WXJ1au2hGtUWdFed7eyM+d3f7vS32bVXmF6MEYOCY/2/RVRwwqHUAAYSC23f0IzMEZVgQw5R6/BQ5wl4GQWv/gQcdVu+OIA7ws+3P2XLaHyo+WtGLz+CSpL6L/+W5Sf/7kmTkAAOUV1vpiEN8aeu7fTzlb4vlc4GkoE35T65uKLKJv3+mbHkcVVXgEpMwFEqyvaFEoGClJ/JsBGpLTIn/Ngy+Fd08zqdnAAmABNEpJAqQLx4g2l1JmZTIngOk7MPIC/FwSKroxlVUmCw2xW6Mx5MSO/ZF1QXPhxK0uqmeZRxtJIlPzyPVVUo3DYVlVdQoUmFNHM5s1I/pejENsfG2F2EWZpX8j9hI8AYYAAkk5dQTcxToFhoDqFEjocOkkkR6zA9zHFIoj6OGpCbwp3nQXG/4e215H79wnOYRyLKief63DcuRP+s39022ZcWqzG/W/OfbMXt/163bS1V/7TTSAIBAISSTi+GUDHaJU08RTdb8I45s/tOIFkrltYz6kVJP70SWFJ0rp5t4AjjwscKHTM30yJRZFmCItW0LnDWqaQlyjwHPakFJDBiroWa1oWJHTIqKiHP4NlpnHCwAoig3CUBJEmQ2iB5YcKK4B/OrwKv9Q0WNjfc18qGxrrLmxtrryy6jY7cfvnC+hSJa0HGaqTHL5fzpMTZTy/bn1WMuHZH/+5JE2wAC9E1Y0YYa8mAK220xQ2/KzGNlRiSnGXAcq6j4DXJSN4k2uWdL7qriRLw6FTpHGKkXg5L8YcAoyZcyU3G4Hgj4DDByBmcXk56MKTBQQpqIA0NATFquf/j0w2trPfScBK9QjkPpUGHDcKSQhAMMzAFYSxNUGUB7Xz9io9AhGhoNUmBEVZtprWdOs9hZ3E1slFwBR5LTbcgxUppYzojZUnh0JRdWGzoqHJZE4YnkLn66g4IkQICzg8iTIi1kOsVL/vnXCGaq7bIjFRFLZoxujQ1NmaM4jccSr4a+ZUYISKshAQwKLPLHOlipsP8DvhcAQHRJWyh0jm2yfLDaLnQpo/JZPjF2+K+U71eUet03/UWwPOC5LVI65e46p6jWGbqhHdIaKB0rKNJsACFyqAqHyXTeYcb+mL6JpxQrwoKX9YhWuHANdhosPgBgFJSabg8XloTg6LcQFRelpUVtKzPXPZjTppI9ETJs+YNm0wfwtocsU3P4N305MaMqbKEInOAskDkqgyN2P5E1eNtFIzBEHCQmCDHR8Hj1UL8Fgg////uSROGAAuNT2DGLGv5aZrutGWNdy6kDZ0Ska7FjEWxk96Ev/9Wj/oKAT6Pf8GRO1OACAVGvIT3M9cSBcBNeLM4bO/tx/1Wg9FTUV04jO3mfxhMWpr1xnAEDnGuUz/xe5ckn3viS8wwkpfp4n8nvf9y48En90ytRoSCANdyn0LORJHdkM2QyI1FW5VduiFsMHZDVfxyv/apcnKd9xnx0ip+1AJKScFLADdUGIMK5weIiNnut7AQtIPEd8dJWLIxpbno/i5yEjuPFrSpnY6hDZdPQy/hHlZVGOWUhyoI0PVSHE3GSRcquh3YzO7H/U7CD6UeuojMVoDPw9zGX/CR++3zIcwk4JTblp04HE+HUJxPDwrHsAx9W97HhTRs1y2KWfWs738x/7nwaNc+uMWxjVZKcxZSnFGZTFAwmpkMSNK5ytU51R/MMRqOszkO/pQ3xUop7OrfzM7dyKWbdPQ9GEBj6wuA6ASTcgojBdh6ieiJKQOJCKra7MACKuo+WLGm6Pm+W1U3vWmN6xa+7LubUXe5vrN9Wnjez9CTpHO92keEVVv/7kkTqAIMbT9fRixr+cQoaQ2dlXgw09VBsRKuZgimr3JeVekEPsiMyEfftsyO/n3bxowoUf1I9oRh61UeeiuSYCIIAFIyjdCQBmjp9bULnobZMuXVtvBIs6nbNzVA1vHLtW5vCbZxh/6ebd6tzLHPD8cobv9sxlMLCQ37FLQt1q4epib2MlIqL4nfq77ra/59omfufr+bv/iPuEu+Maz11sl1Fj/OKIAQBUSDckuyUi8isLGz0PhYfOIsKnli0k0+hTlr8nfuUP1HffWXD5+wxtMj6+/vD2YfhkkIqTpYgR0U08300L3nwt75LKEy1QhVSmp9qZbsYcMZ6/mBFK+hAqFPF3kMzA+DVcu+EQjV4JiTpoHfiODT/FMQA8EE1XWN0m9T/BCXdEUhrm1mczbnEg9I8cMFccD4qLjxoQVFEUlc3xPEvPcJcxcczDO31F0zxMxCyyxNk//8TG33zcc8iy3tbo5sXxjtpw9pwzGoklEKNFSONy9a0KEc6r1sqOYpggiGCFoEDf4iU4pYh2AxncxAA4VxRO50Ba76ffMuKk8H/+5JE3YAC2UnVme8S9GTpKwknCF+L2U1npKRr0aInLWiVoXuDCPAQNSwxh4R/HU64qwg6Onpl/+eX/n88+/CeIiaFJVDZC7tZ1aGihIAgCKactseWjbFu3vEFB2IKQA6DnHMaFVmWjX85QK1HyBou/dLabalD5d230d6t3eCxEQ5RoD1r4IWpIkV/U4DPI3+K9ggAlQlQlazP54pPzEtTQ8VqFx7xgJgCkk3WTBIQ0gtwUPR7ujowCQDpDjcKB3iu3oLQ9Z01wbEe8dC7ErETxJUE0QQboxHRjkVCM6gGIMx0bQk53oRhdFepGI26NkIRmKPF6b5jorpX/7bfVxAUExf+HY48QIAAwim3ioGCxijyhQQC/NtoLmEzpkCWDmVu641vThaJPfG8wxZsStD8+3r+Z6JBhld91JiyBZSl9fWpRaU6qs35jTj3+qzAOsDgoUCkk0B49EqJrYKjZ+/LZZBQgaZaHxwLCyBPYEXk6frP/z6w/Uk1CY0Em3Nt1Woloox57yEpJn+H0SSS5Psak/c1n/Nm7jkJzbHsb30nXBvg//uSRNiAAtpP3OkiGv5aJJsqJahKy+1lYuYMrdm/niuol5lwHyz1ei90y98Q7Y0QVb38o3cwk15uw0lfMs4tpf/+IMP6ZsiBZ6kzFDwQIGEzQsmoAE0kdSRo49oi0DdwnWdndZtASVVHkanSeGEEBAQgEpJuRjN3FoCEkOSgJsTIHgJzAqIsMbdf1/CjmXZyJZui9z3uthFo5VOeqq6CivBS7JxXLyyWzVTiKpFUxIiHiU+b0ZIWmNZyRBZFjHHDpc+qHdXlxlvyxARrBwiFtNNR5A6YqVRKoZfy2n7AagNG3+QSk3LocC0GNRI9DZCULB0MFhMAFOHFElK9U6zxHFawmyuzcqm/e7t+XsW5UXObXnGfaubswRb77uoTq6+07e3a6bvcxuO7trQhCW0UGeMzmWHApIMn0ChQWaDgH/dqhkJD3m7jQAC1QmFI01MuSSugmFmHDQ8Eb+Deqp2kXU0cDraqjOrmDduMjYxTpReKZkd4V83XTfbhl5eU1FZJhVrKWQneEnRQ8UPEDGruv/0qAUTEgEpOVsnhYa2xWmjr9P/7kmTVAAOtU99pKzL2cmqbfQ1oXszI+3tEIMuZLJltGJQNcNGtQEg4RXS+pJWqlih47vXcd/0179Zj0q3cbW9csrVMp3F4RiyE3TsXQzuaJU6U6vv+Zq++apkg8DEyGFI66sEVi4y4HXdB5tvhgA6aaW3QJQ1ABKcowkBesgSEOKbMYjcANEpz2y0dENfC1h9o560dDVE9JFxuTO1JWVqFM73LdGtKzsczturO7I7V/R8qo6oV3nR7JtPlovqfFeqACjECSm5AhnAa3aipnUy8C8DsAVyS8ZMFGlKssswO8kx5hlUyjTdohkz2H/N6SaBVVnE4ibZYZxYNNjdiJ7LH0M3NetbGNAAUQEpN+wkSGMMHB1NL1HyZrS8qlcu4JRJShRoIxh6cSdkDFjgBYWPDjlJDkTzxCNE38o+vcU+zYqGU1SVOk+kM9jVnaeZ//MF9Ilc17J7Fpt1bKxI6mrhWlgaDQxIie6BXCyjHMcrVBWCskkgEyUANEHH7vOZDrCoeg4IFgxhwYuOJkhwWCbQMKjGXm59XhtWvsWsBoZ8FtSX/+5JkxwAC/D5cUYhC5k3pi2olAl5LURFzRiBrkU0gbuhkDXbj1f+dvllFpaGX1yKlfjRoGnIjqnab4//p3/6Nqr/ljoW0BCj0Mkkkcc3tyn+I0fSFkJFIb9JPVpL8he2thJwsOPiWpOdCzZb1PB+DGeCVivf2fuZVa4ktWpBg2o5DG7GX0ZS09ndnI7tp6NvLg0HnfQiVc98LcV28wBV1BRG5D4A5aL0mnb67iYAXQsWFCa3MlJpYiWboi77hzXXHRF4YzpU85FvwtiueRITYOk0bsQiWrDIzMrmTSJU/I7nrDMz1Kwq3+uF9DjKrjnMgDJUESSU5ngA0aYlrNgkcnicCSkWsbC9XM1yUfixkXKiEcIoVXKSaZ6DiO6VNaxzqi2aXf2Zijn2q92aVuWmp3JFA2RYjpbJ2oB/pI3/tyyT3Cv/iDJUEgABTu8lIlmgUYg1vq87NyWxTQmWI6gAC1KuCnrDe1gwdX3XP9WRhgz0z3mM4Zsxw4QFQQFJwwYIuHMYwwN8tyiOC8zF1lWIII+cJClf4khAo4b3ho34zF5YN//uSRNgAAqM9W1GDGu5W6Sw9JWJfymUpaSSga/FXnq4ohBV3AxC/7bVRj/f/8xARWAElJOVrRg/37WyMq/DwjIA+BbyHlsfIGcPSx0pGdFy06DJLzBbmJmgbHa1F1JK5x2rgkWKfcGj4FDqa0rKZF3YiHMKOd3l972P6umjs0+iO2d9a17kFPqcZCT6NpOHABACAJCW+pWBDX3JgmWUkAZzuO4Z1xIrcECRrthng3w2YmpuFPnTxh9YuIMK0HjATbMyRjZGFjFBKM55mykdL+QnKCDYewSWhvBJZvy/ylO5f5hsiP1EvFB2tPYef+PTudt/JwAgABG6tpLREGR6DpngJ6Ow9TGPlVMIEqlqy+XyQmH31a247ubXtzzkXqYdqHOZM4zPO7W0Zvfejm593fP6K3DQcCgQBIoPa5ntugmXCL4QnguhBdnL2P9YAACQAi5uHgHoiWXH45kviVShk/BFAaatiCcig84kkbIMhSZ4Qc/fDpumFdvuVYmYQhqGM3HTnDmn+f0EkBNu9fpxUpBfip+uTKRDdY1jiuunNjo1PlP/7kmTsgAMsOla7DxriYQk7Cj4iXox4+VtMPGuJYpWrHPeZMHve+U7tYAAUAAFzYbNYK6hmDViQr5Wu3s0JtbA2zwjNm220azN8Ta+fVKRvnvvG1rHx/oNMbmHFd/qPHwRGdNzUgQ8rWrvB4OIIhS5w+iC/Dwlcp+yj0ZYRAqwAFjxVDHPotqQAKDIJKTlB7GmFc1Lz2BDgsE2kUGxAOagiU4/SpCcbqfwflraPTCtte9tOurcRVXPNXNBbQVxa9aEVCdXjI188lNtGj9Knw1doSzy6ULh/ueVjfCy+j5+Br0gYEFJ38JTYKUMTEOA7ZueSQb7ZIZD7KSzT9Gk11EVSCbu4m6iEQE6obkQbroYM0YOyUKPaDybKtWtvhYlLhkZFuvMTiGIRCUbUHAyt5k+hb1RVzqJ6pNUAIAAACk6J5K4EFhLZHfxmdyRu8NPNyK4qAOpc2WUttrQjDneoem4NHU34iDvNdVFfa7oY51MgmIorIuRVc5jGAkRFSDnRBhGqg6rVoa9omAuvXR8UvZRfy7Ro1uwmKdTDB0wEISgkpN3/+5Jk6gBC20ZW0wsa4F7ICso941wLMTlhR6xr0VobK6jFjXAQYB3McIi2074WGPZSOhR7BIXUXVCbEiEhBltjZdTbIZ7oc5HQbnWjFB/cGIOGdnkIVmR0W3KCDi3OM7VpQxzM752JLUp0e5K/Q9nXpX3MMMsc2nkFBAABJ4MJYiAZlgWFEw8QilNTuNXjrXmyvraEZmh3obk0NXq9Rvfl36na9HWcuXWq8esT13fm6QU6B+RiaN1FsjSNJ3rZEmufMR8hRcIp3EQ6Ai/Nyi+9sleAU0VAYubHP1dCcPqWdPxKg4oS7coolX+VOVzM83aNY1BjhIn7rW6a5HuZ373RN2cfbq2emz7l72/iHdm/MvdnYKqqr7BzQ8xI41z4vp22tjTBW7jTjNsu2q5s4r/SqwGZHWwZs/KLL1J7+oakmKSSSlSQjOiNZcYYLhyNDkJdVqlbmujbqaPf8xOVuqaiX/RPf03JJf9NOFif4SUDzgHEr5X0W55mZsMlRZCcOaHm4KIRjnaZhAnMv///P9nZ0pxxrAu5IZ3/D852AAEXMIoT//uSZPOEIxdS1lMLKvZbSZrqPWJejVzZTuzgy4Fjnuvc9ZlzoDPOEuVavjMTHFYILE2sTwCZaevzwmePhknvmWvhsTNLRgIVW3X+FUfviozOhn13fVKJg6yXV1FFdW7P1sdD76Rixnjh78bCacF0xUd+dX93/0w/s3/fp+tQQAIAKUkIihPnkoZCkiRbL6pOSItIapi+rCWiw10JmkkUpoUXeK+ax4v+/XGH3+sl/f31qmN9qejIZJ4lpRQVLX//fKXdxXPSqzEVay0Xb8XwukxESpIYdon5mZ/+/+Kl9KcBVFOfFGynedC6CgYAAkKYEYNMWxnRQe1Y1N79zjr511U8MY7pmiwl0y7hsr/EtossWO4u93ntqPaCg5xiqqkMFkZ3YoLOr6ShCY1Hbvqy3cezqyqPZ1d5xvWbmEoYm7VvUy9JXz/4lhdy9/ICQBSUiioE0QyooHDDLey+Mb+rupnrw6W0tuZks7a9Jxxyf72Q55c10UaPX5Q57TRJ3xGvJ1sOdEstz74j2VKrOtVd0U7h07b/q9vuOuc0bDlXu2W76v/7kkTxgEL6TdrRKRr+X4Wqkz3mTE2lNVjnvQvZg5sqKPeVcb//hyJqxc3TBZ+cuQAoJRTlEcLoillJmsz2i69S+EU2hAQ+0SrX/Obe3/mu6bZmtd8tNKKOLFH8cybQ3TNBbZi6bpGYlzrlaHsfKMGQkHSCj4x9OeqSRw9yqsxB62OLAc/ox4j6DctsVipAV6MjCpYQsREjSWJws2qAkmknIA5Z3Vxbpe+HRD5vbUkGdduqbiqanlrW0x89i+MmHnv+OP0jSZXHjAfcXILFGVhhL5FVw0xCWGByxdOyJdNVXP//+siCkaj4CgFZfBoGTKdrQ4VpaLHGxeEVAC7UNQCyTxf+t39eVutX37Z3Ntusz3ecNhBbHv0QrOEF7xv94xG1b2NH0yIiX4Z/P2CmrodImDxuMruScPY+lVDOPXl4zdUEEpJ2ghlecy+AQeU0jOp6X2Y8v3J3ghe8p6q6Cb22eHdyv/Cr6yzvnk77zZa3V94/xrUamZdXxnXpsdGeTNuZLP9ykQzwQpWywkLpImUQQW7noACCd3d676IVd3fKJon/+5JE6gATEk7aUSxa/lyoSsc9g1zLiTNkxa0L+WAmqxj0jXuvPt8id3c//IEJCUAAMAgi494BJRNmJhKWdvbts/gu4Su2U0SHI1tabxBcMVx5NXg0+NtWHdLWZlUUWKJqeusLl0+lJ+bPGWCX6Ga5vVI6KKMmIpICEQAq7DSAuH34Bj8w8enPD18ymHBH//8rHshBmJolNpJzAgrVxVuBAUeg1ALqhYSSNi+EW+bl26ZX3cRfhjlDCUAs1sNqbBxv/2+Ltves1xk0ePGCA2ENClrYgXRtcUAMDAEPUUXAIQ8LLlLRyHRCAEpJS+BICNQuAyeS3LjRFH5qKo+rGhs43AMOQat2Q12qfR4Wi5v7nvhj2P7GvG+mVMDDyKtTP3c9WOqy/mnJ9vTPTm9gqmbL8yjGwpn8ihmOJWvARhZPeR9H/nehAQAAkltpQDTUdyEIPTg601oRghKoB1n0P6hTibuSU0x6alxX1r+U1MmVbqJzZncirD/M9SRLCpbhDU9EhZkXlpFnpO0tgdZnDg/Lv///1dlWMdVStARAYCbrCjEk//uSRO8AA1pY1psPG3Ripqq6PeNcSpxjd6GNBzl4JKqcxY15AkwYiBNoeih2iEtt3sgIVvEK6tfbku9vBVykagfIACzeKI1dq5LFOgegS6BJ+VKE7luzTLTMiO2iAJlEmKNxDCOaG2xlbdIMa6J3zOmwoWHCm1tmfb51S2mGY6qqwCMCDMdVToP4GOXepzTCWAGpQASQVChUq1gUpgtJtQ2NesHR18Hsj8zP3tYus/uq2Nq1jsw3/Hh3k89fEIJfdXmzozIViA0lQIYMQvXfYzJpXXp/gzUQt5yvJGWJhVW9Mc7xDGc0JxcUIjnpNNdkAEBhARSKsoGwUtUVMrM96maMOuBOOG1uwldLzN0fhlz7oZxUtY2oYxjqM504p14e7EeS+p2384knxOJ+HeSSORh6VPK0HyM5fXFyZX6WVGc3IGaFAhXED/6fRYeqBgQCUpL2gCJwEwtYjk0nCJdBXcxqACSo/x7ocjnPf9C0DtsM3f4z2U6dN6aEuRq2xZrDpHijyM4DKG1sjZ0ivKZe6Qw5ECGQMoxWCTqeJJbyV3CaGv/7kkTtgAMmUVc57BryZMoK1zEjXkv5SW1ErGvxb6cr6MWNfV/N82mWCEjIoSBiAIBJan+gqDgIjINKmJ4gRqDiogYp7HEUCRqh9zXPQc57nzTIfcbU90PldkFPyNX23PLf6K9NRAK3HrWgOHhE+e7HC3ymxGnnNSOmTfJNlh96iQoLVRA0PxvouZPGJchYAArEFpy7SWBQgRis09bE721VOBrYx1oAdZA9Vmja6g9XUZ9vLHnZZcN9QS1pAZ9KZR00jVy8yh7mtLWc8VmWV1i8PbscDFJPEDp2MCWSl3zMeqolJCY4OCHGAjNcFPjJQZaloG2IAAlJOyU6BgpRctFYa/qF0vEeB3ALKmlHMg1t/9lJpszFJK0xNYkDuTEpVUqu50E9ZqNRPEQVCAjB4ZLipjpsMrYAtBuglLvXQK3QU2Ns7n3P9AFOJgNhgN//j0lVhSDVWKEYghAYrN4ELelnM2zX0qIoS869ha2mVB5u2bObT3sWmHdWvHu3RbOm6ZwHDVmMYuos3lF9W2FJ3PiFD79h5R1KyxC+Jmovc1u+j0v/+5JE6YAC80TYOSga5mFJWtolY15MsUVjRixr2XQUqxz2DTOmbfFsuLe1/NPtr791m7DMHa2AgAQILZowKr1TSSsXN8vUEXTgA2kR5UAZJpJlsZjBfx46Yh2HnGD3jROGhnMu+bEoqFaRd6qHd+eZEoMhOgKwwK2ThRycfNQrwOJYEZP1VwTG8Zw5YAjMGAg4R4H59oYKTctHlsJyzKw+ifjhHOtfv4pioDFb+H5N01R0apEVXVkdSPm5Fpc66u4ty1KV3g4syuLAjJ91rQVTo+ZN7bgM4KSvO1afQmd/xEfv9X5QJB2VlXGyWF5/ZyFYuu4X+cq9cWlAqlxcXA2cgj+z2xNWfvuvS1M91Op39W15bZHXQiFZbUY5P8l0cjWZqUpULlmssenl2cRfI3ju2kL/8z/zQsi/whH7De06AJSTgfFwh0pMmLDqLMLSdk11nBfBmFAtZiTc73p2AAHvYVLpa/fP3ionkkm7T+0Xf3exYmb36wijRtSxmKAp78Kb5pVxamE5cU+ipgy4cXyI/9vXMucztJJ6ZdNEP/Dq8QaO//uSROcAAxFNWLFrWv5fyZrZMQNfydSTYmYsaVloqCwkxg1/EKkglu8Fmdg214olMqpTtkfjcPhfUylnOx7IfMhIgAfO8pPDgZZ5u1v3jydWTSTeas82v/JH/9ulKm9sXXeh+RrVuM0H7WtrGJmLmNLP2/XMr9nz/W/rO6F3kWza06323+N89qc3P+5Ws1NjHgQIQJmzLKRulcLG2DUd+3QaTYat5xeQUVtY3d5LrG4EG31iWm6VxDxjWPm2hAdSNjGQ/UuByhfeHScN3ZFMofEZIvPja95/4Qs2aOx4jgd+13M9sEN/vWBZ50qyTBLFNJJQF24dSWLQik0F3npEzHn3JgFOz161O4ltsYjdnO2uNVj0PfbTc8k3/0BkJCDxlNyl5DduUnd3cWwOi3SFnhEyEQih7ndrShPnonEECE86DdP4JR5Q86ZeEAQQSlJ8NhYqV8MovwDAjjRqZhzCgGk4YXDl212nQkCtw3/rOXkj/vnz1w3SDW0e7k46tBjy4pU6KnK8093hwTJNqNdLqK55qU/4jmht11MJqtpvLNbaTv/7kETwgAMlTVSbDxr2bEmacz3mXktZJWDHvGv5dKasqGWNf3nv1KJwvbNHGgKBK4QAfJ/DzwP/8AMgGRAAQAAJKTj0uJBCxpkV5oQ1VYSqNrU7WBpdInhu7EOVSgMVysUupNVt03dbz5Yyxz3jnbx/LPef/40aE3lDhq3cQ74vUl1u9D0iooZSPokRdy3PY2FaJpLmnINS+ZSkruE4qxj0tVW8jSgEPD5aZgoDiA9MMBPjh//HAjFlEkolzpSvmjuX1L6jPL9sQAW1d+WfB48lU+XidImYIFBSp+Er3IFz+vrN/d92dlJpk7Ty6IbN3/vwteHptEQ2aQQwzHyIb5Z9xl7ueG7R3u70N8AYDAYf6wAzf7AYff2iI7hGQQhkIi2zsQZQlJVEkklSR8Mrg6D73QsigYHhQfr3UwlufHvCB40lWSDuFk3Sg0hqPxoHKexmxkv4PvvRbrLZT1AD3Yoz/aQiO9u0NJBC7xBBjmJNr1CJN+ky/Xcu83zxXwllnu98l1c1T6J//fl2WfH4SPjyVQAIAwAAAU5vUcAeOIqH5P/7kkTqgAOOSdU7D0L2eEkqlz8IXs3JdXFDIM35s6wtqIWhvybOqM5lIA/QmPmlvZHavaLZvQmFmePFi5pW16Xb1qBAjYh5rTMUKaOzktSsasFRhIVGFbVhbHAIlNc/R3FBUYg2Ud2WdiCxBnAaKQC70SSkRlK1RmGogXA2CKggiaLib4KhKlAvbhclAAgAIQBcloYeHzfLamNQE9IRp6aDf1PDTXHgC/eojoinrAx8FAgJTg0AIEAHANZyyIk+k3aMP3IbfIEjrtqhZBAJLu/C0AD8my+TyZUrqNdqloJSHg4Mis+inIg1aBgSIwHNzY0OS4dRKCJeZaSluk9mWVDBSuaOu3dd82ycuHSTvBX8hpSkFKqrdmOGkXNnlMQyOyEv1zJr1qRUycycbaLPNM5DvkACVA0QlM0cDBK5LEhaReegPAnAHtxxXq44haM/9xlEa9excR8BbnceUcR9o/b1ig9h6XMCS2AHpIaAPOQHUmb6OQzR2Hf/+3gqABigBJW/h9GWhzvzk8si+eqeuYE0OhaxMTlF9IrqpuByNLJptP7/+5JkxoADtUtZaY8a8kCCO20kZzgM1TliZ8xrwSGMLvBkCOd6pknQ1EOVShlbEA2ZkXef5/ZgHk26HkyJFRylQz4TvckWViWqzIKXIMVa3mop6F+8/rARkQBUbTJgIfBNUknUGi+qwgJa7QrXt/E1nGsmjY6uZzU23s3Sl3OhTobSJbaDCsMTmo1mgudOhjKcSHbCqD2j9EH6Nl7KKevLop9JoMhGtB3/fmgFh6BSTLgA4AogZ1DjUc7vHgszI1OFUyQ1s6cA5P8x9uvdzTBETKxy1vjFP7hvqkKyc6hKhMzrEOGYiIKNb8DMX/0iOSqJnLlVQE4hqsB9ZUcd0UEg2Pgqxa+YBMUAtOS7pglSWs6yhY71VySQ2ZGrlptFt/ikyuvu7t11RqHqHP3Wuaf9ev/299vjxr/c8VG0lEveMvHaHwppjS8uWzPFNku6jAwSNKH3oQov8ddws2sRitUApuShn0VDofhMWuSS7VzVwdEfH92VvznM3Yegi11WhHy23IPYI1dQr0zpyibZnuJooZFeH5TZO8h2KecUibCWGTUv//uSZNIAAsREWdMLGuBURFtpJeJLy10Nc0Ssa7liHi3olZly/DuvX+MFs7og+ZuvzMP7CzMQ9gvRwQEplG03I25fBEgbd+qJCvAuzg7HjZwx5sadfH+Go+5ItYdd5t9WmuvoGm/8ZpSlvG0rnuMUzqr0iBktGaxk+OZ3xl7f63Lw/GnrS7SDgidrZk2eO0O0oWTvxET+6fu+Yg/PLhAcgCQ8gpJJwAQENG6dq75/fjQ9iiucT1HYfeJG188Y7ZWNZNRW5XO19JCsKt8yMFT2B/K0aPZs3XXq8Fwj6SFDpvNVV4dn/IbyFFLI5Vq9EQH+gxr0IsA4JF5mwzjAH62bhyQUPkzBxcoXf37RvaPf/4PxN6hapetKXvje1Yp15US+SeWTlQag3BRbDdT50ipNmKZQcCldXJ+HIdhkef7pkUW3yLUlRbctfsbpc8VEJuc70PMfTgAgVBJTkwfBzClj0TIqrpc025oakCyqSSgKUlYM345kHY+5zLxf1XWbspDxCTu9Nr17n29dvH2IrbRjmduSuUXuZfd29b9n/EO6hV+X3//7kkTggALIOtgbCxrmZWr7/THjb8qdK3FDGGv5fqVtpPeNfwAP/3pfK/QTfNx/6MKghy4QASC3eFDgE0D02mtmUMbOPHXY3dkklQDWgTvJU8imifLxzkoADSdrmiaCbolFcly2YIpu600U4EOKZlO53gPIcyh/mpPVZanXc+RGbb40+fmVcAMHC/lWU//O/QYR0OiYV/6Wc2E1ShKFVeIaCH6/W3aMVqv2hSvmBWujLz8zWgNjqYtF1HuvndCXCjWe/t4WfnzfmB0YXcfPj1U5mPLb88T8+41pKmM3P2QfPdTFPm9mmM22U+tnzy1NCjP73TDcHmegnwoJhSTg0Zh9deu0wMEJEnzRZNvWHent91pneek9RK59d/VvSsihGeacr+Xv300xRIMf5/2KPkBMTOWavZk9VjjN+UrkCIte1dCtjbH/k1t1MFl+uYh7VAqxhyDpVNugEgR2rITScgOhsGPJmDMpG1VmgEMCK470nNpmZLkFycDYOspqPspdNImJts9TESCUNbXLQYzPL12Ok7X+//n2LVR40ZI7AabaH/3/+5JE5ggC7zRYUewy5mgJesdmY15LdSdpJizL+YUl7ijHjX864VERg9aH8e2NE/toMwK60oASSADTctEAsAmVbuvi4+vLyyuDShvpkTp9Rky0OuLjQdLX7bEQcHgiPOtHHiCXyN6/r0ZkthB2Wni7pVu6mOfqvjyAYAqDIUKA6NJdIoLoDPBJRXVQ+KAA1gwPMGCOEBUwnFg40PB1F6S5CqF4Tb0aFg3CK152rTtmpruFJNFBreFbHtefx3b7j83BMYtYfvnKmXqykA2Y7lMnb28RU5GudGR6kSNZGqagduzXJunzZd8lfv8ZLKAnQoAgFuBHQyFI9iMTvITHHDsKN0l17HxtmjqJebO4pMTNeno6W5PV4LB6MbNTPObkedLlXz96pmWVL9e/jP403ijocEDkpGKVaWRWVjM1kKZ5SMydETRZU8zPKXEk/976NX/Qd1eiBAAgQtQIHQBkZZ5qks2kym6iS/ITFaeDWwhOJXHJqd/4sqjQw0xO7co4Yh0yHpLXkkn32jw7qTSLCPrABoHQ/HCodCCJEFd2B427W7Wy//uSZOOAAtNOW9EtGvxXRmsqMihcjFUpUk1gq9GSJWnNjBV4WQqBg9EmWMuPiubX+f9u9P26+5qv1Hzj8VuDroVKQrriBeQXnz6zoEbwIA2BMdVQcBqH4UYAQhR4lWFRaZrc5Fq4DxcTFxQ//+HDTi9sRIzbjEpxgOTNanoFy6Q2oNj9h0ofIaENU5mlxL+lN0EAkWODetDaQlnoAGjpVBSKtEmjvoY/YkpVhUuxapff9iVzKavVg4XC7cQkdDJMbFH9NcryRgpw9hwkFxY44H3eyg9ilS75hG1amfHLaO7NeY9rwvPdJBxgnBqgRGAGauWWiJ2yxBUH7HFMEQAhAAibboXSWB4omPDikUpt6X50LAezxw12zS+d19d5Ekn+95x+7/zNPgjHoUo+JhgZH5h38hpLUzu6Zy1I+49zYup8ILAuoKAEWOkz6Q0za1lzEVyTuKPGB8QJlS+H0QUgaSbSTgsSkw1FO5Ly8rgIT3t1Q6Zj7ngJj8lj68GcimyzGxkeOoi0ZJPlFRzoNYzI84m6iru7OQ51OYmV5Ks36h8UnP/7kmTmBgPFRtM7OULgQSPLaRjoS42o0UxtaQuBf5SrqPexMoPVfKvnnYX0lSqbzo5jJh5wsOPLCB9M+hABwKJpVi+LiS57mBIo2eFd/3gpgvNvfmLnLjWv+VDPW3pW/9651tag0WFzfFsRoN34R1//H7LVfc+dsOqFCb2Xr1dWXF8fC/q5A3PIb+Pa+5a/+5tufW+KO1J4gR0mAIBpNyjj9E0H2/VvTR+uoE7WyJgHs7TGcx+xMPlz8H6+/j/c3/3vfeo+V6wysDW9k8Y5g6iofWjjlqSrpQcuCeE3au5lGLo6VbOe2aJl1aneViq6MZtwoknKuam4ugEQJCCU3KPDAi0Gcv9T+v6hq/SYBRgyMuJl03KRfUqeikiXMWTpIqqVsalpNm6KkOcAv1Uh1VUGVXcSKPFVceU4gyTvQgmMIrI6/ZVU1uXMS43q7FR1r2kFxTeIwysNqgQAMpKQNiABEGrAPC05gONagqzgh6uD3xv8knLci5/f04Ummb5b/XeTgbNxACAVNFl1ln0xi7Nznbflj0QaLFwGMW8itNr6Tr3/+5JE4YAC70paUSkq/F4Jaxk96F/LzSlY57xL0Xulq2mJFXplyi2yaVn63pP3kp1b6R1zYVANGhFtJOBhEEOczqg43LzoG0OG9ROpF5fkgyK3QW33MBLQ5qlqmiDstWOUIqOpermSCLhHmY9Xa52Vl7IDWop6vnvX0xWCM0jUcc+zVbdBIU7QOvFoWABTcoJgPhCAUSLZJlcwbV7sio4gMpFVH4unCblE0dA/PkyO10T6y+bnzh6ePS0boo2ddKedRUqKcyWO5XMpMWKxWDpwobUVUpEYxKauLse0tOqzW2qKDv/SzjFw90d/WXBg/wYIADBLuBAYcgoLPS+AW7BAeRimqTrcDxBBSDohT2Jby/Jtf25siMlBhYy/u9/lhnlwOGB0d5Sx5WZlzoOVvXjtt9b9jqcef0+bTZKl1KS511sr+bS5avWN2/3kFMVq3TZZffEr5JZ/+z/m9poEQBTcdoaCYfg6Wn+HdufXHTgEQN4PG1SeXXeszGVJZbqWz1vdR0umy0Gsi7YVPXRltbKE6yEV9IZzy9jGcISlGdZ4MJyy//uSROOMAtQk1bn4WlRWSVtaMaJfjIknVGfIq9muGmodjC1x0cW6ZXyOoEkJtRyMgXJzZb7BN/vPl1k4RQXTkaTl6FySMFSdRVtuEZ1dea9eI3Zn85CMSchGsJskptlOdOC4mI+ePKa6YEMG1yQbnX+tc/BKX7l9Xvve+CeRtl9PqsxlO4OtWMRZFKdQkVCqdGKVinKdWcjKavb/dPfW2T0JscqjGfRDFF4fRTxe29HpHeWY2FSFJLZJLge01ASOVFSsGc/RBaf2u8h4nxv/Fp7y61fHtv38B6+1Fjxs5zZVsKdQhQ5F0a/3RmISf/nozNd3q3dzCHeO/VbWTv9cvqyGFIIdSphGOp3DuFJTfz4QVBuDpNdcm4PviZMRWFKdnDfB7F/11H0n1j+fTqnTa+fDAIjkZ4GwQfr7tL/40ejf9Y6tv9ielm/8I7V43uv/cqoQAABSmo9DdcOQN10a+CI5hzYViVdUsfHnHs9cxEGa5ouYr5qsTxwaGBoeNedqX8LZ7KlkOm08aLHEyMsRRUamuNRNTKh6u9nVPRhI5SGZGf/7kmTiAAPSUlg5kEr2XGmrjSVlX8uhTW1EvEv4/pOtKJahLBGZkV6zMmhB64qJe22JnjJafs7EIgAJJdBKRoTjP6/lLFUoa878QPEMAyJAC108N4unS4dNDVSs8JvLq2QNEV87l8+C5t3xLmFHRzqTu53ICH0RYP60Zaos+vVboZtnogRqzGc1RNF5qRo3DJ0OnUUdQAim5LRvgeiRGCktPwTmQgoCAHlZjGxUxoQT6uVyXfQziqHLJFE/1/+jfuZsb/e7RkMQKMGFQ3FoL2qES5uDzVunS+5szM/4ZqaSMWRvV9jRVKjZHSpY67Nnw//4axCF0hIRAolBokpwPNwRJjKiMRic1ngjJJLCpitreP70+zDvPM+fd9/vWs9UH0ptqvT++v/HwI3v9z+Fwfrlte26N8JjKr1Sha5HmZ8OFJqZfSRjUyZmLlvBZtDg4CwdGC/VgMdVEAAUnLtUnJIUGlUCNKaaQHB8eLiYcKPz6dPGTgrHQ0dhL7eSnUo0VqcZXH+MrjKeS8rz0mcsjcoKKcpeR0/Nf5Zc7qXlLzvjMD//+5JE5wgDHkvWuYsq8l1I6qdiglxMHV1i5Jht2YUmrTSXjX7ZG51CP/OX2KxqVIohz+2f+b0XIEQoQkSU0m4DkxYEugt6JOTCuAqEbycBCLpGWNgdcIh02vPE8ywyXTMswRAxRcOVbkeVxQ/y/Xur8hEXKiEEKi1cFgmQgqMcykY06IU0sNJAISeFnDcW0ACBLluwyj21yNcjURzQ+zjWgiO8ezQgygdLnQdOnZc7TqjrIptazG91X/H8CC8UdUsqeQXgqlhiLBjmM4WBxBmxX/P1ZZwsoq2D3Jj6oMT7FxOn//aLPBwUAbfWRABTcjT8AU2cwW37drylk/nZiQzotgGEVApPHwS5mHu1KIQ8ZGzESHeLLHaam7X7oKi5BsIJ9XQzIYcv7foWZkE4/g24buEbOk/4SlgA+OUt5+x4mqtQgYnyDWKpH/+Hab+kIAIZ+D/pz3kqABKboaIAiNJVRBRGdq8fJNGE50ccUgDOBqJPlpkofO7NX4Hynu3coTT/TWNapeXKvZ3WG4F3vveZ//kRzKdyMtvRGia9Xu62vLTn//uSROQAAu1W2rkpG3ZXRst9JQNdi50nZOesa9GppGqNig17eoZwQXyItWYp6vRP3tr/OU/ZgEwTA+bL/yFKBjQgmmnADEjuEZWLYbQ0FSaZUw9x8O/u4wFRAzu1CCyLdjdDDzlBgxNjkHhMNLNpaW0SrXrbKMqnsSui3HgxsJ3MXlUgAAp8EoYxrVAiCRxjkIikwMgTCxplqsDKyQIhEc2kNU4NS6daecyeg9hFxbNJEJOhc/9Lek1JSNBkf3Yot+liD3Lrq36DHlX7voyjwZHFSlP02QwPGl0c6kSdiONO3LdSXD3UyIVdHo9D/o2hpHXQUj+OFnvoM9g+0AIAiyU23ID1H05Yit+nUniWQ8izVMVq55zgMDe0bmpsXoOixGXWlQSMIWb8GuZQBgRmCbXajtUtN+hnLqFMhCn1wvFLRsotqhXdQWsYzs5kEQTkFuS6yj8YHYTxfTWc3J9BbFBBAVGtfml3OH1pzmUytkdoqfzHm5e+67i+ZhxFmYs6bEcagWziBCIHhZjOZqI7MznRpG/ViymZIx4efMrlbLQjsf/7kmTkjAMrTdWbGRL2RQO7eg1lS48RS0htaKvBSCTt9POJfhDeZQ60NTpUVdDXKBgASAbkutgooeGphLIhV5FPkXCWIebmDs9Rqmg1MgLoOgRhZNvbLpn3//slUQxm3O1dvv/e97npoMYfPrzS0EBBx6T6n7fFNtjGvY57Xn33//wenj+uAsLO+Yb4qibF7zRX/9AgvSUkk3dLrGj4NCrCny6DnlwReKjRQYMAnf1Uvj/FemdTJyB53T/US0dJ32/wmL9jKQYy/Fxwku9fv+bDz0WfxcnpkChlTIsDgCgqPGDQFAg8XHigwUF8UHf4+X5e/0Snd3d0ROXf4IhAgMmyAjfgoEQBIEFTk5pKhi9zaX3khfGhDAKg/dWO/TmdMzK5cv/Gl2787v40WtXMdrcfFdfEvQBcW169YtmGCDER0pOL7FBTx/igpi4uMxcXFx6WE56IQDgQPCIKDr3MQws+0RHd3l7TSkTStL3tJvenIMeK6+K0REFwjPeZd/QUMUAGpABG+QB4UF0SU3ZgqcJA2P2ji9TCM05qpXO10a85ygr/+5JE6QgDCEpXuesq9GPH6wcuC1zN/WtpRiEN+eyuLFz2Ib4e3KVbqDCjEPjacoo9h1EDfb0pBAqbxZAQMQhla22pBGjUUNzkjQDgXWhCDGI4QV+7cKQMVFBC1kcmLn5rm2LeSR3CibSmKYYmswXl8y9IHS2GThbSbJ4QGTccpBQeSEk3Le64RRIYY7RDraEeyifWsxDTXt0Wr5dT8171v4Jnrz6gVkEBkYfaE5itQ+bNSPUyFrwYxemNizJeC1Mbc8lOWrt1s1IMauxbCrYjnCCPMJzRRkTKqMuQFUc4tM5FYks2fSquyXSVhCLabcqg3IbNqXk5p3NRoGdIjiASSUpxwD5vKiQCpdx27IC97pNLMfjEddvax3dbDWKPIUQ6eEdZqIoPJzzkjfaeefmtYzZvald3dLaN9UcMH0KocZR2nnuxFSDJukm1Ws4wtCkDjgJDGVRz6+vac6nHapYUNeAGR1DKLdhCcEADAUADVEk8TDBBOzyll7w0Iom1izEmw4k/+NBzaW8d7/TlgI2eCUOxINVpI1Ui3zVmMvBW1K6m//uSZNAEA+xTXEkpSvx9a1uKJMluzcEve0Sgy/kvna1kww1wWZnDMy7z8TXpyexmOSxU3tubRZ+pB124VAb4WitA20L8mbBsf9LFwHY4hpJR+eB2cUzrFFVlHU6qNs2eBq6rVJdmZvFHJ/u36Zr/nS3JHULDamd+RVimKPJVRuZNrXWU9AZhEOhmUWk06PFqG4uBB7RJJbltBQiZcMwaTvAGqSiGq1/jI/Y7O1xtj4pvuvz92Y1397rzy3eGzpwNE5hUoCLy4MBUyDgjUgIBUoIBx1gOiEw80GjzS6RKdJWdX/+keX/0kiinLDGtCFWUbrV5IgoesvZejspsk2CmT4XFzJScQfmRMXEPTMbXZp9qc6z6vVmjozlC4vco6G1I+Zq6mSG6GQXXlqLdadrLSO9DhRTv0fz/GkoRQVFdb5QASAEAaEkDnYVlvZWeFTJGHxdMXrmjIt7Yd1O5vI1cAITG4w+ixl2XTq/vCW8a1OPib+ksCl7X3y1vxQmgSnJw2ZMsJ5pq7mnF4wq/zgkmpLI02mnK4DIJhytSMZYQ5ojBY//7kmS0gALJSd9IyBr8UaPbeiTGSguBI39EmGv5NJDsZPWhKWFt6KEVVZGLtoQkFQ+pxh9FIRFUqqj8YwTtDOZ/OM3eg5mYUMBboDpJDgXbsq86TFYui1hyWVmomoqEyXOqpRQX87EbMWW5JkIpJONtTNDEDyKwLUadAfS5ThO9vShTmVHQviLkPqVxU3EKODWrE5qX++7n92kDcikxRs51MNnqRqXNGCJioLLmBZszw5p2Pp4Mv///QUkpG6k43BCtCK7bsn5MZN89ue5NXerrKtfvy/HbW3PR2BL9+/JZYUinZaLM7Y+nn1HRcBFgEK1CAUPgG0Njk5LTkXoWwJUC7nfw6PAp+ssIopwoW6lHIEy9wUAkwfBbDUT1ivY5nRPSg4fxgWCwLtuX8Unrq8WS0qpG79ptoq2B0FKrvUgdsXfJa6NmpK22ia+4GJvkUUyFO475if/9vOg1BeASCCpQDI5iemccqKrz2gtYOATxczvxg62piqTaSp+F+XECgremtRFiFKMQhGz7kZ8v2Z9QEQJXIxTnn00z7HLv+uKPFMj/+5JkyYEC6klf6Mga/E0C68wYxTnJiJ1/oyTJcVOYrmhkDTeoZLPt26SrzlFQbAIJYAAHlF2U7g9U9WbUSQq70iu5P7e6pXjrLkaZyaJIBSszXKFIcWkVS6zZUL2Ne4u95cY4XIiStKwRKkRwReIXxFLMi5R3lDq9zllZLQ3LbFh4AgFQCSnJbwXk9TTl/U1R54xFbjrF0DwJ3YuKGnGGVqS9ShaOObImqpqaTXqapk0WSY5uNHmW4vT49IRnju3n7i3FmGlL5FS6m7vcy1BbzK4HcvlTYyuuhhpZEvJVFlPP1oh0AgABSu8NiiW7u6x9uMpbT5ZQqQWog0q2fG6yKPdjgdq2thxvC8dLZrVKz1nldqkPeuIRmiOS7Gb0jKmNWLU9/IzdD2VXfae0v5H/lkFPcujYmCIYJlCDHDHlaF7LupUAEl36oIkuy+Lgd3FoDpdPmLISqEolFksvxfTtghbLhXEhlhlpfWWZ2H91yNjZy2G/HGBePgNFKcBUlU+HHpTKZ7eW5jBz717lpl0uTwreWxww1Q5BNQPqrQL88imK//uSZOKAAo482jsIGuxTBJspPYhLjGEbYUwhC5F6ICsdhg1wAGACAAAna2QGbp+QG4C84JZVGX1kYULIZUPgdV0YRmAPsjVJRuaJwfPvuDebW3qyk3X2TvDNFNcTzSTvcTVdNjBtxs79vvpzxfVtUU7R3zVDE1zeEb22uaW/+elriLHsxjdF9SzAglJxvwEY7oJLUTK4JiJkYI+uLotbSfGaIJzl5+LLUvqUHdN/SR8gxExUM69E7rVNiNflkIjzPBU8Gjnj7O9KITUipl984RECg67WdJSgOVrv0GBdpso3cCr/hopDvkAECCCnJ4NgmVJpKyGTtWs2PQIU9MtoLLtfI8OC46JMdt3Dy7YQw4HJYtStHF1a8MiQ0Q5QsZWdVfOZuoo47+0dqR0Xm5GCnnL7UleDqCVVtFqVSZzbkNuKWFPkL92hfVI/JsqDNQBC5VVLEMPVkcTVm2ntM7gJ2QPbDscJ8wZ/DaRVA+pQkSrZJVJddUbxo+4yPHxpRkQfo1nmovdpu6btPMcTybSR9+rtttMBKJR13OyU3KIqwlR1fv/7kkTuCALxQtYbDBrgZKlKqmVoXgv5CVjnpGuZlCwrXYQNujWol5uXgPHYGEgBAIAAJc4qF/FD7dE0uWupLcI8IHRFeJy3xZLzT/aK3fNLqt3fG9LN4fvSNf4NK86kgQFnzuc0NARK5JoUbI+EjautWRr2kt8PBI6eC4uVCbdH4WOEs+VGkIOAAAYCCU7w9bASQUBqcLwiLfQDKdtWNlAFB/gjo87RCQ2t7t2LrtYYdfZ6LKwslRziFW20FGlDIo4tbg/Ptzd0GqqTszEDCstMNd876b2MecMQAvhJznPqO1gocLUKPEH6RKDdAVGEIc3HkRVAcPoBYOHG4zohxWUr61/OGA4a1h5Pr2zEg4p3nXb/Hf723tHlOMYy4G1Rs2lCTs059M0+b3G1MYFQkhls0EkOcOgJb5o5haUDC9suSrUAJgqNFJJFwJgk0gZbEoMEkOWjPH3ISg3PWhakvcQ/TsW1Ug5d0J+WQ0+p1AgZ7LaRiHhmJXQkN6R4sIpYsen/BTkJT+0/3bz+OhHnuZUpHdFQzL6ldm/9nc/MG+scAIX/+5Jk6QAC7krZSYhC/lqmyqph41wMHPVVTDBrgWEXbCTHmTZIKBZg9Jlc4NTt21S8tD8DcDC5uWw1sLn72M630xs9udE93rnXumalwSuiUEiUaOY5llOkaxsiP+Qz6U8hS3Q1hPl8kux442oYvBiKjn4XB9CgnO/+J3Dgtj6RIAAKf7uh4ZSpYsdKWzBrhRegT3qlw4Su7VGnvJEUsJ5PmJI7khX7fLElraXURMMsDUWvxfNFaVt0azSVJVe9CHIjKlSlQ5jEVkQhFc+yL/qdyEtV//9yITncO9OYLh9BTEBwuIAAAVf44ibMNOaGzyrGHGn4aASoiNHalYbU5fGKqp9TOsNjj92880D3vPvM0sLVbyRbZq4Qi8vP6bEqcnS+k601hms1QlwXELr8KX//65oIyNWYknSPIsEYaEn4fF17f8nb6w/4BmcBAwRUAEAFS5TRrWXaHtLHI+Ji+fIdSqtMenSQHyuExXSWexphZlFjf9099vSDw7X5mZm3O/92dplvZKTAWA9UqakVu1dl6u66aRqYspJFi6ySSSLK60jh//uSZO8AAu9RWukoGv5digsJPWNfzI01Umw8S8GcJqpNh4158ukmYEcJgF9RZFnVdraS1JOyMpaBgSIyiXSVV2oo7qTZFjxugZJl1FZoSRN6MAAJTg4Gcn5YUODvNsRpVz8CsAueUAthtx8y4JH3TyWyzWhkxdCjqTDW1GaWOasd41e4UOHIana1XgZynS/v+JDkVnxtoB/FJcgsFCBBUtfcWQE3iAGB4+ISJDwo3IaoAgtOTbBgWFi5KQzwKw7Ds8rsecmBAVGETNavDzfz38oHRt8f9nWsqLlWnuvfRsdbF/fKMtq/i+Yv5ehDW9nXvei10va/jd0lBEhzWf/////ta1NygUp2cOFQbf/lgaAEhoGVsVQVdbLOLw8VhGNghayqhgcICkm5pu7O1qv3W1+O+7uEI4ivHcQSAEcbTWZUT7DumtPXuSjDban04mJ4njaYPFsrSM/4ebkvc94gvG9fi1yABRRppTm+YPmxfCfeAM3XNB3JKR04uADKp3REtqD3taxtTT5A4Vv39vMyDMxK9ISZqECB3q6qpyhpkjp/5f/7kkTqgAQmXFjR7Gt+XmfKgz0DXMvtOWjkIWvRUh7sZLOhd2thgXHCp7XBDQNkxTSRxriii1xGQOqf////5Sv/2EKmBJaJKJKgVJeW6UlV58QBGKBGZbjI2OAb1XF5kSzukXMrNzbpfyiDqGVSmD13aQHciVs1bHu7MtWqMEK2TRffMrzrQjU1V/2Q6YYOR6u91DM5lGWVqACa94fDhQ+KXAJYqkmjJpA6GN0j0fIwyPHsxQi7Syu/1e/3amH3pilZ/msh7O8W1jFtjKH0ehixHCoNgFbs7Tbw61P/3/zAw5C1ZmeTHPhXRG2VVpKKCjd36JH/6Vv//wH9GxBJna2rGCYLgqE8lQPQcKqbuQSq+whfGWvar7TllGb4d3GplIOppQfXbxjt3bb7vV1vatj5ym0tCHCILJBuBWDrILOSn67YyoQ3D/9zD+IfVgIDYAIABmhEhnxyJ0VmvkJkIybr+ZVfM+6CMv47zeqTx9+ksDMO/iazuaMt01q+/dtNJp62NHvWiI8Z81sjs3///7O7br2fsGSeTg9ZgQpOoxiGXvz/+5JE3gAC7E1ZyStC/FVKGzolAl/MaTNYZ70LyUaYbWRimTc1Od8Q5OiCexG3kcABDk9ibPh8h72EKMgPgOZLAAABhAAEhTwZyedjYujOFJcYi6wH0UB02qo4wIQ5mnmy1Pf9VbZtnGjNKXE398mq+vn699xTN+0Y2NfztlPhnvXq/fh2dN7syMvWjYy3pB7VdsCIHk03TKM5/KgcCACbbnkyGWcqSacMeIHiAAwP0QUklLhZheubrb/EMyTnkPLasYBMYMu2q1QcLInd7xvIwR+x5FXs9Yllbyulmu5Ud1hzGWfrkWrnkc7qyNuRW0/+9il6baGFbGKKQoi0Q3uLAVDqSHrvSbSKd4yT+7YTbCTIHaR4ZUTZsA2x0298uiM9tfy+bP25vDrmMqdaWbXKyrfTnms7az73dGn/Yclqy3Zn6nmsWR+yqHYpqqYeInCib+Ww6cUqEgqUEppy05FEaYEInTZjyifPJEgGopPuBVFINGf0yDPu3I6b05LLNnN6NRrbSazsVr6tkmr5EqDRihKryGNVaOVK0SyuysbVfT9s//uQROkIA4lS2TmPMv5t6hraRWZfSokzaOWgS9FMJq5oZYl/4cInOQUtJUS36XuISdXAQAJUDYJKZarQxDVWU6lezEhlkEeYGtznnneq0Rx8+kkldvPNJ3nzS0tJ70ULfitr+qlPQu2uFCFY16Ws+9/kUo2oSFT+TQqaQZKK+jfZVHKQn13//2A4EpKS2ADYTrpGyDCUopK96URTLUu0soDLO9D0Xy9xj/EW5W7ttNbeZ9unKn5O75dnmLttb7j73Z8zs8y/wDjETXbTS5xiyrRPLwk7yjaj83H8xGzLb/9/74jR1PIkv/77dKCtAWgVg4KAgZVFEbOBsRmugNFFPi0WN5amOztuYAM1Lp09tTUOhznHnOhxV3cMhzje4mkp9MoomrpfpGa5+r4VSCuUPqqjVTrBY/DaW6qNewzJxmpeW7TjXRmbYSwKaFHWJeTijQCi5vz1CmAcCxJ4UxHQFGhzxDHLB7Vs47pTb8X+MRWm+NR72XVa1pHrq0GzAhRy8cgzZ7ysuSrwf5/n9AJ8WVYajUSpy+1/v4I9sjoUKDzc//uSROQAAspL2tEmEvZWJ1qWPeNcTT0zYuYky9l7JuyklY1/SkKh9IvnhGbZeSrOuKgAEqavGClAxjnU7dogxV7pFVZWtPhXEZCSd6tO0UCDrW9fSZ/rwYvxbXrnO6T4v6x7ZwEGOmyp8zKUc9iyzpgyy8tKeSPSczM2h/defT+PYdM/S3/jr+QM5+uCp5lwnrYbCAABNvD5ApoJM+D5JtOJFmcvj7TlQp1UhnLF2hDe9AIFK8fPn54/zc7lX/I0+Ze8vXU1Ky61jTRGIlkytbgerRMIkhO+63bz2aCGUJBGdLyM0TrvZez4f5wi7mf/R8zu1qDPeW+pJJJTkCGisnu0L8yHnzM8L4uiCYWRCVXlk+EkNGL0p1eq9Hu5as5/Eog0O5+cNM6xORqeI0z/7nueDIy7zBsLUYAlq/zFP++wGYC0HsP8VRj/J75vPy6GgV7MG+CxKgcWWLbTbgGMQa4PhoshbJ841q3d5QGtbzjEWbcqIe3G41MRIKzREgVJiZZaDOpGchCmUxkZQ8ZdrlvGX1PsLMUSHBrGKK1I0ync5P/7kkTnDILtPVYZ7xrgYomqg2HjXgyVJ1JsPGvJdiHq3PYNc0V3JVqPR+x3ZkurFUog6L4jOvuEAAUUinKFILxWLltU+Vc8rpLFQKiJImzi/DPlmIcilEOSjXu77EEIIqrMI5GWVUdhRMXQpHz8r2JDyYsk3UUeDDjYMvU6a/TagqRBE8vywFsEhuSs8z/813CwCCS7f8bwSce48WsdrSqVcfFodHRRqMUVH9FRe6QtOj+I0vye59PeuN9d1Q0eu5d+lrYayzzzzpom8cNr25PocgLZg4rj5OU8eWWjlm1xwYlVXfsum50y/pBLoOFE/27ETmt1njuJLr/GbgC0VFkdQABLdBCA0pZz7OvoF+Ph9EmKrjjN5DJ1X5VUpGsBCdNUr9+h8z2XzTPbV26x858K3+873oLy6n36HiBQRLWdKEJIZO/njSZR2MIY4sjTfJSR/vTya/5+TR4WT/sMD+aNjGqpAGqqNq8J5RtuGq0dd2o1Wj181HS3IoCiB1QnG5xI1NlTUfqgpSKUnS71q56h0Mmaj9nL0XuLnSdUb1Ntlr7/+5JE5ICC+0zbUQsq/FpImtc9A1zN2TVWZ+ELwYqkqc2HjXjdUut7IchF0+Xvu5/iLh8fwtYqI86VOsBcFsOP3VuIiV3AIKjLJFlJOn6bOIBcPfhcmJDcZ2ewDXIwe6sKiw0VCKzVEJaOGpyOrnrgxDTyDFqEROnYRq/n/ph2e/9IlMvmK03EyzqRdVV/Y1/iV/9qaJ4gYy/vzX/dz/6xEGGAAjyCMAAABAIfCQaJmGqpiYIZPMGHhpKDGFAQUEjKA0dDlgzFAAeIRYpJREygDAgWxcw/QIEam4lkCBibUxS6cWHUqUiGRFxAgJqKnEDO8IwlB3UholDcBQ9DCVyuo8UrX+0eNuJcXUEDuWpawjKSzEAz8YsLoq2a77LZpm4prq2pjYzOMMx6mXvGF6UDLMI+/QNPHcQi5NFXjatgjM/LLOVPOaylsq1SYw1dz7DkKkPYo5D6SjD7l94aTn/v//+Z5//8/U/+pXf7rf/h+////////////nP1z////GKZ/9JyqAACcSqZZYdlmFUB3Cp1xCeZgDRYEGKUGeAGNOmC//uSZN4AAwM82LU9YAxgKmtaoyAB28WLQlm8gAN+MWhHNaACADQSMjw0zw8FWUjQbDJAxiCBjyQJSDRstm2oOJJlSlpK5k9FPMNbG26eydbYoqjK9IiACETA9LSuTALZoy4bnQyFAKmqdRd5LWlu3oxLZe+rx26SGGiodkz2+QkNeGgtNdmq1BN0jlrXlkP50lcYGGNVA6Ku6FO0+8G37sor1LmWUoptz1aURrDjh0mF+XVbMY3ufkMa33/3/6yme9/PPv7sf+XPq1v/f1t2f///////u8+2Ofrn///7sPvKpuZjF6rVCMYJBIKbctsEgxyMBwIeEAAwY5FlDARxwcWCDPc/r6E+QQQX90NACAASmZOfX8E+XohdEFdNPLifbTf3+1LmnT4SVihEmb1D68Qru4NhhBs3hboBO8OSCgQQIJKjUt4kX3I6VakwgSnMDfl1DjU8vX/L6k+tMs6cnurq9jbi4pNkTMxNQqrq5uqt+saLECB48ee5h13Om2af75cyeWthYjmHr6NFw9WjX736tHrZv7/BD34KvH8SUSUSIP/7kkRdgALASV7vDGAEXkb7euSsAUv9XYehoG35fastXJWVusial0es4dRVgIhKqEQsOeclJGTH2bEqVdg1aLntbWyYmpmzlJq60j7p1j3Xz4xO7KJdSSk+hlk3tScyzkqqRFcGxU6hqG5F9SI9q7pU/hmcc+r8OdLUKzmhoskWAApByXgmLh4dpIQo1NxCmmFiPyyCBUWQ7+WoHU0pgtc7lzpY891c1O41296k7X40YPjfGjMFOit+tFozkpMsdNMNaS1yj1WwsKmLW7JsSho07ObojozN+mpBIi91mZUDlWgW0U5rAcfROTRFuoo4cpoU4qtQah0fz8Fiq0btYzi9YR1JGQOJUuquFSsjkxupio1Uj0bAr53Mvvn3RpsTWMW2u95qpVjY1LnXWkVOeql9wQIldXFqRAZPzwdDQBACAlJOSFxgMPaGZiOBQohPJBUDN1CGRBEHkfv+4kjLndrSnrVo0FoF/lnG9UoNlJNVIePYR5HjbrM7MtFjXafkqMxfprOblTYmMi6WOMOkm1nbHRf9AAKNBJklylNoCTyLLQb/+5JkYYAS801e0Sga/FcIi1olI1yL9UtzRiSr+Uyf7ST1jXJMUTnEC2RqGQTrE+5C44Dn2v0lh39ZRZlSCLVXb0zEIQhVMDKpb4ruzOOXHFen/24ytlbREa6xiW6iw46FYxVKY6yo5qkcpB/tEWMYSEUCWvmyAAAIasISPBmjQJ1zG8JU1kgKS+t+2TWpzIdplAe9I58Qt8xAUO4ETjF3+EVxvpoqxqiGQuFAOV/yz7dqmVzv4o/18YiZm/woZQYPPTqDeCtQUqQqAIJUEpuXZKGAVcoQrIS+OTE0cgKJmZdmt+IlrHcxfiSrqF+38aOtZucY8v+DFMq6+tqinP28jMoYx8cyqfQSrOz+Fpp0v0bWKQTaKxg8G38EIhl+ni7c3j+AAgGCU25qfJ9B29omlU72WPQ1RMwGuepOmpIjIJcXwtYXtlv2RWtFeTCCp1orszBeFAAUcy1j9+gnKQDd/Xp3OlDjGXz9HKqX+zK+/oXkpcY2RtfBdYvUDDot+cm8t9dwAAK1ZW+UAJizFB0bPQ1rSG5bWehMWelVceTQ2E9Q//uSRGwAAstS21GIGvZgabs6PaNeyyU7aSYsa/GKpuxo96F6hfBBHJPulPaberXUIVbR3WsrKqzRDzE1cUx+u0N4Zk/5bt9bl7PzLbvTG9i/8vp+R0P/qEUHy0EpytIAADAFJO2JEI4Kp7p5ZEv4OZ5qw0006xW2IBlz+V9K0vxYN1387t9atn3Yo+tZzbenT3pxa7njiI4u+RtQ4RTf3rNt1NXFd45v2WI4n8eO1yLksf7fjElr5v+t+vtRzZWuRqoAAAgAUm5CzBkBlBqcqRoamCAiyjpQ7XQy+450Rl1YS2VXVwG6LC4qYzHbbTrINS+fnt4demqmtBsw1jcfOfeoAQ9v+eh8K45rVeLS/Ylj+91a0rGKosue1bvXYysAgAhGC1VlBe0KfcdgmrlMMQrnYavqil+YpB+G0ngMP31aaDbeeprIbdTPN6mD1ypd8boqHOkus1pwvCI71syEjnOPpUx+QMnbbKX/M6NdU0z+Xk1sfIttrAAKl+HWg3gjGXlft05DPPs6R2ctTCEsLtzI//B1W3Yp2cgWLic30VEgiP/7kmRwCALoN9fR7ELkWMkrbCVnX4qwp1psMQmBXKErtYeVcM0FRQTiLOW/xHLVxa71p8/twd4wP3dMpeUHRYE/PR1Edckuy4SMWHvXOMrAAAAAgAKW/1QYG9ziyOlyhLjQW8dnXRZSlriikjasqrYXnsyqXw06QIcfNZIla4phRIGWVdNOxfk15qB3UWT/+yu0jkyIQ/Ep4gP+Mj+PQt8T00Kvkf11ACSTkZbjclBYIjmvyz0jTouQnP5EFnEoLpiFvPEZeL3DpdukwlmZm/g2RGMEBy8q9LRo1pwGMfT0GumgDXI4/EzB03w/cVbuyf1+O+Mg61o1njwECUGoVNeJB8jcTMUcXpeZy1Bd5iH81YiZI8NK1B7ElfeZD1Ct6DcgJmZv4r7Ddsq3rbGPICf8qDjmZDOxHTcowQ39zj+QWYmpqKzuWV+RalGPbTkAVX+STTbgOgoVk0nsI3e1lBAFogSLbAwnc7kmEKSPexCaeGyAwB3Z9H7NBed662uGWwCMZ0XVZZDKhCA2tc6lb2Jxj8dsqpufzQTVU3rSA4GEoQj/+5JkfYAClkpe6Mgq/FTJe3wlZV+JzP11RKBLsVKl7JjFlX4dEdYjnjd1iH+1wCyFmR2PpIku7neUAlsc+3Zg733sQUu2OvYPuzu4mykkepa2uVLhMzU6KxpSLza/R7fDwaRXFgVBvMwgLCVsnQt8ZJUZFQAJBALalwE0XBSEy6F8ulKGUGEweKDzDia0CfeqySqedNHE68sZvoTipwHSyK2EfvDBsUwxFKfOpv0vgk8qd0/8r0vp6bH77Zl/sXGq8Niox/zBiyBAEIoFwpspOQskGqCtAghGj8qKgSmctduIE5HyYDaEG1v6haIfN4eJ//pgrFR2A2szf8IbQGg9HpVTLfgge61q3sRcOEwR7Ps4Kj9lbVEMlGR/R1GAfSCqNIJRScAfHkIJIED0L0pN3Hgo1QzcLgFE6GKyoYOjdFjT5eg6eyPdCSHoZlwv+857/AEysYj8iucUusbL2t5/y5Jl9031KFS/j+sonbcqUnyCcRwAiHgUyinA+Ljm9LlzBxzV8QwrrhSIyGdf+RBLW92tXSUmND8TzmJ3EHqqJYKR//uSRJcAAqtS2FGHGvRWCjuNGWJfipVHaUSca/lRmG2olaE23VfE9/4hfwPNOmUT/1HKEh4+SEpjWxIaU88xhNlTLDzDpFthBHIqAICq2A7xgGnB7jSdQPfDJxmgPRoGlqVSqHILsGjoId7o8OLGZDWYZCkadZaq1G+RMgoEw8HR5EOEEOYuLNPMjxgZ2NMpRU8sJqnzr1NIqCEQCm7QfLSSR88kaDtOu3UjImwA8H8iooHi4irxcEQx1I0b76hUz7VN9BR93Mulo+bmFjp00xlR0LGKqXNX1OWa6dj2VH3ZGOMNOmS/KFnQJq3Tz7qxAlNS0L52jgPNoXpn01ZH/ig0dWNjKADs/cRCuWaOiCH+EpWc0E9zt913gwk25MwmRT3pbS+rostkWpjZFRlWzh2+VTKbKTxO0ID/KAgICf+WgAtFAW25cJSzJJJ1+Y+JFOpVUaHB/CL6zA2dAzV8iCVpJs1C7syLqFghRSBrKYyuh7IKztdmdLY6YtjpN/pUxNFY36msn22cm0lmqcy99ZwBmANCRSoABKttgqJJwWI0Ef/7kkSriAJ2KtkxKBJsVcj69z2nXIpA917noEuZUx7sqPadcrTybGWqglStArHObsOcN6HfGtYjK4GdWbQe9+o9YzZToJiLiYgAKuQra284rcCJoTqcNwfUdXDB4dep9pC5t+8/TUOagAErNKFOJpwOyT9sBaaBGQafSQFtZ+6Wzu39I9nNwStYP10gR/0RgmESki3QlYV6egXRStdcRf+n26WOYXfPiYAGRfvrMHi7lMqZXZHa1hyQfNAEK8NScKzB3YZSn8E2uiQAcdrS86DD/rSMSfc1TPX7qs4DBm5xjZ+tjC70msYeQOrlR4iOT0ueZRsqmaa7Fdm2au1tG7PGcVkeJnUrYdIsHNjaghcuSSSTgLEHFhwHghaZh6uakML7P4kbPvFv/r3XihgMsBwpbTN849cotl/pr/n+ol9yscilrgmFNCoJb+heZnBBN6u9N7zw4Xdik0E/5XwTqx5GBvXVAKA4JyW7gDHwR0vQJSk4vYHOMb5QTiizMxTcp7Mfcxrkhe8qupuKX4o6Jf/lP/H9IDRTEV2uptVvv15lb5n/+5JkxIECfChcaS8qXFIlW50Z6E2KVQdrJizrsVekbWhniX76//R9bnqTbdjX/jbpsleufkxOd/BFkrDbCTgsNxY9aw+ol6hUKfl0Op75781Hyv4mXxUMeMBUbbpL8U6r05jxC///8z6LDt9JfBHfr0rXTfFcpNd2yD0AYdVIdAVg08kSgAiBvIgRgKAW45u48UMJ0snAESJfiQOOqIcNWuom1Weqj5K4mPRXZsyIp3IVCTxG/W9IjfuPHX01LLR2l/UzpV/72iS8uMMktIreyKLPikSWQaLsQGwUKDe0ESbiu7insQxHf05dQbiQGkwAQK0FEm42nd7TntwIbyJFIuC4fHrTRFX8YAWkjq1HPbzBLGiEG65zPd2F1Ma3lvj3UCUor9f/dKLz37j3jZfbv/Hvez372IPZsy7MjP4v9jEJJ6DgM5A/e+wxkbv7NNZEQZJnQ8eqAFxUgtNy2LBkrYVzVcUPCW1j/VCLRRAe1A68Hbjt/5Qk3CywALP80A+k9HgZ55v8D4BYSIjwD+AZSUPWY8+8BNWjoDxDRZVRfPXw//uSRN4AApZC2tDIQuZQ56t6JWhdjN1haUMVDdmWqu60ZRl/I/u2CMjpSaRTkFvUYnKpTUEwD6PgRXX4ygj5b0RHm9WCU8PzW5bwMPR9hTlxLa8gta4BRVr/VTMlngNzLhDKRWPADoN2nFA+OIH4AgfDeyjCM4A4/WgAACnOBbJO0PUd0Y0kjzJZtbxkJubSsxSza4N+dWc8uDa1ue/308vmeS+2N2b96t29FJaZUunyVxGyPyi9CNOp0ud5usakFKsinSltIt6a8O9eQyWmqgyzUbqkZoyfFzVO1CO+5rxoAQCCS7lGgi5ct8WdPj6RsK39KcHOgfjDfni+XTyI7zREsywRYcsLejv9FVVxCQW4yMjNRirVdc6JqkXtJvjMDY4lY5XNTSvv2PEvneqUm9wmpar7XJZnl5dOoCerRNEJ66ab38fFBQwEBFJyrgeRzvpIcIThucEu/Y2HwC+IB+qzFRKqWU9ZIOXByl99apoZqkQ+TJ161Sq7JGMQVLcrbuubw6+IMhgky7XpqnONZ6sZzqyPHXovRUbs776ONOvGlv/7kkTkgAJvCNvQQ0CmUuMLmgyoOczdL1pnvGvZnaSqnYmNeSW3UClEpIRQKgMwGiBRAQxBJC9MMiV/5v73nqs3+kPvgQzfbFncYDt38cve7eWONQ6tpCul+rty+UnX7AFTUIQKo5AwJDd+/ah5KCg2UZ337JfQjqAAJT2D4DiAAY6iiTlgcw1QH5iP2LxyGgpPS2u0M9axd178q0u+YghSGMBOpjN8mJ+pluvbxgKdpOx+vyYqNYyKpUtYsOPYLepB2QxEidXdCVblynsUz+iqTQ6Nc2+xZ24tRCKiMHDKWb4O9oBBAEISIJRILkLJizB/IfFIQgO2ypiZU1tl1u8RV2xj4hpfckTWdQJ8z1rfrn07XfUCjXOREGVvHzNrlR6SBLoeak1rux9P7LZnN9NHqZ5jemY2plEHFK1NH0exD1GJIq7aBQAAG5k7mrwCp9RJ+apK+CWhSa9DiDZJ7Ezonz33LuhWYxqaaN48IxDVhYYvfwCfTZRcp/3b42VHCDO1TJ2aju5XhxX3DrIhONKurqxiTNqJW7JK+cz3XkdxKt7/+5Jk7AQC5UtYOe0q9FHl60oNJk2NmS9SZ+SrwYcpbPTHnX6lagm9Jn5G+0V7g2BgJIFySaEIrCUqhY4H3ZyhkRi8AxDbWjTHm72sPwI+cWaUvSVzhAT/Y7l00eh0O5mbs/TIIAGT/uOP2TspNjKltRbo4/iLv+j6FTw517mV2+tLrv3V8+hTliosHah4G6QagKr4oI64oqlLBojILLGVq3f8Br29iJTm461yzBz739F/LjLSxoxx3jfx3/VaH6jUQ6G3oO6eF9ktLpITRuW1puv7bfl4v//b6qXvhr8BpmMfH/yfu9/Z18VA+OqAMAwTjb2ohLmy6b2FpHlV/JiBss9l7zQs/8PwyfP+3ZxTLGYRKuX8bT0XDIJp96dsdH/FQ8yd+yj7vuIt/LK3xHx1cf/e17LQLV95ugaMzV9rUba/Trhk+o960MTNVv/6OTzVAAQOGuNehMhcMmaNIGM2SMPMNCGEa03RIGwFHSEiYUIYoWRQBUGaQWY6DaGEKXwIRiokaAcPgANE1pICiVvFihZgHSyZTcvsmK4rT0pTnMSr//uSROyAAzxS1JsPKvBfSXsXMatei61VYtTEADmOKWzqlrACYkzkLiIoLvVBDKVajznKWzjY1ZnEf6R0L/Q58dmY7PT8jh9pjjTWDc8pNIZ/LCNa310JP2GZ/N1JFn8NTWNvPnbmta3lj23hrf7q4Zdy//3Yxt2+6z13mPctcy+e73f2yp52Y/n3fUZDDCFRhtBFAPM4ApSBic3AIlGEDiYWAwiLgYJwuTTXAsMLE44EJTAqKMaEMIHHE0iTGTccUKFiUlR3wILew2lxJpwwGErnKHl7L1bBkvVGOOOE25hFsdc9wI4BSphsr2R0UTh+GM6GH6OjhxsEZY2vWgh50IddVXsOP++EMw7GH8xjeUmh2N85IW0mVmQ1zGSTMmkvMvmdZc3l9HPa//3j3Cc/uH5fhlzDHvO8/eeX9nAzgqtu5zfUcFAAUDJyQRlZnYQYEfB3iENRobOEAcOGbpwkVgoULlmgjJzKocmKmKDBooiYGvnCm5kAcFBsDC5WDAAkMXGjTakyhDMiCDXScHDRjJEPXwG+zbQcFCoXDDVD1JgwMf/7kkTngAXDStAOayAAumj58M5kABiBAUA5vYACoSYoyzWAAJThBAAChYoG1mjgUW2TlajDoXDVVEBDSJtshe5oKv6sYgWEz0BQLK2+nMo87kgls/IYIpZlo9+tXp5+iiM/STlF8tjlurR77QZ/Zs557zwtbw7zmPzmG43zmWON/NIclC4UCvKnfb+oAAGi4AMfFwBqEgwBzCAM0qMtoHDWLmjALnEIgP3mdenfEFWabAsvQi1ATWBw4MepsrIaElZHMA3l/qDAbAddg8Fw4lynhPv3A8zIoQh5TyO1igHgWpTS9XEWxh6kYRI94UE32R9zs08TllWtfxfmalnLcWzpL0subzpY/yIXpI4lm/T0lFTXqX5Xcu09LfvS+nov7+VjDW/5n/87//hjh9+1h//////dKMCSSSoIQ6C5EsLsQ0yXTFVkAV8goY4ChIT+MZnDzYKGkiVjB8rGMKrj9dBrdXs5JG2H+xTyEWinWxEZhMPjEuyOq2PZCETyaUa7Lc/lcOMP/xHiJ/V+OJR54I2U9UgQCC27cMrbZHUsfyVtM+v/+5JkNwAC90pZvyygDlGImvfnlAANBStpRKzLyT8Z7KRkDXHM+GVu5wQij3EpmuJgIZjCt1PosqOzoOXRkkSJIpzvu53dVr9zNOdajCJdzschFE3Y9kW5COpzn9fV0YggGD+J/2VkABMCC05uHm0IEa/lHmECBPgXfm8VmvS6Z/SJ79BbdDbTeq+CYacfFTRkQZFtsRbs3yRacS0RDREfbvMdkH7Qohm5dKfmHp3d905bPyBDNbHP2u3/+/t/kHk//+7jn5jwB04xF2HgwIAACQAmsujC0R/uQO7ERxoKaZbPt3u6MXcIEF79Zd3hJUPoqk5tXk7EPRdy86jhCdwNOpn0zlOcKCyGcq1WI5ccYAZj+vkND/EfH9gR//5nFQAJYAIKk3gYACItlsS49mzNLsgfToIhbvJ1dPNOiuXjAeHspQK1GD4qKGZVVaEMTLoMrhhdmZ22YqpOTaWq7TpG8RdqIv5IrWfQGfhYEm6zSi/coUnLP5n7Ta3u78S+zCO3ERf93D+nlpb1P2av3pDy2hgAyIAI1bxaXuu6XiqOdgVW//uSZEGAA5VaW9GIM3JDpNtpLQVKC7krb0eYa8kvk26owpUq/+l1Xc8ChinbKCGw4LVzMk0t0OfMmooYpMWEmD4FEnOPTsPQC2LMvvPUqvXdOLacsr/6wBBdAACc3XQ5B6U48g1a5ZKV3Dhm2y4g2t39bE0nu0Ml09fFyxCXuJepdfG0rf+eKXk5fAWMJzvbTbuEZl9DYwTXSZLLYicfZiV0+rV1JSPQM6YecVIcUtN133HiqFmpCJARTkZB8Sk5aatl+DjuwiHf/6hQihjirKMK6sxJ3/vq9PqrIU1QmgLOCq/51lFWmKAdbjALhFYjEKhri4dBQ6eOgqOMWLdWYi4FeviCQQVCg4SeizysnRV5AFFVJqLovHS/NRdpPlrbcdtbcqq24ocq6pzyNLIvWdfzN1U6jFjxM9kWdG3Ylly7IhK8JGVRnFMxZVUU1bZRKRjM3CxLGCYg9rXwkwUzjWGRX4BJTv6ZIJkjW3Q4UxrMUAN6qrEOqwmGH6aP7YqGqEbxjGfoYTvwZfn2//m//B7SZORGtd94kyFMmWKt4DwjKP/7kmRQgAL7TV5Qxhr+T8MLeiUCOEvBCWmnoMuBTqMs6PQNcGaNfRDuBA1xrOv1Sbz+AAEAIwAJKX9MBTlxN1C3mm6Ry8KGUH7vhtR97oe2Z+dV2bwN+hMd8/Z87RXmaZrxKKntBV1dXXfP4/r+e+ZUbsmx8lqaq2t9Zjtus3Zt5rVUCBjCoaYQMPtQMY3lh4AEWoAlS7SkaTzdBpq8kvXCZwCK3NtnNXNTeg7k6rHtxHuCH7/blusKirUNFZyiRCLUs/z+/OHqhGoz8epXQl/MjNHLpvW+mcQxTwRwYE9d7E84WgCIaJBBBUTAp8E9n+K2eNnby9TADb5nPmy+7awGbYlC2Rr+cnt/5ktZM9j+pSjGsrWPDCB1nwCKCAYIdA4KmCKmXYC8yE/0UBNmfAawNCiYzi4j9Bqvyqnf4Kd//+OIBLKKjZlaCxUHm9nJzpP6gU2+Y2E8Zt94M/xncnnfcuCFet0Ip2eZ9HShJVKRVIl2/r6qj9W+l2WwK+PIUvRJMrjEhOdanf/sUAAgQAAKd0GD0RuSNTUWXzqsvJVKmWT/+5JkXwAC9TnbUeYa7kkHa6wYwl3L9StbTDxLwRoL7fRkoOTXbwLdb+a2KLLzEzxrmazizTUS+qarumocF7v6nvNiajA8EZTg1Wcop+gKioHYr9EZ7Uit/3kNtpujK+u9vqR5HVTINU8NYp2miQC2rrG2o5gWPCTX3CupAd3vdGcnbSkc200MCGIoclt1Z1PJSGBwQrdOCImTE7I6suCQ2YAjVXQEHnknEtgTrPX/pRDKrKYCAAJSdvl9B4yCXkr+SSK3i/xqPxsBclqqNlv09ZKoUTfWfnnatI3UrqXNbHavtY+eN8u0Y8U1mWlefnGg8c5u58qbxsYzy07GN23GYz3339+/fP5ObxWiYCBv9FIj4J/0q7+WHsAoAhmk02GKx9OWb8smBXciKz1d0yvOcgvhZd3qm3lbSFMiP4nOs7g5QPwOoJsQLG2/7fz5nYIUE0FC1xjt//9/9uAEIKnf/FNPunQ6VDk9UglddmJiZkcDWD57POZl5kEU0Ey6OYcZE2RRobKZmK1S0qmCNFZ4F6jVxLglbwTxTUtT/L+88dSP//uSZHcCAypN2DsNMvZCY6tMLMhLTAUpXUxIa8ETk2+0ZBUuU4syza65RSw7IehfpwuZQ+kqgL3LPs0anlg0Y2bY022nByxKcX30+RL4kL91OHMAdW+zizjTlHv0dKsJAlENV9YvWWeomYylLHC4VDZABKrslFsVXvk63V25TVZfv0UACQgACXIKERqKxJLOBh7tyGQTT6KqU3QC9GT/cb6mxqbLZ14yZqZgXxqtcy42wYPZKlYgqoqViO5uCIVelngmKY6hv/f2vXySUIA2gGJkIHgtIgJCvjHinlv0gApoOMEklSXRBG6dNSOJ+sZIPSbgcdbD0ORNjzE5rVIbfFzG/5mlCxQhHmxHf7MMY7iiVbmWxZr/m+qrM1K2z8k0Yrpp5IrazenZ1eoATawFWugLgwPbGaJulnzaQFo/oxDXP5h0gHgZia/+OLritn9tevD5eTTZk7E1e07MS/Y2ci48x93Ta/9TtRueU/+0z3jRC2J45dpFmkFhVAelvzP9YAAJEANXcbE8GdFfKyySeYwnqyYBtbtrmMMq/8eR0Wg2zf/7kmSPgALZMtbTD0LgTOe7LTFlXQqtA2kloMuxPJ5rqPWVcKX1Tii+EXXp8zaMixdkYjscaYrUTPW5/TQ8TdTszMzuGKbU7jZKwZrV7hmiuVUACFArhMuX8XBgqpZbDeOEFWo3djInxgDu5td78eKlCouf/0qXDNo4DCjmdXpvVo6jZey0EHdLuhjHWxyoSvEU59GXR7LsjrVXYV10G1dHpPI6BRAKAJScglIE+bGd5SG8tlMrZcEe905gBO1WmoIlA0/9/FdzoHQ2ZWUiJamzlegozIjndEIVXcjmfIciGpzUVUJOl2UnZSqLI4oIFGlk1hpwZjWUbOkFJKByJNtuQcPi40R3qJyeh4Y4U/R8S0cdnBATRnfGRSmYgBgQfdRK5mbZg8q7GsIuRx5J2LDlyoq6i5jG6CCHMWyujKm1lDZzVbDpCCUmG1u0BrpoAEC9FFY4HChYunic19INyQZ/JMcaA5RVEFhHLBWeMa39ZlrowBwLT2Qyx12saRmLsmZZ5ktsajLrqSmmmdSKDYCB4eBwo+Rpi59T2aCyK91aAOz/+5JkqAACkkTYawgq4FXHuwo9ZVyKoQt1pIirsUKZrKSUKXaUIpOSihNDGjMr/ru6+1i3lAisDGdA+DcX3v/5R2be9OeIlGYbad/+r/JSiHK9zDbLZ1rbdWLIjohj1fxSBG7gIh4Nt1yPX2XveWvwbanUVOWAMAEp3h4P8eN0ir+wXry5xZVMETP+1XzpU53q/jMYdXlq0JbMhVWGB/V/6FwMiIhtnvtpfHqGPEQ8BLDeYiUsjhc1Qoj1rUldi6zzEXWhAGyOuSSNuN38QsuElmLStEhzUewb/bww0NFqYcYRAR0ytM0Jbk7rVPpPHk//fE6X3+vEK7MXlnGOhHu5DPACVO6IRjnves/QgRg4t///yVkqcDpyi36AQE4gEADnjqWC3M4lfppymfk5SzCiwEaR7EXM9IDEwOtUcKJkPFOVBDFnu+XRwbBU+VuWPZ9plDPvqRlY6VkH5TkBnqAzwDoPwQC/r8/4g6PqEYQIAkJK2waGBSaTRQLc4rKMLQco1J2XKjYiaonT7O2PZtZPXLZcGZu/bw56dJrNracDlH1M//uQZMAAAplKWVHpEvRPZLrHPehKCzE1faMsS/E1EqqVh6Ep6NtOVc2zOacqfOc2yaOcuiORDVE///TNUiJm/6QiIWU2CUSVBImExCa6YExhzcDRcS7lXOaMVsQ//OD+57za+5m+ChdWVnpc1HmkWnm0qhtaWQ9m2dE7G6MrXzKVRFulVnnoOM5xA9v9Zs0GQMMKEyRElNRLTMzYQWGogsiWz6e1eB3UzfWUC0us6/7Px1TWxO5u3Iru6j56NYyK9djIjbIypdHJpc7KLoVfz1JSu9UUVIVQ1HWyuRXHork9jpRJgHLIH3NkEIq2VK0kmpBCYagQE6YIEFEGNGAXTWtHBaY/w9DJkZSCh9rrGTfr3TN+8OGI59szlYrEkLod3FH9Fc1lpSiSuV0BmJHkKogpyVkIZBFxMCFBouNVL6ISFACAkk5eA4AQP4DikhJnvFBP1STm9xcG4bL90w+0dyxIWVXq1ac27zGn8c8M0s/57//N+ob6ncvbzs+7n+4zfWtsp835TvLXm7/jS3uByL9nk4/CQq0TnU3wiYvGudet//uSRNmAApZNWVGLOvhV58t9MSddinU1cyMsq/FWJG70ZRV+ynhKSAVIkvwkBQatIHapJG5f0zNrv6ouJ++oNkfhz83NlTfUXNyKW/U61td1PipZ/G9/fMXNEtNav1CzqUZNpf/e/HH3PVNMcxCkocTVzn3pcqxZpsMpAXFWY4lrpLUYKg85A82kotbs04mjtBLKqw0UABgABdt/EC1Eh8eTNiNZKcHsR98bxrwSIi53fOKzfcHfrm1r3zYgaIhjfRMPLgRE7NfPzc16kClQUWkGfmg+buejG5VzhEf2kSMOl4YBR9QJkGbVCqwtUqMYIzAveDuBLl511MFXPTYshK+1uwla0dJaUWDKsB8ysqtNfX+MzdkUDWrY3Om0EQKMsdsj3Q75nsX0DoSa0fwYbso8FnD0kJuEvQACUpz4JyAtn2hoihYkPQx5w73sy7AVw86puqIgDtnSTKhZY1IiyhsPOpkT9YjLmqq3/O6euo+dQTmcKLPoZH3lJvXY6yGVhGSNFSsjEZlTkUzszSmf591IyNHP/8z//+x0BBRQzwGGQv/7kkTvgANYUNnRKzL0Z+ob7SVoX8qI+2dFvGuBOg/tZPWhL5CwQCDItFNyrwmpJ0Ofuttzy3trTMCj/+/6GW7pL3kiLBXPJvM+38Wy81t6YIzH0s0v/z6e+4uN6rh+VMjTbFWVv0nWIr46HKiglMgRhqTxhVkW5KtcuU+08ibcgTwLpWUp5O0ufk83BlSwiBBbblti4FojwkKSmuvLGhozZlacAM9OO5Z2RjIyamar9jK2/96DxXxkm3XbqOv1OWl92dNjdt6dni38bPyL336nxu4+7j/PV49fuVItUZioWAwUgsd963hQJliw2VACSbkYhODyV79qfots3drWYk8JAL5dPzp1MYySB/kmM6bLR6l2vgeI88/5ghj0pUQUa6a9kdy45l+uca91aINuvD6ZLLxovuedV1JFIL8VbU/zffdINeKohkTioqJq/kzmbQAcTBBScs49kGj46udTMcLvwTSaO4QZ5rimmYxnUIyw9kkgD3rW0xOZ6jqOcW/qPHc2tcRMxK0gjQo0qPHWljLXR7ul48y7GDRo0dORz3PX3tL/+5JE84gDVVnWGesbcmnqywo9427LwQlk5iDLkYkh68z2oXKtQsrPu63Q13RIUqZBSUSRMnRRBJGXtd8e+iAAQIFsK7jgeFQLYHzxQvDitiTwCsoY7kV6lGk80sJ6ru2SZny2E+CZItjk99ecI3wgfP/Mu3/9od6nm/9EOMNP7kCmch/71kr9SNVM60V4rVwcn/gpsiNJsqABAAACMv8ojwCQJdVErPodiEskBhk0rnAQLORUF+9yVIV6q0lHdqUMTscgyl7vGQ/zHLWLRuc/P72HrVGVCDj7pcachWGC6xR6pmqtr1FTuh1a40xh8jqs6t6BQ3qYW/Oq61a/EF43QVqJVhlEJu0CjsQbbL4jZhRjZIg9pN9wuWyFvRcXoERx7R+1TQsF/0W6w5fKtWHUd2IjtVM1Vtaoqh0k1FBiUVoZu0oAEq7i7JxQiYThPjfZ2yB8b7/ec+BNj6VHm/SIyFzjvu0c8f1NPNL2j99N6zpW3rX0qMZISwVfhyaFh4ZL2YRtupsp7sbC1ZgHbcjVDVrg1J0PZCNrSf03Vieuc0AU//uSZOgAw2RJ2NHrQvZZ6ar6JSNeDZVFV0fgq8D6mOwMkxVw8d7Qi2/qFARIAJTrPUScVg9lxhADqFgpZQzuUOhIk2J6eyn/2lVRz9+5fisSabepaW9Jt81vHKa+6zLGrjnlrXWnqZtsw+oNFDTUW/1BJrLJs5vvc1qTmJU2rVpj7qahztsyxWPj7Mq3zR2f+5dPFVO/Z8xPDmQxfh11QkSCk5KPKNh4+RjmrXPHa1OEkMa7RcEN40sj4yHWy2l1GJNU07KjkTeQqfYeQ556y+KcOWtaxwycCF6az7Xq2ZXovs+salk5/5+WuXnH8LXyInKgAgGAAC7wpShKI8F5DZRstNdxqBEwBEIuMljx0yZYapNUjksE+Twg9KggZVnuasagIbm5jpe03pRz2dM08Wvuv7m2qrRolDnpevTXQo88icEZZf758N+Yf3XM5NodVYAAEp/fxqlQMSxMGQ/D3YHSId0biERm7NXPZsAS7dXDbdzgpu/slpsWSlsYvrtmte+/quo98e5X/6vpEM//d52L3PpmZ2vw5yYGkcQUT0ycKf/7kkTuAAMnTVUbDxrydIo6dz8LXgphNWLnqGvZdx/qaPodcRwnLMfjJZ6W+NLf0/ttv+O05v8di2Mfc///+L7CAEAACXNpySk5CdVKklJwTvzKg4Os4AiMNw+fPDRl0NKL05Pl8boKAz85mxfakYEaiw1hsNfUs5yzkMIF0cTVAc3GiofFXUy7Sne6EidEHlcay8yK6FVktR0KVVWVSnQx8lWds9Bu9OM0sk5/h8cBGQQCiUnLSFQkimw0pfXxoPglRNaQ4Ab6O4d75HzDCJ23GMOrf4geWr0R8hUlEy9VIzVLRzo1MqGMwsQjFKfGsi0ZVLB3VyIxn6sRFNlnReXIKKVGs9SugpwcKABAApOSNhoBssusYF0Ttm58hoHWMFNpedEWQzuqxKjUXSdmQaykkaOBGu2/a9+0Fr+yW7MX52Forl764vi4HQNrYxbW0+rmeLnXrmHnZP5HhAjacZYoANc+H284WQACU4IKRFxGKX0n8xP2rU7jfwpjIVt6TPk595OGQ7+m3elMxjUu29aqWf3nfqawnLeHO470f/kDT8v/+5JE54BDc1LWOe8y8G2penc+hV5LfUtnRKCr8XOhayjIoXJFIpkEgxFq5ul1I0FkfOqLQzJyI0P52gg8Bp/opoHinSs5yiRaRrSDqLRxApYFQnLoAqENDq8qkZIhGS8GlaWPAmQ3+SAQd50DqAY7RdKCtT2QYZSM60fNZDbJ4Sdo4TUWK3C16Aswegu9qmtPfWUbpQqOGQVIJKSc5oFSFCH6Ql5asqwJAfT6JiJnwmd/dRzSRHho2fRI7h4k1PAbb3fOE01oTymo8fFKf0pquK/dXTd0V3GFyjmTo6o5CBiaOHM1FJKyiyAwioggtELKJ2i6ZxIbu+7xOohReQkcn5u7m6KwNr6jgBuoAEIpuSAxwYCAwWioPeokGM1IbKB2HPqFcO8pR9aEugdzr0zZEQz/v/8frtX3OFS73DrcOs23OxeiB3jQ0LAM2JyQBZk0Ef+3lwRsqABJBU0Jye8kp7FfWWPWnxf0GBwo16Tr8gTYP2+92+zpyTm7rU7YxsJze3fVuQDGYmJRJYPSgAnTxFmpV7Re1vr5baiVu//75+fZ//uSZNwAA1hR1hn4GvRC5JsZJQVLDnVhYOS8bdkmFiwcNA0w/aSjnSbfKNuqk6dlz8pnZKtpKTdrflIzl29T0u4KglJz1EmlaUAhBMFK8gCQmDrVMuW1gZLLUSxYoXEsPeX5A80IFtYuI+bY6Uu4Z2SJvebux8UQyhrGnQMDsHVvA4ELEnxs65mLJXcVSkBW8t4/oAEASUnNJAMyHGOP1WznoxVvVKkoxTC88EcrHkRLaWJzM5HdWSAOIBmrY+11+OVhvp29eXnZm+8xe00zNvdnZBFjIJHNmOhhY7M7oYxjqZ12MZFXZfdbDHMZilR2cxzIhb27spgMdH6eyGKhhUyNkQhRAOChBNicwZaiLbaSLTe5GXBeeoE0u5FMFW74WxOUcdtS2ZpSeqHAioAHyeoR2uv+mw+o5PztTy/69PqpSHZnqc9Nl319qttSDDXCTCIWhzVNYZ19vaLEbnuwwTQHAmSVGbW9FttuWjQ2qUeYXPpOaxrkbUYh9y2qJlmOKg+JTpZ5Dn9eObtiwg+KeqeZxq1Bv++5MydJBOO597rV///7kmTlgAOUW9xRhjN+SkQbKTDISg71a2bsMK3ZY6LvtJYJdm+5TbM07XTnbZJmku9yrfVZV5U5mIvFRgVZIMrg+EBzI8B4DIx8U3/NGgBgAAI5bRCBlccFcnoEKOmFsJiwlRCFcDxZrCRODPkHxKIDDg2+W63ZvqJYWiCR3DQ+LvuS1YTbhQ2Emjq+a/UZ/Sj+7KgAAEAQ3NxcNitykrlbqdRCBVgWyyCOF7JbcEChSufKFGS0ZZ4OJFUsqc0p6Uj53jOrQcx6Rp8et/jIoywaGHT+Q2UzJAzgiWEzMbmbyNNc2+kSt0Kff1OOJBHGFKZPMwSw/Ky5//zpCesYdkPTUEeQ1UXV7qIncsLMfJOBOq5rS2GH7486oV2t3vhvas3CGLv+fpRpNj1UhUIpUHeIpI2xkalUmWoBTouiFAcC0j1MZ/6kOW1BhQQEAFNy8GEJuhgayGBkhrBjL72cbABDYCpYqa4tZA0bsZUqXy+cM6pcses59W+XYiOH0ovQws75ZlooXdg5cTM4KdWxDMTAmYxyLyzOdI1MipRrp9Pgi///+5Jk3YDDN0DfUSky7kXD+zoxIkoNeTtdTLxrySiZbMT1jXbKUJ0ymKZpAQSAAAIAAFJxkRYyLfQdJH9ZKm1QTu55IrjYA7oVRKHzhCHSgRdSBLDmEsOcJtDCpdO+p1brwqIldf6TwtUw5Im0eDvu+KrmOEvpTS5WEmV7f3qUpapRwjNzaigqRIh4LsKNifpVYFFI5UKgABhNxJNNuVyWJGCFWbml5dtDuSjXVFHkd2z9iirlssLVsk9jqTWf5uRFlKwRyC53KUh7vilcgXR90Up/kKEfcWpchlMYyuYlWs2ZmRv81D3VT/jLYE2oluIg3HKZpHLLLtbQlR06iPpMWsasIH4Vfm4Hjpr3FFAJj2Puf/j2DcndxUt8ohawXKbUtqfKHh8Ziz3O/6XY9ISF6HKpZRsyzEcxjJf//2jmsx8HPr3QOew7SgYgAlNyEARnqwDHuF5KyqMqbBDk0enz4KOqfTnjdSb3WRo1qCP/tUts0n+z8oCnz1Ycj4jYKJ0uyHx0BN+RYGDa3RNBaU+w0FfBKH57iq42NUlLvCJmLLcp//uSROsAAwpSV7nnGvRpJyrKZkhci0VJdaMkS/FgqDB0lY1+BZ5wRcRAAhXfvUFmLngZyFkTkrcJ3It9WCpgga3tfkryxyi9TmV+7PXm9u1c8tfhf53d/cngHHcerD6rl0qZuoviOvmev/3lf3eLuV+Jar/e75ekWH5Nbi7Yd///JsQBqRiGXdDj8REwCU7eJg9vCttmrWSARXapFjy+DrkHxu0SDp49KGnUNyXr+r1aSxUoaV+aW1S56uan+/+WPX2z7lbtfnpmq0YMGUEvSpEMeNPv4GWgC9aEOsDOTCGjG/gkHP81VaURtyP//L8/mXS6hH/p75hetQAMCiytcgs6cUba4M8zDJJbKzUWcbPlJjIimJEM6O/g/WavYMHAS+7+GWLOHKo8ZO/NB+946v/3rlf+XKo2Vph0cX8oTfUDoOvKtUBT++JQyHBLUHyMrgtyIboBJVpJptppwMGRM1KdEYThoMx8SmxqZBsHz1b48M6jTRHsoz6JoUnSTNsKMvqaq5xiIypAr/Tmqp31NlM7UOUkz2bZ/RP9tspvvRuVe//7kmTrgALzPVa7DBrkYyjaw2MIXA21S1Rs4GvBaZ1spPWhdn4rnVLPUqADSUSErYlazwyreIPpJnRCv9ZUF++wHjTMU0yrlK8kmmz1MV9a7y7yFO/Oz+XU4CqCCM7va1tIhtWzIz1KcszNtf5V0dtkRuYJkf1XkLSP6pQfgqgpRWZAJTm4i5gZ5EOeGFOOVh1A0Z4xI5loVzmByTWdQXllIZq1ncbEeVQSN8PH8m/4WPg0TXp8VzXDPUiQBb1qLVHcdxAELwa5GMWiEeRq9yUYGXszZ2HK1H52j0QbkbYf1SnivkwACXOHxNfYZAR5Kpa5iiZ4wqLVh6rWi0KNQp+xg0WM2r7zxbCvbwtzF29T18N9oM/+arfuX0WGeGG8tM9Wa+VC2MchzOwcBD6Hey6a9SnnR1yKTlK2YxG6Dfvo+rar8a0Y+Qbgs5MAAqbBPcKbMxDgEllbyIJNtWBmEu0r5nQN3UCyuV8JvEta0m83gyvasereRzpeSHRgRDZ7bTbK+Tuj9mdqvYx9WaQFL8qbdlJ3zZG7FTvVFdVfyFs3J9r/+5Jk5YACnEzc6Y0S/FfJ+xk9gl+MUUFUbTxLwZin6g2cFXh8BqOoOITu3UgAAK4IgkvwFx3VKyaRNaMhCMqO7ulfg3iX5M5MKpr1LXpa/w9P5ypgfx27zL6CfwzoO2pmWvZNfz/54pNZIyq0trcXdzvr0N2p49lMmmrM1/iJG0CQI/U71JxxI129R1H43xYaDAAJJuBO0ygIipcJ2L5Y8tBez7WcEcq0OA3Hg9yuX1II/HuPNbGnmpXP1xaFvyQ+oKF2+pCxY9ioQHD7F95yDUrHyxrTt7jvqbjsbSDZ5TMemNilX/Lsdq0XwAG9zC2BwYgBuXYRwbCVheCPJft9JGP0GU5iNHAXVmJhdx7adaxXDlFXY8tyx/XFZ9+S/UBZH9TLOeyBcfOLts5p7sxcwmX3Kv81Ms+9XziOY7r9W+Po+tq8Bzf56hUAApSh1TybQujbkh2AQWKInJQM3lGc5ZfUxdW9uX4AeS68SEmX8p4FpJdcdOxYi9Na3SX7d7VJmsCEKRJ082Rc1U1NM3dG2tLNFsxka5i60VuYVmE5eupE//uSZOqAAv1DVRsvUuBkSlpzYwVeDAz/Vuw865FgH6rdh51w79N1P6HSZdSKy8xzc4+m0oLI5BbkggICTuwLsATByEIE6BxrU5ibYoMWtyZOeNxHPMB1rd3G2EycWtR7bzTd9YpSDqv75yvMKIbOfSplZ1n1fbcstUf16sZWc/RDjXSpxpYJvKJKdJLq1AAAJxirhtyBRVUaXoENFkAqWXjeWpi8tmuAxHOhPIhDfbotM2fKX2/uU0su1pXl2vBEH7zuR7RcA3CIeizF0nm6CLsgmPBzibrNUtTTx5F826KtucbPKJ5p7GJ+mZJOtJBphRs/y/A7tbw2s3+9f/NW/9bADIIGtKS5vEnP9SHonYkqrtNFZErRMm1xD3aZ/siiRbT+iozluxhgSQpmHR67miDP+pGR1qxuY9nYl6NRVv1Xqjc9jyxxCEXyBMXRPOZVxZXTqq6UKhAsbmqvIRcdxwrTSrjcawnTJTXyy9dMQZvP9/APJlG7cSa91fkUjRj2zMl5/va37/l+VW05Prc/+a+s7kySGXh0NWZF3c2VD6++Ov/7kmTrDANpQNMbWWrgVMfqtz3qXA5s4Ups5auJU5ur6PWpdMusPrMf/s/xtTsPr/yaA0rMpPJLLLv1g6Zd5g6H0boGq/tcyHljbHpRZZUHT4fO2GzcN83GGzmeWPbxtG+533zPL2PfTPtrKbLbtsvUMoOQXvOE2xDnqaBAxGn1Wb0zocUkJodekA0g/UWEC2DwmkCAAKTlp8jtNE0zRTI2kwaSZc4j54pxyvpbKTfwqXnpTzYmhMl6Un8k00kzx7aDb0pv0qMMT+527NDtN5T69681vr5nep2P29n00Hk004EsmJWg9VcaLVRMzmSnlCSgGyIQAyhCm0ffgwgBDEBoUbhwsYSPA4Mx9IgxoMLAFgogBNSg+Q1yeNLx/WSNbOC8O0eYRUj2WjcTVJR46dOHBIIK21dlLH0sUyq39/kCkR/+hdrKDPIrLJMiVyHTz/7c++WmZ1q5iw+AJbK5jWNTMkprDBjgYcffFRSphFoAEMCEkk7cLG5HWXIy5qov3MCLGgTlsu+fxvG42LaZiEHKyg0LFxrKlCKG+dqEaF01Yz3/+5JE5IACykXayYky7GEF+/0Za03PgVdc57zL2X8na+j2jXsZ3NH5qR3y/5009+FTh+eW6v0r5WclPLmZFZTgdEYYPAyIXeiOHqiHf+AgNRyqXNqNpy9Bw0okk/EumyY9A+FB5c0RKkkiMMPkcL+02ZHXsyVE11+pSGeYnZPvOcMhIv9+WGZUlzKTzyKnHLk855DWlkWSO0h3QytJNycYh6UaNK/Azv/IPGnv8pNNuZrQWIpEvlKbzQBjhzh2igIx0NXjTExh2dWexdWog5Hvn35FSljZHMUBCGIJ3Uq6Xd8u0tzOY5qLM6vY5/Srv/ZDbNXfOoZzI1DGnHVZW0QM4KArC4sAvAGo8RJEiGU4odiy3NgF9G+u6Yqya3+voavnBGremLvps6lxhigSeG1qkm2bGBU64GP9XadfLTetdrM8jo+5do1VGv739W/IKmvpkHSrDRpl9wcCDzdlTIFzQ06HagHAtqO3SAssLnAo27S7P+qmw0lPwOZpHftkjNXKEdYkmTlMPyDIpwq9qzOix9uzEajuwOODU4TlQU7mf9+q//uSRNiAAu5L2tFnGvZbCXvtJaNfyvVve0MUTfmHoWykx6F2029BUrw8Vztodt+j8GXu+d+C/yvG9YAoDgIAw9AJAoerjyNYqQ212VgJEjnnRO1H7iflkewngWSKKRqzK1nVoyQJFFSmtU2hquERGhxx1+2hpjKr6GJZXdnOdc/O6n23886miE/fKO23keUbMw5a7QlIIACWnJEyDeAkkdCGAfbUiky25zCyLLwP/8eJ/yXu6dsoD7EkjW/u8FBavTqvBOZ/miaC5Yo6Ar0wRzE1o/ynfn3+gzK81zL/gn+hEvNfqGWjZYYfIzTMa/liQAOEgAjEIABDGgpOLO1agWgnkDABxEd1VVibEJFCiomjzPKtSUlRZLFkPyVW12oagMfMiO+7pQE0GOM7gkOjIcwHAt3LreR+d/YsM6hgiVgnulrreX5nxLGTspYAFKbVRUrQXkclmaPBWNq7MYxB9NN0ydvk5+dra00rOmEL7ru3aYdE2VvTCb/6Eq2U/5f5ZpO/GbSxjrBCmx8gpHFCaO5lhdEkK1q1VmRXM77LqpRuCP/7kkTeAAKhWNm5KBN0W4lq+TGnX4tZJVznpGvRbabr5PaJfzFK6U3D6TqyGb7VHrTWE+EgAgEPgwSZPIRwhCMnwOpyrG3kATkaL54QnA4xMLzIQ+P52cDCpdlgZItEVLYWOzhezhwveXzhfD1Z3nzmpuEgzXw5jRwwPDB0ajukR6HsorrWjHRjHbL6lFugmyVpjRrYx0dRvQqfbLAACItIbq/gGwlKU+IMNIF71WcCldwG16obd5Ir9KVSZ/KSa/7GNBkp6TdPlxNJnaBRczbYkL05n5lDoLOEUG6X9Mp+Q5kEL+7f4IGUNephfdmHpRUSn54NNMy6YE7pAHysEtNOPA8Fe4N8+4O9uPc8aBtITphxv1nHOj6N7rv3/AQE/sl0c0XykdC7SxgmWrqqq16EZG+qlI5auzk8Y7+MHCKsdzCnuAzjeRB2/nOX4h47/woAFJAAkm4CREmE0DsQ8kYdqGI98jXuIwBNg4J0FILx06FWGXWQNRYyhxkJSDEJeUMWSetsrFjQgW7iMrsRXSEEwbADbohQOQ6M5droDUgfMor/+5JE6gADNFLUmw8S8GgpKlZmhV4LzUlphiRr8VYhrSj2lXdWQ/Y/3IJO9zL6qqcGh2OfhylZD7RICrYOlAmJMxMxkBWHdg5/39uzh46OkE5YnGXD5elkUgU2O58fwxQ61Fd606KKrDNkFQZbXlORyc/qwlXeH2J5LQhZ9gCGFP//O7FUzp34b/8GEdhlepmr/uCFKZX8kY4OfNvEAB5CDVeQynOdUWRcaFRjcZH2PwrrwTqvO1yd6gl9kG6as9WrWpw47KeRQ01Gcz8pUqOaJFIpBXil2ZzlUpOeRBVKdazG6KP8rIxxZfb+FF/GEUM5MbZ5504AqDqgjFgBeFpQ4wI9G6LS2rRXwKSNn5r4B0xPEzTUw+LI1e6jz53vgOMcyLm//32+/tkOhjnMu5etWpUh0UZw7zK6MdG7pTqq/0QHppWlrmdllrM64bZ586ECAAJNuBYeCSA6bMBhhKOWOW/E7J565SeNGlVH8O37tMr+32kl9ynlTXqSngmc7YeKL9+U80MAYFfkf+IyVUchwiJCw1fxb3bp8y3erTI3/LJG//uSROeAAzVSVdHtEvRjinpiZoNeixkHZSesq7lolGuk960vmnw6NRQ0+cBp75U4CY5DwkdDc663qe6aAEAAAJAKduA90IAKQGg6Q417nqnXdNYtlCGN9fuvDV1k/O+0sXuU0TSOjMpeud5jNW+fM3tyC0X8bf4nq3i9pRWbaq8ZT0ZDcTC0lssMMe9EQY5kuiUTUvtola/7O576dbNCue8sea+w71LABNRSZSaabp0kBGRRlyHpAUFfBYHpyx7KjZWKCVY8H6xqWmoSqt4HG6PlCVV1Isxl3+59zs7udyKhCEOkxFu/c9DnOSpshXZ6i0fJ1oRX7c7nPT73+p6uh8OBujePAnmstxtuXhJ8RamYwk+ogBEkQV+/wd2SKzyO9B6Y2qUPxGl4jkhd7MKM0+rEyOkj/2yXCn9RkQhRzlIRXZi4cy+Qj11PboiNZvggBk7KLfYXB/FAxQmr47JI5G5Nqe6quBM4ITksa1t4U7c84xnXfswAgwcZihtL98ccvf+b/Jmf/powscgX/mnkIQoKA8FAaCGDcP3epm5dv+Rc9//7kmToAANQNtO7GELga0jKjT8IXAu5Y22knE35UqguKGQJfnFzhcXeyxc9kFz7Fxdxc+3IESlct3dywFw7D8gUMcu2REV6Le+CBQx7XiXPdWIqNG93gUERHDwAlCSyMwttUs1hiyZIJIXp4on3ym/PkosUq/UJnU1Ls+/zmfMV1Yj9f/m6llcNkaTEZzCdg6Z////////9NaZM9OAghG/IgwYet70pA8mTTeygRA88muP2j9sMQ5gAIECw7ZfZz9Ymtscu6IJ/wgwcZwQDAAAE3bjhpEjEZC51mUA4XFLBZv/CfOTnZ/Pil5rVbYuMOTlWA32W2yaLXdImI+nOlY1s+eFTU17xYG2GLFJGiqEy0JJxQmJihec10ALnIIikyi4ub0xsHOW/TheSNYiAyRMoyaSymG1UJqQqYgttSOWvCbEC6aWZmwjstnCMpTyHntwuP3bz5XXeAiXAAUQW5JHTE2CLzol8La06KDOHKfXvp7ci3zd298PfbtM8vyiYARue6LAA2xQtzhI7jNkT6P9EmMHiiCKuakSXqawiYURoMIn/+5Jk4wAD9llhaQxDfnGK23wZZm/RdXNnRL0twXwjbXRljXFhwBGgYyfIPOMLQqn6/WHy3+3XJh4FOUAAXyUEDSAJ5RiO5ifwcNFgeER1dfa5ykSBbHj/m0Ki0m53/f9sCM3UyvDvn400MleQrEAF+zKhnOlsx9O/FTO71s9ooqqysmX12JWIZSamqmXTIAaUBYAIJTts8CxpD9E8N4WBguNBRbxk40pX2hIpr3vx13Jmdd3I53bYVBZEpoRq0yyzI1I/zYwUbJvwBct9f8/jlzMlvOoSgjoYIiUaGS506bK7eQABI8qgix3JxlFlJzHmAqlLIkeSUzwNB/9ItjO9rHJErUVMGo0rJjEO6lUGUUFUqWD5ld8vLobBGr1dNWoDDWvM91ayfR1CsMuQeGOcrDTQk+IyP57tUoBk2FNoojbpAahmvPOFjkCgYAm0SMBUcyOUKeUcaqPyluMU1TjRNMIjpTqzo6VXmzPMUmxTLo7UmaVPui0trdoSH4RDQFn5YCuCZwKgKUDhVx7lix7XCTirkjTSabnGrPbxFAfgTeAj//uSRLSAAqtKWcmIGvBZaEuNMQNcClD3c6MgS6FWn2+wYpV2ezqjC9rFKouCcotJ90617gZsxCnvOzy//3+3+7jdWbO5MQ2vr/XyW22r1VVjbPfzTZlO0PiLAINOCwOuB1RUNa/Ad3NgAZKCQm7hgOpMPp/recd49meDS374rqrRr41WrwT1PJgsZjhkcHJkok+0VbV6iKJLlMVgB9cJ7CQaU9GjelazJjDh4WVQG+RYaCO5Tv////U/RNO/pFFFQQSEiUsUq43IH2GE2N0sG3xcsJQFHUR0fhWZoMxtRbfEqZsSYRsyb6Rsf52Shq90Mod7kZa99C348h5krwrSNCn7Ku0/9ssMzBHRUDzqBl+ueQT2KUURih007vCg50u/Hkgr9lGVvddeMekNT+P/ujho4lOTgJ3DjkixF2Edp2LsqCYVCLe4oKlbO165mlpVGtOocSc7zsnY50r/BZlI4h380gjkWnGSUkk5wZDKCUCWNJawfjtCT6j7ouHCf2RRQWgmgyqrt1HWu65xnqEXVDnU6DxqKKEI4siCTqjMsq2TLf/7kmTIAAKzPmDoyDLsUgPLOj3jSkr9R3dDoGv5QaTtpJQJf6gmKlHFekyzHElZEIjlM2hN6V7oy/Gtnkd/dFyAIIAARcgrixpfncnOVtZxHs8dmCOZ1XerbVzr/VabcH6zQBIyGJsGwzHkBn0j6kiUpATopwHA2LohVLKVgsGj3BQF1CWCJ5Z+Q3//3JABAgBQAJLl1CV4l034d+5epbsEXXCVuEUAwH39PfmRni17v9qPHzLMCNm77z23FgFfFr7V4mDUtUcY2n7GPOf3LVOTm5mW+z9Zt8SXlIsPkwcaHYOiQOWn2kaRyzFGSvqJm7ukRiQAASUnLhWb5LjQSyjuKo6eIghWJEHuMS7KWgavvlkrXLyKCkErosbXx2f958IyKM3UU22JwVN4z2jce7yMxqeL7v87JQtHH+2+dQqG1vLkUN3Svp2ndSA9diUACAAACi74ZCTAQS47AY3O53c7LCafGGjKKWa3PVOWY13We+3azf097HHEMJWMLEARBKoVXxSlkGd2I2RNByRNbCm0QCASQiLPJFhUs/KkbUINYEX/+5Bk3oAC1kpd6S0q/E3E6vph40oMiM9brLzLgXEb66mJGXL3Itg79oqs3w4CBAQABJTjUY40IsCXtcsS5noTBL+ClzA9s47nnzSsTOwhYE5FSCCmd0jNI2NStzRVKx2tJTajEFygDDJIFzUIA4fabeIkoYEVoZv6FGDgmqT111mOoqa4dAABCgQIHGOo2HFszZPblT/MzuJuXMnhBFsD0Gchkf13V1/3/klC/31qbKjrcsdz5R0g4CYiq4ymk8cLwIT9UcWIs+N4qasdOP7MmiagYLln2jbmVHVf/xt6/MDlczUGRd+1EgJwF88ylIAAEAAAlULxYBLDauk2eBY9LjOLWD6CtopvOzZ+Mu1Uvfe/4MA8YzHaSqlmw1goDZky6K9tBTDrKIPka0DWFEKi4AWweTrqrXHx1c0MKNW5fulC6ww7F00AIAABmkgSIl5lYVZ9npIu9ClrPVQO6uPAxSZCXtpJ5H/lvuNm/3BpeBJAYGpHF1wgDu21daSlCpTMiifTKnOLeHS9z5Tpcpwu+TEOR7IHyMTrNSw0CHz0tkT/+5Jk6IgC6SpV0zgaYFikCto97UqNLPlQbOULgV4Rqmj8ISjzb5EAMCAlglJuUIQUGY3gVHpju+lbatoim/a0T9br3077o1NU+/6XjVx60kWn+Kg/MHPdtpq8Jz5VC/vc1SJWbKturWccmCbUTrXcRa81LbuP+FIqlivm4quP/q71KERwBL/mf1Fx662F8nk0DQ1EgZKzVSSwKm7DhBvliKyfYnFJFnuUCgHORWlbSskp49KSSuxClCtH+FmuQUsuMxjKkkjMjkanWHFWaqVKYQ88zvjYY3MvmyfDzuTr2CRnG+l45lt5g8d+0kklAwXAcy+QMIeLeTACw4vC0QiYS/1segHJRJsakDbrfU8yVL8mjuaMTHVjeHIhLiE0TgrJpXJ87M35DBiRZjEYMwaoesYgrEkafrmZ/5T//rCQ4Qf6S4lOkRg5hSUIAAACmAUpMiMAAIRRD7G+6wzkwnocwGFD4lPeSG9hWxeRS2Cvj3mewoPow58SSZ4t0vBxd5RZH9oZ6nhCrO5kDNF9yPwUpaUvwUVqlKmZOZxOqxAxQH6E//uSROwKAuhB1LnvGuBlKOsdMetcy4E7UkY0a9mFqi1oZY1+Hwi/onpY3uokpOvnN4ZWgoki2iUikoKJY5MoZCvV1BeQVd5mpYfTf8DQr8zHPPFRnAhKRMPr9GketPEXP3kl/bPP7lvC4od8UDXKEKJ4VTn1CbnzpfPOf+SQKR+8lW8VAAggAAl3aWD6Rlyz12PjeiN+AqV83Tx2GNfe4cCsSSsK/k0d44o0GkbEuY+N2pq6YaaeNh5Swxk71Ms8zR1JFpVn4gYi6YZNhdL1BRXhZfSUjd/a4Ni9+2ivzvuf/kJyC6eSk4ACAAAU7gHjgBwoKzAsQPWRCqaCwkCprEan041tfyzpArImrZk+cV3SJpEMZBSdSqKV3QQUneY1ufQSSUpBmRSppIu3Raqp3prRQra1FaKTMtHSUyjhZxQyEFLNUPHPkPUqAMCUFly7iPCS4YjsffXla7fxhnG5gz9wLPZ5ppr0puuXr3Gqf+1ZMa+XBEIoQ1Eo9oa48fXyT0Lp+yw9uMvHxTJETZN8yzXDLXULTwytH/c0TSngYw0j0v/7kmTrAAM3StO57xryUSlbbSUDX4ypK1NMPGvBf59qnJe1cGTIqpCanlYCEEACU5XIBHCiQ1/Gs6o3zPKfRDMbDoaixs/4rAxxd87JninAsQksaytwkOVTFqR5nHFJ/T1PuCwXzlMQ/4cQAhUrJKzyNW3TDjLhV4tYEYtthSEG3PEPoG+sY/wb+ETuEioCSSknbcOB+jKduTvt0TVcOgCHg3oYsUfdSaDdJLZRdCqu0irGQU5COWhkC6XHV883ljxSRV3YQBELoSA3aud+ep+rb+bjGGFiCC8WNtE7v+0eFVv//+RcXP8Xd74JOHGC5Q4Xz91exQsgu8soznAwhYAApOiEIYrk5DWqrpszeMWOIYBUzhjb3IxCmb44DVz+o6iL3TmA4ZLOqgs/MgTkW2pgN0cjCMWrxslPffe5mZ2vIULzuXoqCoZCUPhHYXP6x438Iw44sg4WAOuMlgJEAAETS4wE1LD6yERofNc+cPDceQUb0lskNQLhuhRNk1uplaDMmqpvGaxGyKHjI5HIpHDwRfNVNTU1M2XwdkEy3W8qY6r/+5JE6wADAD7WUw9C4GApKsc9Y17ODV9jRiEN2X0m66j1jXsdJ46diu5h7eWuIFemNh3f9RX////HRCX4EgIo+nqi0Gj2kmcpZY7KG2HQoxYAtGBJrIjnE6kRtqJtHXTSRIgOhnSvZv5cVmMs4P1cv//H7WqEgBc7kUM5EIsPpVnendbFRrLvV7qIC7FQ/NbnEzaPPpJ4qblDkWj3NLhQrWdakmtQASyypeMMctZEkGckQtbg16fj/DANbvzUtEuLdFe+yh3TsIFbQe73dHrTvCz3zq8FhUO7LE0loaH9FsY4cpCpLK+kjzwcOLdJ6inaNSKieXe06ZqPBvxDQYIJ7iQGhgNBFUnlxiU5A17iBxE3NzZFIXGAIbDKjSKKKc4zIukJNz1kECN23CUnIE3DEcqiz0cyPbOUhM77rrwo3+s/bdYJ9dgtvypolhi3U4EX7ZQ8HK9tnwHPgK+wjDGSwzH9Iy18Xi5ghEAVW5LQQMEPR8OJqe9qX33XcpDOY9zef6dy5rZiKq8pI8IRw3xYWG4z9vpJSribSf+LlUTppUbQ//uSROIAA5hV2NEtWvRShutcJSVdjoVvcUMhDflAkG50ZIkv+dpWECJTRYcFhIkNTgoFdMtgV4CFCosvkIAKYQuNMd/3+UmiWUY1pFEpOXj4q8ZHrWqlzU3WFZbUw3upMA8zWYDZ3L/7t3PQVElZu8wcbdj0CR9HtdNfLnf7MzHUy11uqiSC5WMrGVxEg8RQWKYqW0KibJpHs4+FRd20FKcYtRmVACiQVecfpaTiQ9y5Q7IOXXJrfsFMQXXxG3d8tk2bPCWnkWuRLSJs/yzW20jjyXz/mZO/ncu5X7T0/9cvR2OZmmaSdE17+mjdkdf/7knzSigSmYGkrKsdUTbhFbHgyYZmN7E3uuIozrjE7Jq3ddQ58YSFb/H4yGhaEM5oaYSE9nmGS15+0/meX+Sbq+zUlo6uq6x0unjEmQmJvqnu/a8n2zkR/q+G6gCIBlJWybpCoJ4sVChHj7C99IZPSJaBemsHqERuLnR2w2d7Hvb0ti+7bl3Gt6QpsPE3+7mtpdQz9IjK5gr+27KOQmX9zp5EaIrGcL4V8/llJvh+/+4Ngf/7kkTcAAL2ONzQa0LmWckrOiVlXopJHXNDLGu5Vh9t8GWhd2m3XrKRj3FwA44CVEmkpvQ8jJJnSeDbcDRINWAcPNX98xaqH0RRBomJYme2VFTdyLiFdWyIt/IoVVn72uji9SHxCucr8+vm5I87vTY5TyWF3ikHOcODChjI+Lun8WZA/cO65AMrKSSAAy3dfgQVCuHg1CEK3SCORCu2DDTKsMpNlAHN6uqqAuMitf7jbws5WLWWPd/+pUxeNylc4JOMD+plZOUd77Lv//ClVqR1/tjadvg9H9y5+/sUorf//2pJ1Nu9qSHAKDZZ0ABkbMOvWVWWygDiIEglJySMgnLphamaErVbMpVCadAOMt3FTeYsW6Kx2Xat3uiGs7koMn//p7PsxPdT+FVLrE4xnGP14KisA4PPyhtZjEx5c7GC9LwTbmv1cr/WgNBXqFcxyhZQ6tMAgEApm/LixeUhbIrH1qtV1N1z8vdXif8sh11n+YlPNbGLYtX40/hywtYhrbRiCj6J7EPKPVnrgmgPd6tJjl18VLcikEF4IRMv5JHXMEn/+5JE6ogC9EpZOY8a+GAJqy0lY18NVQlabGDLgXcmq+j1jXrIHiwyIogT9hhJM3teBRv1XiXvpYQQABLdB8E7AWD5HuK47yvTu2ouEQJUBb5YLs+eKZQTIwNo5ZGQkXLX8sePYM/myv/b23qMq95zk833/dLTd1VfLq2O5ZbbmairtqLKesAlHVil7RM9LxbBQAhmqGslYsRxLCSk24MqPzyE/Uqjclx4oZaFTuIPotYB8Gq/IGbWdTHTdzDjqrZ96J36t1+x88us8udf7rg9Nxu5ZN26pPXLLTUcVmjLvl46wj/+50LcO2S+0Z+vbzq0/ph6uf3RF3/wht2IAGIBlyz8NBSCd+HxA28+Xzs9XBY+25XemulIr3+cW1rTNpP2p++NAUcjTCBXkdUZxE7ONcpxGZLHIjOZTXdkQbndUUps7dJ56s1SH4xzEsMUcm8UcfQ/+hUAhUCTG04JXjjnjN4uIzGLbI2AmtJntv8Qx0deClILMmnsfF/VM+NOtQ3VMDI3VyQa5uaqsd8nba+1wRi27e+33NVNSf2zf82lVYFU//uSROYAAxJO2UmPGv5gByqnPktcDI1Jb0Yta/lioSuoxhVw//5slP/4Vj+oqYuKmKOaiTFtl+sl/88KzKBItiCIxQbAC84GaKTUcoVtMCELDEtQJZ9Ycmqoyr5BOe8tON//9opDTFRL2Q7M9zIUzFPYSJ3ZjEhrs7BWKYZ52FVO0jq6nRRFt9DmF+gV+IunfpUMQXST2ioAIuElppQaAdUhagmQgsx61gin4PakNSQHAM38Biwqi5fDfn4KNiE6p+0R7hUju3R4fRElaCVXPZn3LIHI4uyJvEJEvzhMG3SQMFIE4A+cAt8AAQaDxA9phGeAEzKwASkVCLNWagSAlwUwEWVr0CMtJe5CFDQ1BUj1HrcV7or90tFZ1/O6rkKamCQisOn+bnXYSrmyAu0pQw8SVq8Q8DHUVR2ESeMTbv9rvCLsLzvk4sQey3s8AuvQCICEknB1ELqh+WxyJmjLpaw2xQPvSaJREOfHnCVL4pq8Lq2qh4sz8EFf3s87xybQQwlRZvXQrdUhNKTvR1NIQ03n2/IWSIhZmZbnJCRtEmpE7v/7kkTlAAMrUtrRi1r+WokrCSViX4u04WtELQu5aaStcDWNf+SIhRVRGMqaTd3xCTgAABhECKSbgxeDt4PgYeLx9YTjarjIApTSRHUkX7nPg38xvZRU1vGX0kXw3sbzKdkvf5he6AnJsWKRw61w0l6SvXkyc2JzQsrnQiKpR2I1REMzMyiJJM0Kre5pXJIx1EiIRsosHnogAMGgAAACTeDW/EUJM/OhWj5PtjTWUnBhFE9ZGSLDzK+VpQNb/vJ5IkDEJjjVYc3gucNAHeonIOjktoLGGreZ0KzFZ29oyd03jeo0ei0QyUOPY9td/RSt/y2DwJO4tTTTTm6zp9zgy9c8mmyuH97Gb7k4sL/+53KtTWVVTbijb5BuXu5nKplbG7noepERZ5O9oQiYqZqWXIiOZxPlMr3LhEXeEiM2xqMxm27iCjDj6k+SqWzfmY44+HekQYWsaBKKKdpknynHBAPxmmMm3Af6Dv8ZIwegZJ6ft+5azPgKLWaD7v0/53MQjLAe+8MUm725PcMVrnxzyZPAeCAf+ChDlRb97jMvPEO2H2T/+5Jk6AADDVFXOeka9mnKKuct417KtONaR7yriX+q7uiUjX4hB7u9g+8smTSIW9xWZN2iA0/bPZgD2I8Rla/7npvb6hl2znoIEIED0KkEkgqKbIXQFlIPAVE9fic9OgkmaLRWyjYnjiNGRYgJObnDx52sSJPPnh7FB590GWtBnv9OyizSZvpWPRu35tPdIIf+ytZm8Zrxmbutd/SovdiMbMYyD06CDbucjdvNI8wYgZrEAJBOfd7uH+3fHa4UmZNsVYWcMjpGNkNKqqkjdUC4AjDwaez7uEAhBKPkXJPSCIWQUX3w/mFLN/v/55/mWzO7ZvrUKKgaUwIDRI8M0CJ0I3/Waa/wtCsCxD6Qwalk4qQNeCgpJtlt+BRI/3f/lVLTSAhgigkpB+EswGiamTnsV4sRhJuqJniohKqmYFXHL+RWA3CMxSYgcfmRZqur1vL/83/PX0aFyQ4WBxQDABRo4NB0pbt5UTCIeGlAqLlBZ5E0I0dw93XWQWaoGVY0x0dR4nE2WCzPAgVJ4CyiGOx/pVNYMOhjbLvWo+3sQOGSUH6x//uSZOaBA69bXNEmM356y4taMaZvy3CTf4SYyXlbEazox6EoT9t/Ve/xXO6tKAk0wxUHhAom3Aob9D/74L+vtNL/G0T+AAlN0QUQDIQJmFfyjmVTM4SOm0DKaWdlE+ew2BwCUyopcRTMSLbDI5ZrviXu8rVFBtDW5fSmBwNUl/5ehB5MKkDVFSMpfvvUK1xHwsUw0Kfvzv+YH5Kiiyk3IRededLywJBOH+PSkcAmsecahTUBNjRZ/rfvsNI5Ge6hupjYsIKKs4sLHEKNvomndRFHo1xqFI7UoZaGaoo6IOynYPw+okqiT8ye2hFFox3Oqyg/LgXJSTI19oU8sdNyJoeRY/IoW2LjaxqJyZ22SPRD/Ue6+9EcJjWau0CBFYGCmigwtWDiQArxKEPI9lzjI/6J/rVrnRmOM6FfOj9QgkSZ+RMa0cQi1MnrsUXdFwAxEBlby6XnVTxaNwuLl4EEPGdE4kHm8GY2zxhq6voK8qlOLvDdz56xW8rXDYfjuKuZ0zIrpslhus81c4uTKsPRxS5KYj9fiHNsjRjPxNT+ZxzJBv/7kmTUAAJZHl1IyRJeU6K68z3pOEtlIXNGGKuxaKMtZPWJdgacmkOhAPD6McAAAVqVUnuQLGXyHUKbu9KpRUjEGJhZ2OQ1Z1u72IzstkgEZvusACUpjFI0bO8Yvm91yFnf3h6+napjRMyzIOUyzEaYQyFIT11FhGjo8kxmma0xezJNFWN+r9EW1jqBrbdjFoZymcPKPh7BiAiMVDZ0tQ+JD4kY4hhcRNW7Bb0t92YDRqbeZzPrnO12h729XbdMKVfShjM7IgVdR3Z+5NUuFsRHZWnk0druGejHCMu1Wb4MqJ5A43QaZqFZv04yPRcAYSxBFfcFSRyFLhN4a2CmslCyhLVi5pOwelywqBT9ABZOzImW/Fwd+9C3RWAorVByqY3aZbKqM6chlEdERiHbzUZGtGu/RDrX0V+j3fFw5/Vruj3SI5AP1QCAAJO4EiGnkupJEVXpVkg25SiL0g9jxwJotHcsQYhxSpaVySzjIy8TSBrcaD9afO439gMDcNIzuPn7sW+fHx8lD/lsrdreNo61qtTodIOv6kXuI7uG+eKJSuv/+5JE6QAC60lZyYka/GnqaoNh5V5K4UFkxjBL+V+prKT1FX5+yRRIUyyPKXmQASncIDfkLLaFBK4WBpPwZHI78ul8hq4qmWXrxLZW5UwWHEs8vevss+uRH0X64PkrU7SR5UpwThqiZ0HVuDvi46Gm4Xe08KsFjKGr29gx/VxVCDydmL6+f+/z3/sEIABMvAyATlgF1IlMm4mQ11XTNZq0ZiAoGksNxW4HY5VgVb2x/hrThs11uNuuFjcKD/ossYtK/bc0Yqk4XTFRhVR70fO5Z6/qVsqCNxY72igt7q2U5mEVVC1Hdqt+NIKM1iuHUBgAEpwSWNDhm6TUOvo7K9pDjePjyloqp2huTEmYlV0ZcsK06r3m+8/DrdsfqCrpU8rRlUxFRNZp66NzrPV3ZbLTR8qybz80fILzKgyEwuQbl06ziw3UQzhRABEYEpOTBfKABIersvBnmwrmhZlaotwULG4uqKbUCu2BnvDcklC1/n026y40/y5Zz8y7zxVBa6OMatFdLKIjqUyOytvVyO2hyVExjvPHj6ClT4siDU1TbvtX//uSZOyAQyRDVbsPQuBcg/qzYelKTJ0lVOy8q8FjnCsdh51yyxzhY5o2gaboUZmAIDiEI5KtjnVDyMr0whypm2vZwTKJO67FFeHa6VZr/GpTYeQa73ijrLjj/Dy2fnMt+4MjCUUjCVDst36svvZEz2oR1+Cded6fO3Sh36fv65oJkBP1Y8fpuIAJUmHhqIaeGCukTWkJCW0UTweeUSSWyQGUXXjltSOvlTQffbst/Om7MKB/S0Muv3vgXVPd+yUJh/wGDS7UqYsYps8mw13tF/O0xbDon/hnuuELKyJGVLTNtOd6ezYyNJB2Sz16lOTdrSAEANu7h6hADgVzJEQw/myLbmYA1TiMcpr3+R+9lR8gtysJzkRaDex+11rIqzECuowrsUTRSCdyMRjK7oWtEd9r1xt9ShZQ1KIjasguw9K1X1YqrnnFlQASXMG7GSqd0rWxkhIkYNT3eVVjtTMGUkOGrGxV41/ylVOM5WcYmgTneU8TRGv/QyeT/Z3nLsLO61q9dvXJfZ/bAjMVxJgtEMV2KzoJhkMPQ7PvZKWdWI9yjP/7kmTsAAMpUlhR7yr2WQoLCT3iX80o+VBs5QuBV5brHPwVMOpjAoMnlIWqtvjev2TID0TvSACBAsq5AtBkq6I73qQOmHAEi8rubtOOEUaGfBbXN3shh40ZFEFU1B9FeWO5SkcWJh1crMV3UqCXZuxGV/UrUMV6BXqs9CdSsf9u/Yk3+hDk1bVka47AApO8MZGqjXkU0L3BkYqIxF33leWcr0MvDOSOMsXstxfvC71ha6LmFuCV0WPr/nyxDmMgxw5tnk7rdS7/avBmpoF+RFEYNy+qlPKErr5o1F0rnekqbCT4v9NBj8px/83rp+c66Qv/DupUWBZk4pNNODHgFVR4pMorGCNAn139pNeIgItXeIPhsXKBMYTIPXItOMlz3Lzu+y1CzqGphhB/KUGzhqaYxEYLpD8nmbdM/b+mht/e30ziupf7w5nl9EPklhUAGrgaqxkWAupbCJDYhqr1I1Q+0MDy5kO4HUxsNz2lQ57vP1nVGH9T8OlLJzHqY7Dhy3QKrOQMms88ErJLzMhtLFrchVgLK3Kje/terrftRYI/4z//+5Jk7AwDXUnTmzkS8FXKSxkxYl+NTTVQbOBrwWEmrWiFjX5yAAAIABKTolLmiLld0TRKYa8FP3dojXUFcoS2mYHy0WCwI5BZPooMLhRUynejWgm8jzfU885FZCnDCj3ndm08EUmZAiryBy6j2PW7myuj9wf3BOpntIPn7To5gEvmMN0xpSkAVFkA004CkIoHLF+AvSzVjIPyx6jGCg6KaUhttpgO0KadNOGZ5/whXw6L0snbhsVs8f6adx3mGmGjKbwspffMZU/Z9RXOmqd2/+9+22375PeNz+G/z2xxRm8RPPwrWUgEklJSSSKWmBAwpwXacqtV7ldO15MHiLi8yYpi2UwXHELWHG16X1+8mk83sRhKa/tWb3/8hOk79ztbz5B4yYiXt6v4oY1vzHtXCLbR1XpaZHwYPmr2sW/WfM2m4N7iZ1tIjGm6nF0AEu3hfQRMNc2y2x7CaLRXjmn57pHNiRjKYpLjKaHzLCXZwTUd5jP5IkXXXWLtFYfxuaB6NtPxwarORKeRbVWzOctuVjZj0VkjxmdAMWdLmCem6+m7//uSROkAgqpN2UmJEvxhyjqqZgJey/ElY0Ysy/GZJSrpl6F600N0eJFOv221oAoEgU7q+ypz+15WGpMMFfedlU7cY+UwFcREixsTRDidOPH4TK6yyLGkY9akbJKZQBthfUGUtNBv1lhqq55zjKoLUpRkySN0mZHruk5jXe62nXoLoN3XMmqMH2uyKtaObqeGnXXtsUtNTkCSBmbF9HDBjRBtKSaXa8vPwKjtkZiay9w1auOWvY34UEr9MX1wBoYNLCfUdWqP7Qub00NS3R8ixCt/JVlgUwtphifbcKWxYz2jBL06nDv+jv/kFAQQSUnRdgwagy+lU4prtu/3dZZAhT5xlkqxbRKZAySRTUiK01UvZmQREYlfb/Q5gARVr+zai5yWRjFaRXieyMt7Jdx5XayUZpndjronr0xZV2kKJw0qAACAAFIqd6RrANpAiHROmNxKU2oxY0lm0GXBUZtNoO9xbYu+gY0Bw0P+d/Alh+R7Zzxt5HgwqUmrXNMAEEiYe3OIeSMCqBPK2eWRxFpvnn/lXdCL3c/N3d3NHcO8RELcz//7kkTpgIL2SVQbDxLwaejql2ItXApovV7HrGm5VSRraYiJesswgAACE4gGl3+k+GAAQDAALb4xKAnekdbAw289HZPfuHDQhwEIGGakssdJvZZKigDInSdKQ5aem2i6tBQvxhKs1/9clBKOufurrnWLF1q1i9LX6Qgi7fl0SFn9K+fp3fnuDD70RErj6rubDjIr/R0xcu28x8HV/IptJO0TP7WGu7fHS+DwO8ErlzF4ntyYtOsbP2KgyF76Z0UM6Q6pFyEibj82gIQMMn///f/hhmeYVbSVBIfSAgdruZihaCEDAUlXJmbWkKHqqRW8ltBuZIACPGid+HwCnEXFL02U2CsVm5rMWhejFBqsYIONGw6O6iQ9daGk7hEW7Nm+b3Aid8yLWlkRFo5o2TnHcyXZozXikfmVKSfmimwoWzBmsVVJoiESIFVsFrCMeQpQc4PqAGgAAxtu/mkbiv421UqHbm/llnkFDdvuD/+cSQIU3P7kaMXuVPlbbOXtfm4RqZnqQ2NP74VCQjcEhsHFrpq7ubDUAHYK1otoBILAHjCRYiv/+5JE74ADbkrU0w8a8Ghp+qpiSF5MFU13Qxhr8V4krjCSjX8R6BwVPpKRlftmVm23388Zzh5OnNH//lgUhXHji0oEGAkkpvZMWNSaB1vam5zXcTh44G5uxUy3lRYyMfRzGpcl8tZTOitNpdHX/ropxoRwqc91MRDSUNar+Ledjcy0Nvu729OOpS754o5BsTZVT9x+9S31xNdaOV+OWRVFir7gWAPCiCEUnL0DeI0SYeYpFJdQmTt45umMWlXjkpsEOBghx81N/s9FRUsThTz/8vqkRzXhluIeP917919r2Gki2pP9j+KaN2IAGDR1v3P4haz+h8YfNkACWy3CWiAVIGAHUnJWGa57LII4ihJ7j8ULKJ/jCkbpPQrSemcDhB+L84XZ88us0AW7VvpOgu3y/O1Xezdbla3FZqKUSdXKYqOroiMcjWKR2HwADK8RshIDg73t28bVAFhQApJy2nCFybpIw1WxZLi8aorJGCjHnn9BFsPo1ylTcMdjAU3E+Zy7bjlxkscUdnik8mdLm4UcqpzRvdipwbl75cKHZBqWNF4U//uSROcAA29YWNHpG3JjaYrHYaheSmS7bOSgaZl3JG20lpV/TDJv/XtgHZVJKsQgQkLTSLCzdBdMH77z6yj+X7HoNmJNnMa1CmMFC9n9ct2CVHRUXQxSKceYrvkYk04qkyQ6pVBr2CaVHO/ZjZI2YebUenhISZIn/3FCf/YBRBUsaBxipp7XCF2CIY5ehaW/2bW17Fo2nGhDzPdLyzsdpwqyygXJlYqboagbWl2L+jaezvyqpD5PKfbx6pgUypQQkfFY+j7/FBQQBUelkQXLU9rmkim2P/XfR1ZqI3VE3bojEM7/t59tqtkL9YAC0/xaYz8FmK4HqCIL43qZxvkj/3DLQmnX/pVDffC5ff2JUl+KPg06kpPf6Tfci/0v0n3mRRK7Yu/jz4fcwgDvYc5S4WjkdOZEaWqJ/Ep7Fks9WloqGRy/6RlTvTILF5p/5/glUJpW4PdQhQAUpcF9HhQxvDSF6XY5Ec2qmJD0Ilv+pWVvA9+cp8/0972BaRap1TZ+mV6IAILOiCKzConK1GZo0epSCuiqHlH7H68RFDf1PvIyJf/7kkTkgAKDGttRJhnGU4XbWSFlTc3JSVJsPUvBrqcpiY0NektEI3IGCDXIUE19UQKiV9CwDoZVlGEwTBVGUPEUBpCLQs5QSFzfVtR5JvCcMavY580lxX5n+fjMpA4u84/x9zvhrwtKTH7C8Oj//D4zBUNYSf05TRJxtyv/7s42w2fy/mXwr5PwEG1I/WgAFyAQwBZAqCEQE612lhjkNIr2oc6+OhVPVhplj3eaMyseqHUhRNHwS1Uxz1iJNBLZrXSRk6zuSeNriBmK0iNt0WkUoVm0JwnBt7U0pR2ZLJx25xr0fgnpX7nwwmqMaKdgkAIAgkvBnoWQQAVO0iNqCxqpGJv92o6NYi9SzXjk/nji9Te3/1QO1+G72f3e43+7q4xhf+PcM8f7Yi4ahmU7IzWcEzSaNK2xgZSKYrWIr0glbbZ5fAShC7EaHGmp6MR6ip0idvdw6giAFtySYPV+lEMI98c6oktW2eKoXcSCVxsp97km/1lHyXxOQw/lB0PnKFjKgkdIS1sZM7n6tfM8Np+Lzy1XKxfV9XNXVxdj0vb4HE3/+5JE5IwC3D7Wmewq4FlJmykl41/MPTlSTDxL0ZcpKh2MCXh/SDG6n57gvHKFH0XoZ9NAADdTsq6rOJNRpdfECWN3MiPaYYCFQpldYNmVm8PSBNPcelumvMXkoRASv2/+K9pmdyKklWrWhtz8Xyt09r1UX1m3OxrwxAp1Zn7KGNSWQex2tFauzg+/+JgASm5RxnFoMlDSmL6LKqztmhJok0ORnItFN6QeadJvpJcQCIXkDsb3X45CW2Krw98/EX2rad/PzVeSESmEH0q0vA1dmalpXpNVeL7afmbu/HKRa7DOog6/nau4Kt/k3bmAAJb4pwhQgIiqqcmUgNpcrF27PkRArhEJmmkQkky8R5eJaXyHDZzA8bSVOHZfzgJgRI8cO+TrD2TirUKPiDfZ4PlEJaXTpF3BCobQhRZU/Pr//YehzJtW84dn4bKBccmEg/+DIPF1ADAAAElz9TtsJQIOmIQtiV0WodeHbv08tdYLZU/9HKWdybHWpVLbtLcjDi9opiHXuuT/7uZX9WZLZ3nh+WHyFltTXSJczrEjVm4ZYY5z//uSROUIAt1E2DnpQuRY5rtsGYhdzBkPWuelC5mYqKmNiQ154vmR7oZFHyQmSptqy4wSEpFk8RHRo+TkrmgGwZg+F5p05Vy4fLg+sycDCQAOYFFLJNdh4jUp607AVzhdxtI5/s/iaU6NZ+mO45ZUfHHi48IUIItO682daqlq0flY9FoxcZzID0lZM2xa30hh9/vEzuHGKGECPV////YA0MkJIqSwDDjio6dIipBBpAYOEY/xdd7xDj4i4xWA7zajq2KUpTN+/clvwHjBElmY2OPeHfMeHulKYOBEkwsOwbg3ggRE64IMSoFy3LefLMEMP73ed30qvms+7BucEgoPx4NBz9SKK79TEC59o91LihiJCQiO70m72iIl+56nsKIQKK9x8i9gPZzQv/yEIO3M8kCwYEDUGNTD+ziE+ahU/y94kioRlP30svEOf/bbZVOd+Q5zvOfnqDHVziAUERdJGA30v1Oc99VOQICdQIRACBxz0BiQZE//8QIAlKSSkk5klSYWaPSO4ZX70sI8tmpk1DiLr+JOiZ9LM8mclSZU+SHzT//7kmTmAAPIS9PTGBrwTuV7PT0lTVDxiWdEvQ3RTR9sZJWJcDhJ0FzZT6TKFhUs8LTREJqR08KuEjiJEUQsRSxEchnWZTYTRUp2IxWJl5edSqHhVf+E30s5ntOp6adp2myrkLnexYbTSQdHBt8I+cqhlyv+q7mYqsoBkUsLk65pC6LMPaGJCw1EKmAX5BQd1F0ONZIahJpUmZ+74IWIQFhTk4W4gaHPmIcjM610mITz6+W+Z5FrZT3FQFRiCLN2fmZaZsA7bGhsBJE3/i12jzNkJuNtIkIklTaGdkOMl20K00coApyq7uCqz2ncf9jI0rduLndrf8n4GyogndDNzYjVHrnWKZrqvb7mnkgZql3/BE5a1NieubHGVSzNUdThfkbqZqQFAmONQq3wt9wox6yoYAWg2GgsXWrRarpAoY2DExRCz5oKrVve2i1PPY9dZKKqiuyS1N2W1pQ0BAKZFDrRINwaUxABgdojsk02akUnkRxRNRKkkioCAABJTi7DfA7QGxxjMF42clipADnrKhpVi6zIz03t2WMyprxvYJYEXhz/+5Bk04AEbmLcUSlLdEeme1YMYlxMCTWBpJhr+RqPbNTxpShkY1YzfyMowSh2DpVUQ57ZNNo7MthyJciB/kln/cCHoYg8tOSOi9ZnjNa7AQu+9dO/////BSGm4gmkUQU5DBPRRiCqR3YP/faZwyOgqplHoJ+n8ljvKPCPejpR+///+Vb/RWdn0lKYIFMpyserEUtSUdVjFdUWHutFVI4dGgAFJw+LhDjcZdbsRqrzHoSVAC4i37QOGmQv4ZAcLDirC92alK7yiw9TOrZpXyOXn4LJSP/zM6cmtXNkN4oFjMGZ0akKpFeVVWMieSRZ89X5WVVXyuuwodH1o6YOWppVVhkRHLRi0gb0OcFDfokX5/4kAiOFiRV7tKpp4fzWLj9BRu6uqeqFu873qVl7pBD0kEkBoZiyxpNdfQuYgT+3T4XzO9Qlyb9c7QBAABN4O4EJM2Gd5pd07P5mgjWaRJgBY6RzSStF2U1lE2TfyuRSXOlM9RXezlmrZasxRMFVW0NSK5qrsZ6as4oULRAosirrNBbKiqZ1q3G0JXtQvhLpW+b/+5Jk04gC+DXaOeka5kcJO/0UQl+LgT1i7CBryTKMrqRkIOeHIZNkOk79LK0eEu4BIMpBSTcDZkAei1WZl2q9VTHJGfP9J2gM/0KrWY0wXqVi+f5+5ZpmXjiDh5sYw17WrRl8NsrAgaqiBrJK6pDS6mZPI8cP6+MFfRPStZQgFLLqctnJcaIEEEpO1TrZhH2G2+i07ft2eAUJoBc1b3C0l0tBoQHq5ymOWxBGu81S3drUBrSalUk7FMOUY3ixw2+IJEBK+zDifLjdFXctUjJ+apb+xFv7wt+1uLsI+LGR8ENg1RnCLF11oZAAJScsuRDNrlsqrdt6xowHEgEl795TFbp/XMSGXqNnNbOLm13XdVcqmb6GtjSmbm0J5IT68HZKy7MTeRofFDaliWVj/MyZvJDTP3z/rLygfUEgI3HB2hKxygCAAFO/ryJpngS8m4tMpWqX2yz/iq1RtX3aK8bJfLzqRPU2OUedP2dUqs3bbFmMmXRnCwFkKJlZzhofGaFuhN4mfrC9wvgukLP7rmS8fCofnD9HNtCT6Wf7FwkDuVJ7//uSZOsAAyFJ1zsMGvJWQ8s6MYhKzEVRYuwga9lnpSwc9Y1610AAAEAAU3I27Iewr5aWboyQb+IhqwFubZE6/I+psJ4oj5Nvf7G91VREU/h8ctPbX7Y+REpxJW+41sbK7/pubV1O/wgCY3SqohUel5Ve52jt/q833vnvr93+bv+b2ykzOR1BdyQAAFblE1KAX+pY0AoMjTWoQ4EL2NBLxhPoeu9XtpmD2aeO24xGjSasr84hVq312wsSFMDAoddnDEgwvIQTSR3YlqEVm2dVW1nIe6kHhFn9hxn2ph44yeDFH+DWJQckiFTog+mmWCXd8pcIlzUgqXBTUV6O2FQ/2GZk29S0DPcby+JJMp0971DmrCkiAUjFFaOUjWc9NXFmQ4oYScSKZ3ItHa9p8qsxGPZt1qjGVdZbFDjlTCC6kpnE1us7X73F6gAAMAACc3lJOINsrJTkQhgRn84z6WURdiHxiN68fUKK9levWn7l6F0p4UPvaah/enGqBydlH0MRJG2a8OizslHL4Coc7sMRUyabuqtiLzhJXOKxh9F78L/XUv/7kmTuiKMFTda7CxrwYym6+j1mXoyhC1RsvGuBZh9rHPWVcAvl0qCESlO9MjAsWtelJFJS0ofUC4zoQ+Zc0lDOzVfPXB0gIceX+pM/4jtlpr3Tzih1FzWPP6kOjVY7QGLkEZU5nOnQieWeRZOYgogZu94zNTil/qTZ35//Lc/GPw0VCji8AsY1UCgIKyKqONSfDSY169VLu9ekDckJF8vWKi/lebhpxv7C1j6ROTTVFVFHPi2iDHLMQXKKmcYUpGECIcTIIEFomzO7HEBpmGqpiVuPlVr0V0ruRl6kv8v/dSSmIURXPDMSUFUAikpGkkkVAWRq3IXeM9Jj1cr+e1N4gw4imV+G1VVviqg3et3w1IhxaYUpA/G0kLZ0JcIrZzsPVSaCVZcxFRFFKta2LGVYxwsfYJi5ClpzeWWegr7QMVCJcMAqJ+VCbjMASxtyNpttwTGcz8bgcGxyTopGUD/10Vy2nNzxq9Ae209xJc2tA62Wb5Pf1HyYra33t07JHD0rqZTjPsbVZm3ONt5CVTyLZONf+lO1S+KcLKsU5tj9qyD/+5Jk7AADJUXVUy8a4FwJW2oxY1+MBUFlJ6yr8YCX7bSXoTYrdkp8sBoAQABUvDadQ0lOO8EFDQhzjGVAPcUWQte4k1Ydb4zDVEZ75VffdKwdxNYtSPnF4lN39/MFESOTnqVIR5JT8+mdQnXVjRIcJjdoyYGUKkdtrxvIyqE8xX/0/cl9fsUXjXzp9QAgOAAAq8NVSIAtGXNbX9I27TFK2bkMpn5PUdnEJOueG3tcS0R9ldXp72jZvqta6dApojxlC5GXxqGlPPUbJrfEQJspPxStpKkHVQQtqagSioJjlh/GibVEwACxEjKPQEIAAF3CURAG20gTYmEZSN8xHJMqSbMwNxLSuMBrtJN2tZjxbMq9i2LR49KYjWhZpd7evrrOjM1HfJOWHcv88/eXVdzpr8NtZ7WEd5zOka+w3Hd4anP8usX/PlB5HsQqAYAEAkpOi4RMLyuRH34qxOpXh/MVmywsXOcmHNb0bXPnUEb2yld7f0qNTaHsRRPMhp9IxKlnQnLmDIVIDKVQ4VQEz76FoVuP5w+kD5fJ53F6ZFqXff////uSZOqAAt08XWmLMuxjiYqqPeNeC/DLU0w8a4F6Jmpc9414XQQMjYLFzJYGPKUARJFOJJJJwUm7xFgZE0ZLqA7KIJQ8azYI8TJ1kpEApi3C0km3TjKURQCSCnCk8VRSZBUaIRKhqrRNLboHBAZkrErfqTMVekRnTakRRXVK7Mg4IUkzNH9ED3gBAKPWIRgIUjkA+WtFIpKCiYhuos1E8do02h/a2MQcpZYjZGUBGIF5WltGuNg5RPp+DBllMbIlc4ggcyyu5hGKqtjSbIpOoM3eixfGiO+52O7gbh5Dzr5/5vafsbmzKHYWcXSkTECVsCRFQUVyzxOskFtinzcb5AnExarflCCzTdO2RcOmeXUypdUb2V/dzXbfrGn//byWQvd+t8yPpTU0S7zmVda1hhe7fh22P4h3Nuydnsh/r39//23ff33beadNfT2BZsNiAEAAAABiVvDeHUdq0ZitndM3OFqD+Ri8AQgzAxJTB2CHQgByqqb6hP/mdbrhlJDY5lVMzQei/48ZjxUeKzY8JAAcD6Xu4a6/+IuI6paJRUqVbv/7kmTqgAMQUlXTCxr2Y0frbSUjXcvJTW1DIGv5fSasZMWZfwYRjpa6oabROHQQAzpv/////8M10aFllugKAkCQS5A+IKsteTx17IlEMKaTWqv2C8s25j9bv8r5K8K833f96vWn70oECizGu7L/D0bhmSVAVJ1L6czt8v/KQzoAEc9DY6af08gQihhLFCMIQWTcR5/cU+X5ai1djNgCtlElJNNKB0CmZMeTg4f5NsG6LFSkCIqr/o3W1vMKTqUCoR6riJx5GoOVkIdRMriQsPNcraWKXo9TOQ6igkxXKiMupWZVKW5jOIAMP////PEgFHDk0OiiAAAIbockrY5LlQcVijNDlXp4qaD9kOq9Zc0NBKoabZdt1Xtzc7HzDOAnCKVqVbG4ivz7YFABwAUS3SOd88/bmDcAVxxLEnpS6r0JzKBgwbc5Dawt+ioQJALUcsJdk/6+K167levpe8fobIq/3/nFrm+813l7NX4rXGNX9a5ao2ae/rvrl4iJ4dEqHOHWtjLStX7+a7RZZjJN3uy9uOXaRUaWW/EuGBSiE3hKd5f/+5JE6AADVUzXaetC8mAIWqphg1zK+Tl1oyCr+VefKh2FjXCE3eNE3e0GCxkNyB6dIjtw/M/8J5AACEpkwBrg1iSl0JK4N7e2vFwmJHQmt8S6bq3Fvnw5e26x7VziXEnv8Z7iDoxqCDiUhFIzFt0QG8ylI5FbSyZVeUqR7sqlIiz7FUyuiMeHIcFFdGU6C7iI/4Rw/00doiWMEfwzoeCIqwAJJTneQLiNpS1MQIEEIB1JDy0EhJSnP+1bt1dcW/o/v/8vL3y79X1R0du93//VafdzUSsrsiI3TvKJSy1ZwuEpgPDxUZIrQtZpowmDpVSh8iMqrlWquiuPGrDKzh6l8W1rUN6yawxJqrkm205ccQooMnUAAAyIFT9+RxEPt3b7NvDfZbMu9qI3Lv5+71833nyYm9l7vdnGbM3xEu9PlNNz2zxF+71me7rK25odZtSoppmkqSuZqsmUaeKmKwtKgdEQmB0RKJS3rgAglJNyyAAwB9pQvS6JmlFXCVyTkXORDj5yYplXughEw7DLypsVqBTLQMsTJ10nY5dJhaCBJF/i//uSROqAA15N17nvQvZlqJqDPeVcTTVvb0ShDfmHJ28oMxl+NJAQjC/qepy7222VjYZheueve6oMwuadG0sfF2L+4aTTTTTwHuGqdzZMd58xsc4uraXu3amu2tB9iI7Wxlxf/zuT1PpzgADCBf4SsIag6E+mlA4prJGMiWavZJBCYMTkisJa5V0jZleECH5CSAnQcURcNOPAaCADSJ0LuW+Uali+nUPLfRSSRTuTiXR0GVGStFObhAJ6bOYpWGz/p0GRM4IW71M2ZR39mpErsfVcqmcZxUqKbndZTWoh/ufzdylTaKRNGAnR1lRkNa8Iyd3dTM+uS6j3ZV+StmRvmkGiVzI16CNcBpidBDTwVQZC1UUU5W1ceGpdOc4lQInbvz1qYXzLpJpef/Pw9vpCNpNYNjw+BxqkBsi0Kk1gJ12DChKWJOCIOI//Z6IQABBKe49xjDrP80IjyC5OUjWzYuiQJ0klcwYPWZmnzNltUsfgokiD7qeRIHqMYTvvdiXd8/lpmLjc18b7r3m9/T2+fWqHivm/Nfa8Nk47a8XUf06C5v/7kmTbAIPpXVo56TN2PUMbOTzDOAwtdYFFjG35EA0sBPWk4BADHPrqTzezSTBGxkz1+cR2/g1KKAAJToawJ0UgyElZljoDCinTOC+Bv+iw8dBi+xr1chZrx5o6NUPqMaP95P93JKGjzpb/hvnIMvwD0WzdzmE8W56wEvqGiBQ5vv0ep//5Rvjv4oACSU7LE1AiatS33fhhypiFUNOwLpulLGK8gPYTzNYfkGyLB+5QZ8tXq1yXYpLKMY6p07uu93Dr2teqFozFzl8jCV+rfJepqHYk7IKm5927XTGZllWl8S6yTzE5nPdoKG+VBTESXlU0NXYNF/oUlCABATwlKwIHZSC1qnvolX9a4laRPuvMflH1cNxe6WHrhJm6ptjzoYJC87o5yOasjstLX/6+tFy5zC6UBEz7gTYrBQ4G1b4QYpt+lRXmnnBiLtEtegAQVOFGgYJRR7musnl+GDlQqNPWmsNhrE16uY/o6/F+UbeaaNVgVEb5/vRpzFhVraFbcMgQYOJ0p2uWdtOnQdTyXI3ByfklyxRB6eg3f0vFrCHiMwL/+5Jk6gRDVkHYueky4lGjWxM8yDhNzRlgbCTLmVEZq9z0lXEOrDmXVeM0+Pkb8QHWaI4C0FgBRJJRUErMap1p0Uvb1733i/QDMinclxGC0CPP2a3ZzGByfpE+ExdNDVx5bbjQ6OxkahB7qOu9bbAzILszFdue716V/tob3PW/6fkM7EqdaMchwpUbMAAS5+6RrS5Qsl5F3uyzZBlubqMrlcDxRxMItjEoftZCxLcZ7l2B6aUyigwvsdxq3asgp68DWYlh38YnupgJZ3uGDOyCRMMsShiUR4BWhSZYandENsAf2HEQPWnFKjxo2y/Sixv4Y/+XnfEMF9hKsD7iWufhTkFgo6+UkUU5zzQ4HK2WIOxxAW6+o8ILXPXV6ff/aLXzeLeOtUhVm/Y8YxUlEAJCzp8bpv5ghYzpyzHGPyWle7iT4WiXtUX+Kb//37W/zv9+/V+TlQASk5cp0uxl0CQOKgdUy4KseyWctsqFcQu156IYetMmxNQ3ecynmpbfJBmI13VDllqMtsM7It4wd0ZmncU8MTD9xOvZbK1OrloGpya2//uSZOmMAzhQ1xsPGvJVqgsHPSJeztlVVmxga8FIDS4oYTzn2TBctmkK8X87J/D4gBgEAYpxhRFAXkAsOxQUJSwfmPFBsATtuuM92i+fi75JYq1GJVJyDIp2q7KGqHmUBHSW3J9yKcMvHQ8YrCFxpZdmmwTOIi/Oe491puSxtoyvpbYcd7iQALfMlUZUI0ttHEep0X+f6foEkCBEWQJNklFAkwqi2ShJuyJaJBF0yVG2oqLKJFqiqsgW0lLomqmubPge+oIUdk2UjUS9PdiF6XPJdfaYxS8wTT4L/qRmN839ymX5oUzIoWZ3Xs/wWykuAACZ8tELygpR32VttKGuuFCpZbLzRSKD8zRw4uAM9XXlik9Yu5ydVRykNrOMXOu5y1oZq+VRWcqyKiofOHqRZdfZTbYZizcmzbmXnOeZoL/A7SbLN/CmHy/QOYYjIwZ5EsUgb/OO44WqASAUm3NQEo1BWkYMrhiT0NBu8YrLj80q92VgYqFqdu7nkvz9S2HXILOU9Z9mUo+nt5mcbWmGjZFtNuhMT7dIvczIh0530d8lBv/7kkTljILLStiZ6xL2VkZ7FjEDXc0pUVhMRGvRoSZqzZYNecvbfa10mGXFiAn5bWHmo/5SVDSgIArQULEgSJrb+Lnh2HoN2kbGTxOArZBUCDRGBz0nZ/KxHKsQQDqNGD+yLWnt966+xbtZ1OGiZB0iZUZHIck4L7g6oYY+5V60O5cIJKScsSQ5mISNrfvPDeVSt9Rwswvl0pnkIb0cWYnOXn1Gn69JWT39F7TncU8z7kIP6/9RF4D1Z9Tb37Zf+bBbxn/7qV5/tP/4Qe78brc928Xdrbtnz/v/+UQLsmT0x4u7rGlPh2BXMAjh4YYXCqSUknK6Qw3dXE9+rjiKrqJYB1ySOumBH0QerjEKQoW64NPxPtcjZJj5Q+PtDtFkpsebuzv08+kXyef/cv29Pvl/FxEJHN9m3/zc/wwUG7hWBVTREKKLzTRZuRBwMPDDC9UAEpNycbgQlDFKfCHeBv1aixuU2Ug8NjBqtfUzokZ3N8XVl4X5NVHLzOc0pNnJF1VTzuhf2aws8nMy1Jjaf5l6uN5cxg1EnyviPm7u5NM1Ky7/+5Jk44gC7TxYuwsy5ElkKsJhKEoNoUdg7CTL2YSr7BzEDbvptB1fgwTMAACXb5YUMDv0xVPOtRuhG/g03NFQw90SdD2Hr1lM2U9RXNVF9VQ28GMCBgxxv1ZRItDo+TI99k5GTUSJBbqDYmuTIhkZrmxmi3SN2xyMWRUObHNBU5/EzsDwq0VkfE46/tFVAJVVBpG7DQJyiiZEqb0stDELF1GumRpGKIWLj4GSGptKjOo4WRL4iJFJjneIUCwO4woBOiUIKkb2WJTPclcqV7c2zaE5N2wzmeky2hoRuTZ3fHYRkXjLYfME+Bg6CSS3Y2Ue0V7f6K3JBFaWn7YGDhwXq5U6KBiSozDJPP/pXmme4cYTWl/UIwKUrMtitRGN/eGZxuRTPct1VQ4pVH0qgTLeGhk5ot+xzSI9ZVIjKsQ0dAZCSDxp2xRIoy/4qhwAkpuSQiWG8K4QUF955z0FcMAyNgLE1I5YatjtR3Q74heRQcordXMeRFDeqpnf8m9GCgcqjH6WmRolDLE0acq8ShlZUuFFihOa4IKEcAcgcrH9Po6H//uSROeAwr9C2JnoGuZjaGqzZWNcS5UlbSSga/GCJmuNhA17n5H0xkaI///8iSASb3DRTeEO81KNRuW0/JVZwLAzIgDaZQ2ZT0ntOt6sUptK7DZVkWrzxj7n9/painm7Zul715phKW1j30uRztX2kTSN9Qkq1UNZWpvzHVytIGhIIcK9FS332U62W68XGVdKVdwiAEIRBLBQ8KvNASzyZhRyD3iYy8USrjQIY8rxGA2tdfaa94vIoFkcKHEa8QTs9SVeV86hcsymwgig7I86hENs0UWIipsPv9y5sMFAau/fe6L3Ttv5Sf05VZ0ykn30ejqyBfEsllRc18td31Nu5OrMdf7nbVqluw8oUZSSSkDZSyYlhSbZmkV4pT01eqQ9nMmzMSDzuO8eNHV0uay7DUOXZLFz0jlIURVefB5xMQ8On0qZyTKGRPOOZUimZOTQlMO7Bg8FsbODUlB3GLOVpAAr//GIlaTqVQQQQnE0RSAJBEm1flgaQK0zDisazXQ1z0VraOhq6Abna07V0WJTEHTgs5Voq3JwsrFf2xb606v2ov/7kkTqAAMBSVm5iBr2ZMlK42EoXk79SVTsMWvBdaIr3YQNc+jTrnoVU6XNdTDFm6KimAKRXlXRqnPY284qqdW7k7ZviIXqaf3ndTtGXshdvLb29AAISdqepklD+EHIpr+VbGZbXymCoflEThqtkiioGaK28xMy2ZP626mxfiXpMx0pUT1yD7G17YFDBovQaI+7lnmXmDKzpZF/lVv0IfGT6VFcQSbbyXIo3EegIoJNvaIBHHjXGpsrXAkXp6aPUth+9jjeLGmN/W6/WOGqxRCcBFGsWHp4thPtdU0/VVevY011MU6YpNGRlzTwVImPZ3ZVOOS5s+iayrdSSN/KZxyNvN6L9t6Nt+Saml+QAqRoVEYTIA8D0jpzZUKiancz0XDd3lKEbCKATubjl6vJmVj5Q641qnVWljWuZbkaRo51cVYRLc8zmMqotLTIZjl+68xj+AwpERNW2Uc5lbTd9bM3/vR8VnlVAIAkINtyxMFEHMP4uJvx1rzSYVeu/STdN5BDqBuE4fyzpEW6NIl5pj/Sz+yv/JZrrrmaypvqqkw5bkz/+5JE24QDSUpUGy868FioSqNlY1wMCT1Y7DDrwWUg7GT1FXfk71Asbrew/bLnllRVsbzx76ntWDv//k8m8oLH+Pqu+eY9v8N/W8WOJURxMgFYrTo8QF+cdrrmO9Uj308gYLSRIq8FxQSZA/lhI6OpotZ/T2ux8xx1otn1OI7LN1RDjGocwSki5z2HVqzutWQyTnUY07t5MabBMTq0de8L59W88/L+cQpACBNPgJKPUbK+PS0qSBHfTPTSfESl5zj369G5AgcLKV0mY3Meft1cI5vKb5jcajcqUKRANCmQZkrvFTdC5ZDlbqSW/oirPYqGW0+EIg2Loy2Y7e5n+d2Kl4FJ7aRcNANrW10+SDFRDRGiRsV3GgueyHWCPQcdoIBAmaGRA4Tnn9UypDOrRU3LbXcHdtP1Ms7RR97fUTxc1fHPHPNx/8/4Sj6yTQvUdwvVrfN47CEe+4H0LQBkBBTKTgaTgwNC0ku6V/LVeBYWcom28yVWz2oKGkzjqWVMRfB77wiHE4eIqMxFoyOinG0R2ExXIQxXVSEaVmRVa7KUWizz//uSRNyBAzpMV9HpWvRYaYrFYQdfi8kxXMek69FPo60k8aF2to9GkA4YiEKhDMUuiOdinQjfxFiugu83iXEB4CatFNJpwLyhDy4MTc4Zlp4MtnTWPiFGPNQ5KGJK1XvdVcYPii8q9Tc0WwtCtKPGh05frOJNY9DZlhrDy7G2Ix+uc75B3Nw7esrfIeRxf4F/0HkkPSDAAMoqDCMVguEgTmH2aPMXveTU69sa0Pb5J5T3Kma2ns7VNa4H24GBYDjD+AjAAo0ibHmF8oCFnnmgkoOSnzU4TOhYpHRl4uG77LCbPnT63Dcglhf+w6KK0ddQ/eEAUqQSaRUB7E6GTR4tuqv1jcg2xo3COzhZ2Nih0ytF6tKjWmK2mjatIpLg+opkDWQgAOI8ii+pTUXybEfyxksmaLYQUItZVNCwUPWjGpf928/a4aiv9hSNRjxPQIiqBAAanLhhcTgVRI0TRc1V2qkQcKUIkVNPqjsnlQrLpOLqa6ifvsv3tNNPrdmRP5IeHjuHw/DoeHMQ0vVxC6mCTv7XVrI6xZ1oQ8rq71UxTqKGQv/7kkTigAMTVVnRiCr8VQmbSj0DX4u5TWLmGGv5dCdsaPQNfyDF0dkGoZyoUlSob+VlciyHO4uIABFJyhfTSgPOZnW5xmchrt/W+YFxEkoh9NQ/oh/yvsheo5fNnfpn0qdIsr7XX3S9JmkLEmMLpEfQoTbjHLevN9LXFGddK8xicw/nMUCpUhp9F8rWV1V8UpPiODV62Zg4BIFOW7iQnEyA2X7K0zC7NBIVFtiErKqqKZnpndox+jNwMVkNapVuHFqpdHsZKUBRhas0AtFyMWzUjo9MMKImsF2hGrHEkp9IZVFKjoEhQoBABoKCkkU5IOMZz5/eNohjCYmMBiTOgBRjUI4EGTFqCkvRXo0oJEmZbXiAAUFDaU8itmnWIUxjxI4H9SrXVkopsJecBmPHDDXqFkoEHxsJMBn/4YIqABBdwg0wbkHrCsSwYECA4UX/LBuDdwcGuhRMRaWsIEhAv1Z2AIKvIpMK1NK7lK/ndqwxsu4LI6nyqcWHvRwD/5LhFVxtWSzx59fcjZaZu6h57j094cxJWGqtFu5SVpYMnpBZ3nL/+5JE6AQDKVLYuYwq9GCpGtdhg17KFKdtRIxpmU+ILSjwjOfJQY7SKCyjP39ssyGTEkkU4m3BQII1Fwu+Zex4DA0oQxRGU4rhm9Ya+onHyPxwrcrtYvZQT/oLoYWDhgUc7iz6JXjfS1Nm00Qep1QjlZiilpUM6I8yTdTmt6ejx5mHBL/GGHLaAAABgCo+YOJnUBAMOyJdBBc4qKREAJckQAxxDqNAdxOJdTNHilCQMCMyFtv1dgXOpIqeB5fA9hnjXqa3S243S8k1y7hnnuHL9rpTiYuwapzTHDTmKOfYxBKrJh73dXxo5WbRr5ej7ybdWt7/XQZJ/qw3pAKJU4TIdoHviIdTFpEFKuTocVvJCQwkEgbtDgfIlynCJ6H1LqqXQ1bKQ2nZfV7WJ62WvyiP8chBc6AjyhBXLaxgBa1Xal9rJSTI/Un+/Gx9ev73oo8f+rA+igASaKUTSghGoKSoUZWuD1ZbuOYmSjLtJAW6qnqWm7DGYapRAgIzstzANlt2VHgQIEphyKspuW2LTMVY83QQZx896X8On4yX/yJ+P5Uj//uSZPGMA4BCUptPQuJZCVttJQVfzlk9RG3gq8FnJ+mNlgl4PP/6zo3Tir+lJxK2lgAlWRSSTgTIpyVQ5zXc15PDfoaa0HVTQ4hTNI3AbFBYUGdV9X2x9TMOnctVSizGY5pVRGOUzPR76Ne2tAjLHq9FMm+yFa2trnZ/qtd2Em51Y9AsHkyACAUU5AZqCFiBvKIupkLJPziW6JqmJczdMk+1Nd+Vq2VqNLfDIPH3a8yd8fWzXShlYTPLQeWOeTImeo+6eBvpQ2qfmh7pdRw+WZClMl5Cod/tqP5bID9CR+Kr/8mGj6h1QYJElUgAkqUCBk0HD7cZ+iASA0gsE/0Xp4jxtKtffF/enmvSIYBx79plPiVToZKq5u9Q/zPJZZpIUGsefr/xuBgYCOMNgA2BjYMWY5AI7MeM6UYylmR5VHOp7E0V181moX2qR/2KVOrr1Rgbo9Nw1UUirTUSTlD4mRjOFcbTignWxBkKoHdl6tWdz6rV5eFiX3ZPTRP6tTwtdYwwACAwIGDAwYECo50zq7Iy1q75clzmSZWldnY477+cXf/7kkTlgALQTtlRiBr8VUobGj0CX8ytGVTnsQuRqykozZeJeJrjiGojv1qd/nOf51s1CC/MA+HyC3fuFUxI4OcsxzN34rM02M0KLVUKBkWexgE4lLiCnIOYdTzy9/sn6HIxAgRG62XY1p7M9IUpbR+502v8i5ORrHG0LQu+ETd3d0L/0T8zgRAzZqcPD4EAAABJuXJkxSBJBVZgqtqY72XCsOMuIDIIGRO+DUyMnEYrGBwVvShqiBUVpEkUcy5tRi5yrJ6gxGbvbha7aiDPP76hUqYh72iBiOoCCZ5kkUz1C21FIroiPSDEciBltVHJRhHAxliNGfTnBAgUJC+hQgtGkG6ZRn1mWkABzayCp3FdT9RkLgm0yIyWUkUgCUndiq0yEJGVHvUse9uMbryt3y4WFZBEgBKkum8R2HR3HROnKTJPPljnwMQt2crOwtud/WmZ6nnvzN2OwuPUbv5kfmf3DJedVD9OC2be5bfxeflWXQoYn224OX6hIQOddoyd/egYwoUy8H2iBkLt/rxFZGnWZibDBFkoRMAUSE5xhJAMKDf/+5JE5IDC9FJa0SsS/FWo+rNhA1wRzWNdR6Ut0e2pKc2GJXgC0CZCSoZUMzsdgwiXL4oYcRYbGMQ9RrZjlbA/CtnfXRw/MEzIeGh0KA0dG4wRVpupUI4i6LMlTF9/3WzLyXJMrh0kXQYMh50xEVQcLTsLiQfQRCQeKNDrOxmFai6TjOh8Xg0Alsu0KCB8IyITsgxobVze5YLcTknYSQ+bIIJR/KjXrz8+Cd4Lwa7Ure7lkeT+byq9ua54D//9EKRzFZyKYB4o48jnKiI41nQXIt3FzRV7+8tvpfNciDiok0yttEaSqi3lupRUspwHinXZ/WKpQS25LeUZgZGxbQvz04DaMFlQStfu9t033efN+QSdXyZ8/jxqv/iDWZ3LIs1aNSjk2xECPM3RYSuCoRWc4CImmpNc+ed/5/7UlhrBYMadkfSTI/pxEBoFYuVsZLFRwcTTSb7pwejiN0EPdj7vYq+c1if2u6dTIWIp0/ZOmrmRFBrGbJ1rFDk+GZ8yhmZ2FLdnBC8jASqKhFrFfmg9EMfGAjW6FXJJfnd/3WCaISFY//uSRMSAA3BSW7jMKv5r6ZqjPeVeSrUvbuSga9lYGy0klA13BMopyASYHkEUluVsVYhobFhUWFmH9cWGUEqo9zasVf2h2PYaNlLB1466Q8E6gjL/L5Vv+W2/m1hdAUJa5SSbG2bhSfQ/rhdf1FHmC5n9X/ARjIceLO6b+RNUIJVqSNyNpyJiUiRNxk5XE0hICTeUQLjLoyFglOId5tmerUrvcXrtO/ZmIcxKM7ll3HdS9nqVKNtiSSotES7u+dVVmbVLm5DvZGW2qeBgU6IjwzFwb+URQAcJNuS3gkpoeBAXQA9uYnCrVqmKnE6OhEnTsEJMBcHSnRahMIREgDMZmoKZWsbwSLf41vIaIihoKTXNNxPVMrKMfn3x9/BOvNzo3Kl+F+nRmg1HW5NZtZJRXgcEEx0I5inBko8I2DkCHACDqIoFsIKcVcqYsLH6mh1FO44ExkaiBGZynibv/0/oQVlU9TONEvZSs3p9E//pqGUgsLlvCtUBIAAY5ZP2wlMVuuiuAR0rwe05toHmSmNlB86qYiO7tm0l7LbZd7cwvlmD1v/7kETAgALmS9rRiBr+V+q7rSUCX4osVWjkrGcZOKWv9DGJfguedykBjDEJcZAwtmmzEeWi+w91qLK4JDn+2rl/+ZgjDSqzoPuyVyCvfpRss2r6UxJ23JJbLJuUWkvsFFiWEwDwKyxqotf/rVX6TifpkYlrYBKTdmTOBnQxPSSmpgVjvLu87n/Y3W/00jfLeD1XI3ruO/p3be/BvctkAy/7doZVnsMlZOOSXW3b94kYnJ3D/BsIyOZtT3R8dvScIODmywyOhhg4cY1Dz/vJ+HiLfD1PVbNFrNpu0vk94p//7lb9+758m5Xl3Hhq2EM+E7iPBidoD1ZTP+/+f/trz/3esfoX48MKFAABgCAS7rbRgjITLA9KHwd4aANcsjurIx/6OPO04LU0dFTRnqezG/fXf15zM7+qhIQOEouLsvLmGNFy58YeO2wKbRLrdXGE3Nd6/60BYKoPiAQjB8toPBGqp3SzlOwrUXesYUWqwUvHYRONCL3d3yKJfdzJLOkXvAbmcWZaWlEPyc0WWvlb8hWRzZ0Tc0r8TuiEEEEhbvGEOP/7kmTUgALaNNZTDBrgUgLL/RjpOcxZQX+koMvxLxIsdMOZLHYJ3+CYEJyJcCEwTE223G22k64E6cHkILUWSIES+pZNB5oXsqp0ZWZke9e7pn3l+6h7++99+I8QwSchLEhTN5hC/IIr62IMBgeBgY4B43+MDAx/+39AZxC/lc5a5uLd3RO7wAEXQuJ+575LQgimHA3HgE4KQE2275F5SLC0HT+gTR99frbDe/M3+cMb/2/f3wzIQ+9yYnRo3oO86bmbh582K5zP9pAQhCAABxYOCk3YxTxATchJ36yEGMqjCWs5GVETFGMJu6vaZGUacOVExN7qUSdWJQn7CdIgZ+4ewAIEpuPaprCgEUba+uZeGbJ6msxYzD1UfveOWFGGWg4sYKHGA+fYP6cgP8krgNZNZNfJk1rUWTBAAoohyvyf5XLLKUSAAQFggKEEiJAsktQYmr/llllFKWAAg9cS7t/hT53+vc6zJhb3d3h5zEyJAzM+mGalhYwjzslOx3QGVUN6yJJSSv1UCRo+VC0vT+80aSbzGXqLqnf0DzDJYzqFJmf/+5JE5YACvE7ZsWMa/Ghre50Yw2/NWVtm5iStyfapbNyUGXllgoKUzxBzsZg9lkjoKHAZxL0BpAaBSY0SRqimiC7zt8AoNlm3Wi0SWxRfyINnkoL938iHbJr3m/t2fc/87NbvvK1j87Fsau/mGa+IAqELof48aAm1AANR0AV6ZfLw23pYztJFW7WKds6PSicjMbUiW+Sb0vX++jZFmr5H3Ow26R0Uz5hXmTIy9aYkswIGkAoWNWBMw7+SWAcJAABKt8Ycpik1kPSrs3U1PcrGMau74SPMTvq16FzzrtrmZLoqjinkZRozG2tdljoy2viiK+E/8rcHyTJm3z7xc9lP6QkIFhImylWQoLNUXkv4J/3dez/sv13N8AFmNgRQKj/+J0ScCOUGRbUPydZHpVuX9lszOE/KpBmUIpo3UUvMYqYdYEXEt2nfIDws0PtMiiwqCB8GzDmQ7nhzPkkqAZu4EkAFSUdTE4RYcV4vazWMItdO16kSKy6Ms/z29AyTlMU24MEdUuBRDDgmJjyV9pv6tZ+VNT85fvONr2wRuS59KCsg//uSZNAAA6VRXNGGMvpFB7uZGENdC6T1aUeYa4kOiy40ZIzgZ4qveLikEJqfYNFE4Ira/DHDgqrf7/coHAAAApNDyV9y6PuVOZNkvnAJBAN3C3KNW/+5ZjH1pWVEtgKDcp0WPwUylRBkkCQiCpxx1JUOqdJGbbjaKvm6HgK0KMELqKG0JfdlrNYESSSU5WygJKcsmf+l7V1vmVGEQjykGM1Mz4cgJwFJB4huiFFVVZGZn9epG0p4vqLVuVXu2nvvS+1/nvYfI//+5VV/WReNZv26g+HjGjcl0YAzZXhc7UTK/MNr56eZzvjvMV3eU3PII7fKqEAAgXtyPLI+uhs0zXlS7ZRLuShsDiaXd0CMQoAwWQK0kpUNkbLIhoTytoXtTCx5RYVxQjAgZQzcNYW4pt82lo9uWfsCAceQC5NYSBYlHOWHKgQAAEucSU4IRH5srrYUfwLQ0tosKS5oMnhCQPOnBGk2GeKQoLgi0kn4S27ZnFbZLNSuH8aWjHM7WV8QKFqKhIYm2qhvGdDnCegRzDGCisAtcSwCORHmxLq4f65NX//7kmThgILlOtzR5hruTUPa92DDSg1dR2TsJMvRQhMr3PSNKDhy9SZuaPAOkOjBVZyASAASVIvA0SD5Vd++QmWHgIAhRYUYKR+FjAOAgA4CEFXdn6vtWBEsUzYz3N5kkitsyOkNTeno6XhqV5t///35/7fkZnkrQoxpFzpc4rShNHc/CpDUZPQh34CAAAW8IYDwJCnbi1KrD9p+nyoXuGA49SYUOMuTwoum2NKC0q3bOPhJzao9Tr03dKxTBoiQi+F536dqSoppoDLVYasThiH2IhgZGGOCEYD4LzMdZ7MyigUFBUYBNVA1GUOKcwT4FoJYXckzfNk5nSY+SF1VFTRrZz0n8rxnKp8ZRsgqSmqKqnHhMsbQyQUyqQurTM0sNlDYY0TZZhUIsDJ1/HH6WLgCgyYN/ETO5uVVWoLBaKzh49VtXKoAAgqBqgedkDVUzGr0s6yd/vQxGemV1fXtzWpr9NbZ3ci616Xv2dPVxLSCXMr5VqljuVsHBAAIcYcbBZkor1XPNmYw0y3Bz0Mh0R8WRr8z2t1R15nAzHEjrPjW6wf/+5Jk7YTjXU1Wu0ka8ljp6uM8Y17MBOVWbRhriWKVKwz0jTGAIAAAXQVQQmTQYgx4OWqj46pq6QKhAcNE+Li6AjI27tlxXRzkpxjRwRpRBqWaCB08/rmDkVS/PX20uWvfl8ogol5qUZ0Y+088jy/IRvZcQlgKPDlqVOuFgFB4PAWIoBxKq7PaqyWS+WIACcHUwaDqB3fg5cvCR+ZyVGPbk3pJIOk9zkT3ondJCojGsacYWUmVjQsVLSvjYOG1qoRdKZZyJw8Smatd6dUREc84pm7Ma7W5Wh3Pcy5rab1LSQVEhdaDRawLmL4ymHoktFrR7T8S8tbbPhvJw0yWOVR7+ZTJ5E9vojMqBUjQk5FR5mQPh8aMHB0YODsZ1RTsjvNrI5lHG7ylxj0Q7u7JJfy3tx0bSWLB2xCuLQARxwjohgIUFj6wiZTFHeR0aFHQMDPRGBXUAWmjaL7jk5jsnyyYYHlqr1zTqa7C+xvOh6YWdZeKCDta1etyfrPNFBSq3wdRh8l8nk9+aluVLP/l3U397kgYJlxYdYTSrni6wCm163XE//uSRO2OkupPVZsMEvRYCDqXaQNcDH1BTmwk68FnIuoFpJVwgAACoH8J5QsFBi4ZuQy9ZmMZL/jglUESMoqugVgCpIlNM6bcwdNF6WNtzkvGC7Oc0gYo/ekHJZGYSHYjmMpxhDIrSXCrputFPUhG387M1Wdn6pXm1m6a/bKw2se65AKgqBKEFMzJgigq9TFbSN8DbSgLfgoYNiGPqdNHxFPdZdeMCw0JG5Rm1NOeyJeMFRCJoaEJ0Zo6maIzsaO6mUVyptVGaRA/j+O+qvV3W4kxkZ3rxDpU4gcRY5anO1LD4eyhGAABSkDdhd+JOYoRGI/MQNTTLFBKZaHtGtipWtBn9+zX47vWQq/StnLZMroBijKK4gzVq5irNXWtrA5sqbpQZqFCrXI2YKcVjPhIzLCyYmXyFDnlA2cas8UdTn+SqQIAAAF0JvE4pHEMJF7wuDTMZKpS5lgtsPaMKx6UBQepmXysviTM/6Z+BJNLJXT/l6HHskBdiRSeZFgaj9eYQ3kw0ZIspyRMbo/KoOlK7mkhNYad1t6SpleJro7hWtqul//7kmTzDoNCN9KTTErgXel6c2UiXgxM9UxtMQuBdR6qHZYNcKLdAqnQTGZJnCIAGAAAFJ0WD4QAAfCJvHGuPNnYXMHGEYFHECcy5DoCHNXbnjS0RlMu9R7wSjkCycQMKk9VMkgoilFnYQ6pdDOjFeWjPSe5r6lOltXroSZ/nu//b147+aAQgAAApTBuBsIKgcIaUmjTyxLS/E09RkfISFg2kgc3CX2SSSTjKCSTaa5BKdWniOKADhCLVN9arFNGo4ls9yCiW2FgqMePjeB/zWtfT9XJCyTNOHuMkmNyqVVm0unRe+bAwgAFTh0jO1Jp/Frdf6G3cv10yXCgGRd1uYc0cOiBSKXpBJBGmk12Jl46nHxTWWtVmuRyCrFRmRpZhJXYpKu01kfpellspMm90I69bK3sqq5fNxJtDI+jZRtcItILEQLgJJN0EJ8MDAsVF6Z+OwSFhypmLWbZ2QvZvdkCUox2oRpWcpVLO9CgekjTS4IIODA9Gal+UrPLSKZJeadM6kf3ABZH6yexKvv5lOm35f/n+f0vIZxrBwRPf9I4ApL/+5Jk7wCDT0JSu0xC4FapeophAl4MGQlRTCRrgXopaimElXhJKcCBACPai/T+SCR01ethWJMNEcxQfNJuwhZwsYUbzfTKq0LGLM0NGdsfN5MZJaDpXXY3XW8dqUlMOmTmyG/riCMKRedpKh7IdOdNsUUL/Y/z+CvIkHrCQZDk+ofSYynLuOO2SAmMMJkjtO9YMUWaYawQnBSQRNdwiHjGzOo1GCwbp0dIepJjaJXffSHmO5uoebiKosf/USqsy3XAZmplTDaKiDomofrfh5ipp754u+K1rhsuBtT2QvEz80cSE+CgMSoDOfDPlB2fu4fVFkRwBNQBeCkjFhhEdP2lu6iWZk1V87YAm2YnXccMkgGHglQI83sQXEbNR4UNo+RZZ8u61RJGg+ruSHGxiksKqVKcMtyrfS3gjkFy3v7+KgEJBAQXNBxHBwj0NRGxMYYt1IwOR9Qp72NKc491tdVsTbG58JMtzaq428sv2O6epci9avarl6WnqK5l3yml5eOzVGXK1CMyE5vytwd9ctNR+nf9Y2vrVjpaKCUXLLPudL/C//uSRO4JAt5OVrmJGvZeidqnYQNejDlJVCwhC9l0pauZgw1/CEk4JaUqQNZgp2oZelyLN6MBIaoYRHOkJRcp7HOtsV7JVvw12o1OXZbakpZ9JmJoWHigqKDgdGDRw0YMF6iF5aFnuRvxTPzVN17c02njvZJZ6m+rMv1ql/TUZecL+IrhE4BEgppp1pQNO43tNf+9HIpFog5EKj0EVI1FRRcsXHigoLi+OxcYNFP697PCQzi7tF9x61cyhgxAFAhDYQHBILj0u7hKeo9Z8ypPGGTIwxyBxbGPaSQOdJIMl4MEMR0eE4rj/luF6/4QgUtLj//+4p+b//h7FCGWggglS8IhHO6mXI+xN9IxT0dqjWPTAPMvBAlPBLJPZtoWMZZu9OsuqbcVYZf8clVyslPD08t9lPyiTjs/keYcsiY/EojIpW14ZoFlZ1c0JnNSMz0qOfSK6whSUooU1t9dAKBSUXwFpxyh6fc2o9+vEmfSPXr5HTvfM+FLRqNa2+m6R3kfVc7zTOrfcqPNSBPWa30VKlvG8pLI6FQcs7P93PSlr6OcrP/7kkTwAIMMTdbLC0L+YelKk2UIXs7dcVrsIQ3ZfaUqHYSNeVCxyOcUeZYdMUdQw6xxsqD0Sldf///qOjH//PBUNDyrDDK2L4m0fBOydv30S+84mhESqbhKe+wzBxWWd8+3dd4ZXz7oo9LKns7podhz2PImONmWaDQ1IlzPbv5zugk8nbuX5l8fLPLUmBuLHPsxiW2ACVZauQQI5FDVDD4cRFs1OGjcs9Oqx051qvhUOIsji3a9MNzXv41fFcah36tQOvmn+IzkHJakx8WxO4M0jn/8XdzbnS7dG7qA+A8bqqq5suqsobGqhsqsbZq1z0wHJPOuR6ff8VN18UceyXrSYgCFKoFDv/U4+UAABTgC0gNoGBKtKwqlOSf0XUTGCdQ2pBhAGyjBHtxqTBAxBAsnCr86jFuo0o6PlU92yRlVLeaBChxkD91f5GFTE3UPVMHZgkIGLEapG9RaxFzSupQoH819afv////ywehjCbSGEgAEpt0waDU1pkHohPAUf1cre1u0JVv//E14D+/mfK1XK1XK1q/8vefzTv3jp55nk3//+5JE4gwDH0zXGe869FJJmwk8Y1/O7TdaZ71r0ZSmKkz0oX2fJQz19/hddBubn+/7////nzYWcuXm3PfWSfksStaMt6DGF1A6yZNkhOGCfCdBCaax1ZlJNMouknU/OTnshISu7SyzsP+umkgkpvZ8BZkk982cVbbOHzvSW18oavIc+76VeEZ69SXesaf3xW+vnH/zFdX19Utr28u+os7VGZ4Nrf499t7VH37b/f5nue++DEHt9Lp6mtdv76ZAxzBYguLMapqVqWhBOH/eLNMLqIGdDuT/+YOXAgBIlOyH14PGxKiA6bw+KCopigwyKpg3ZA8H96uJNQ+TqtrRMeOr1+wx1HTys9vczhsRl//Odk14X3Xs9KjtC8tX2gv7lky0yimDlgIOjpaGIEvToBJEr/w7E3oO1JIJFAqFBcJYckmTIYVVuS2M9qPN7qots4PSQu6c9/y90dHI2X8/rFe300cWSR4qaNuYc0rc9yW6XfzynvCT+wPxE5r5WYhdKymBp5AwirszXH/8XwokQOhJAltty2ku7E3qLrCwgG0gQ/2n//uSRNeAA8JO1xnvSvJr6dqjYeZeS7k1b0Sga/lcnm0oZI13b7GKWehc//z+xipnrs5bVPH+rPPc1wnl3H1/JLXVMvEK+Nu4jlFQiIlIZrzUCYsl0LaQh3d1vt3LoH8DOND9SE1b0/jwE0QAKJLtL4ZDuaVTrOLpzJ+OmrjUhSHAUHSrB49dY5RzQldPUnvpF/N2VtYVGo8HDoyGbVeQjLb1OuckoxFP58yEwNVXXpa8xWdy+VVIw5d9ESa4z6nEIySQbvEYAOAAJtyXSQori2r4fBNgecLoc941/iVoCtAj/riODnKRmwkULhUBpcDQgwRKZIdEZQ6Dbtc7h0enhIkaNr6t/1CHSAX1CxObx163WfkDgbjhYkJpnAwMSjDAEpAVlSw+CAh9q6nx0XQnaVZaE/g76zA+9oUezyZwTA+9Sq7i7M2I0h+2G442WMeKubZFYX3LMEdMYyfqUzrmRHCPyck4zMeTpCPn3PMZxAdjTitG6kavWF0wVkYmAhkABJO3dIkAUmoQCo8wKzaFjLUpwB3HqwwVUF2jTjWUG1I7I//7kkTKAALUOt5pKULuXSqK+jEDX0s8ZW1FpGcZdSWspJQNfymRcpGTH/3P+C9tZn0omTZnqczCigYZwgEBqGMAGGCu0bqLEMgUn6OnEd29u4kdqM23KpZ2CCP74ogabGLsVKgAS0UnKDFAQcWfxULBag5JPlUGfhbYYZBm/3mXdRXGYIS1tOjCATAgwmw2ZQolawNoxkhm2mWvNSMqGxYDRhRCbpdQZF9REP3GXinc4ZmcP4ePxhOTUdt9Tit/NJA1/toANVAASUnYCuXCNx1FYzB4tFbZYmlVAWunExyGQjF/mFTU2uBJFyhypUxX69sJbGsrdEV6Zc+AdrLjqXT5/wGzxlP6G3iE7CAwiIRcZkzbqIUcl//EERfwq7kbLOZX/9wgeCFhSgKabcBSJK4FUqgTHdgRIHGMuiOmNH/jVyginxQM9SvwRGETvnloSKDae7OR1JdqRJtkzjDmeTIHQgogQm8NPd/0o/atM4dIvp6Eql/IVZ4RC3oa1QABEwgCinLtI7EC1W3fWisActvIuQUZAdGUMLhJJCca736Qg0L/+5JE0YADFktbUSUa9mJJuzoxA1/MTV9pRixt+VcprahhjX45vM1Khx3zCaGzy9pXzXV3vFiPf3RlevfV/3Vy0vvpylUrStNVR7zNcJXdg/CLE/6R8IhFDaQEX+b/4NpJ2EAlJuWJIbbxKyrNbqUjMWFe5UljRK6qK3AuNcWvTvaxgQ+8JKXp3Gs7ja/uP41C1+40evY2Ije6e1imcu47e5mKh3n303e7+pz75n+JPeb0qSJU4eelnDOcO+A4eLgBJqSxkqD1SpTP9YGkM2nsxMVcqAIEhZcfkxUelSxg+hhdOg0ekR7CsxS29oEcpzNxjIaFFPPNrVOUSYtHZUW7IHIsnw7oyq7O63G/tV3z0412NyPOPLRiQqq///BvNogEYRBVGoQPE+vQtydXe8dlKrAEDOBqYNWADhOxuYYRTQ3ADG367u+JI6f02IQO+COwg36wEESGRWAR4cMGVCSlCI6/SQnJjmi1CI99aIBEdMgcJcMqDUECwLJErOVUoDoAlFyiQMtGvsKqwFUSlonEDKLokhIJuDtMLpf9EH3uE7ku//uSRNGAAxJN2umIQvZdaRr3PQhezCURaOYhC5l/pexkwY1+7Z0tDxzN3PXu5hK7gMie5mEc7W2Th6HxLGVfLNrVfxGtTNttd1XET25Y3elLvXmH0ofXNb/ZCdXf38PVQiVeOQRCQAUm3LYRa79rrlmwj/oTxTS8QEoxB1TJ7FsOuXiJGcMyRWOzuebn259bjJTy+WuUS5dsoctoPaAtNkxbdRE7S3vE9VXy13yzKse/1rUT3/0WfAp3NHHbgkHQDCgQEA0UU4lNtmjg6Gi4wfDGMW3PKooiRIZ6/pOQBVFutwgzPJtu+89h+EK/eTFF9WDkGfm71iWgRUjQWqSga7KOSG+//mr4FX56l4le/+7eiY6rHb2mX1/6QOrIParVVrTu7mCoBh3D5CAESQVEnBKDG7OQiUxVUHrvQAULM8UQFihRNdIcIGWBCBMMFKY0LhUl2IzhGOziHi9dD4UkpH/nl5zNpUOE/S8s2MzuCS8XTvNz+cdxyz//8d25TBhg1XAAFFEqcOogSIo1JIGFBgnmXMHUYTStrHksKjmqhrNUpv/7kkTQAAMSVdmZiUL0W0lbOjEIXo09V3WkpQvxXCWs3JGNf5dNf9vdh20D4kUAnK7pr6zb3RQ5JcLINhKeNKlKqHhT6irpOmjd7RJvtPutou+ePj5uuPhqibeWHO6tXpBg76mnAwRIC2USm025qWhxIgXXrckbYyj/jORSlLviPN7qbfv/r9BeM907vy1bN77vfDx1fz/9zex+7nrbPSU0lpDJjkFE9jrRifqGHmrQMPtiZz67WTs25+eNqMlNpLpoeay2fULhS0dKm1jgMkpPwTICakUSyCik3YtiWPVRiahhQHDjWHfld+w/DjddQ3UgW22m05jOFWWbmjf64dhhZGWCHhy75aZN5CoZSb+Q25Fhq/GIoikieRkDF2YsIOCIvdyqmSl1f0zmKoOB1hVBlDxxsh5AVGgRsuFtJtFJ+w2ZTGQOSWSRL69CiBw88wwxFgQ447BOxPM1ewZ0EG9mxsdI5DObXn2GjHq3llv+WV3PrJOMi0tPOHVtZj+260iY+M380v9Ivhn34fMqhBTBLBUBNQoBEApJuwmLMurC1N//+5JEz4ADG1bcuMhDfGzK++0Yxm/MsTV5pKxr8Wmrr3SRjb7CQtFk5/me5o98RbphA+FZ+9ZzXvZXjZ/88MzOzTKmwkT8uppPJPLXq2U1VHxCQ6DPBEXF64qDAZkySzgjOAukNjCQ7Kg0qfc3Ihz0AuARpNFttN1MQgyHwyWbQfprBoNBE6PKMWxtsRakIpVR0ivNOTyCRLVp9Lk9lt1BFhi5CUmJfkIoBavhX1j6bNrq0pH+Cw2YufDsIckS5furL32sryO8CwvCBjveuSbbLfyQdaSBgZUxiQgRHWyTm0igj/11uD08UQm6WKJnqP0uoa+qquor8wgxV1xO4JwXY5lY5CaUtSY7kS3T3s3osz2kOzGQjKCVfueh+6E7Nv7PP5/6Hdw47hAKIQUk5cvhr9MuK/uHqBK/iaglWkvNwGusdE6CWkq/uKiLzn7r/SZvLMSL3BIVivsnk0bajpNKtwg5lQz6k/Sjoc+ZDnqe57qmXXcEFI79HVqSkTdQhgeqBQpEAFJSaETxNTrYIlqFMUCxbDVrjBccIYSXP48aI3Ak//uSRMaAAtk93mmLGuxa6EvNJQNdy511f0QsTfFhKy2o9Am7bpMsR3hNh/89d8tMM0r1YoS3efQrpVbEIkK7P6GG/bfRzMcIDCgRmVTsrGPRzGRUOGItu3/2I75OcIDQdAUODQUUgptyhrGSkV2/Vr97aVqRApOVmVTigUBx40qIZxKwk5OnHuYff8yqBX4ekkMyU8SbM4l/u5NCKCRdPsOEUp2/5ye5n4KXyKo0L6TP4xMLBz73Pe/TGQQGAACTcmTEYmbi3iiJGhTMXBp1nmvAliv9H9IYX7nsuTdjV++Ot+188zfSkNh61uTH53dy4RXsyXzKM9vzv2Eg5/zFsSFSNbZ85ouYispkltv/kZwykeoy5xQd6NjWVWim2nAmIw1JElij23PMnqvUhZC1zbkTFn4Tx/wfSWgOtfb/uyotssTdvU8D2iFiq7kXYL/3dW7StR/cX8f1/0lWkajnCyWt56FCQacwLDH01QMgApOSHSUnJ3nbRK3YUMLXnr84hQk6X2WyihZuwzL/9J5OkKi4bu5uu7h465uOLawWj6nnqf/7kkTPgAMAWtvRiBN2WAlbWjyjXsu1a29ErG3ZSh+vKJQhdmntLW+h6fI79OklLxoeDKWq+IFkdP5mlF69Lip77NIRQb/7eerAkkUAEEFwplkM0iPqvddgWJbZnx+0RHvWfas3HKpWfR3QvL/2OVDYrp9pt+pcM2diZBZgJX7cbZ72m/yhsSUchHaPTj//8UhcNXQ1U7AxIjCsN2AQhGCSEUnNouFWor6bnWFzQ2AkHVTcmEcde7o1MZinuixcTCJF4yPYz3oiWynuqhKj/a3eXqeO9yUZstGS6NK7MdG3ek3qz05jDGGq07He5RciCoTUxAUd0LDUQTbmwZRDJg/OZh3aLhyIqZ44ODZ7kaR3AQhfshA9E+kz5VyFoVKEtGLz3lvP/Lk86LP+HnLbC/+m4UhEcKR5ELZRZhnhUTbOg2vhySHbAGzHO6oACgAgSnLpaHUuH1LxYVrlIa0JTrZq17XBSBxjLu9tNsKTlHSAUSNBDHmpRG99O4mL1Z+//1YFL6bTXzFprK8tdiVV7uGtjP71r55i7Ir/hF/hu/i2SHv/+5JE2gBC2kdbOSlC5FMlu3oww03LRUd1pKir0U+i7ijCjXO1GI3/f21+Zzw1V8qU7LBUNgiYCACk3YvvAOSIQ2DakmnxBbPmV/elSQzijZY2NzRRmPRD18NY7bKZZ1N/COy2rI/cSMCo2q4pepeFtKmpm1ZbH11DeQVTVXPM3zU+/pPX9xCt9y8vfBKRfzXxX7VZmS0AIERAMEJNzbS8ZJGDjEJ9ugTAMANjsXY73HZHS2Vknv/spISJl6T2XUqlXqz+jotZZWnKUDAktm8cq7vOiuFlO16qYafRP1sPBG/bvN6XVEIw0VfROz5BWNY4iK63+VAQ0Egkly1di7EPxFw+hQ9tSeAmWFlh1IUXYQJaFZxg66wir4R0tix5lZH/VSqY4lTNcxIvpVkI1XJZazMKK9qLBu0/1LhFeXPv2gX1KhUsiN19vqc4bloCAAAATr0pTKZLse3lFDziw5DYpGHY1D5dRL6iKOSsC/USSTMWkS2WyyUwXJHKZJAghFyVSWWhvolsghbtQpUlu62VVjQwGb/37Zr8UsMf0//dioj///uSROqAAz9XWlHrQ3RhimsaPWhei+VRcaYsq9FdKiyo9Al6U2VzNubQgOsy1y6em6NRSD+RJISAkwFApp2htE+PKsWFVfi6uhoJAODMW2KzQwPUmkVoHjx4O//d3UqOAV9v9cZX9VfxAqEJxqOkdN+k/q6zkTdVPj574S+v5iRep2+PVuI6j/lMZTS6VA6BfzH+yMEhAciSIo9fYgZcBkZ6qVUHhqkhHbnNe6gHivUfFuykIO7e6WqN1C6rd/lixQaDcajUaDX7hMc7bJaYebHUnEmKIWPO/X3/6FR4uhDMD7IxXb0HQHnB5mvSnW6sku+LnAwNR4SJaSd3GDK7Dbrl00jNyXniag/+9YFCsCi/a5lWSg7a8av7Ig55CXka5gAMQi7aIdVPc3GBrXTMxxBkaz+kZFsP+htpf1qKsJQgyKFSOsTGvQolF+TAtQAJAAABSk4Q4/R8nS/7IhSZV5NzxYVWXXNZYIoQgagEccoivLXL50N9L0tFstFoskXlkcAdOTh88enqKjr9q16qDQIdy/W2qGJr5OHSa2ZRSA+cY//7kkTpgANKV9c7ETt0XSmLOj0IXsv5TW9ErOvRYSnuqJQVfin+acgy3bJuz/0PFRzRqK40VtJxzTJxtB+SkvqjSrAAQAAACX/5Y4pwo3GnTvRS/JV9pHqmDintzjdOj4AQGr4jYzZ7J1Mfc3ddra1d/0NVD7yT/9WnVqMdmRjiRjP/ZZxT51FqgJHtaW5U/tgyg8L01snvos1YflmEipHWgPCdpQIjkUBHJN7ERKmhfyxUr3auSFEOz6hE3Q+eQELkr6KrnMpw/2/HxUsXl5TjkDZg/byjfta01fynDqhodWMTnvhSZd6fLHzd3Kpb7a5v/j//0lmQsat/37zl7uf3Emmf7qlNMAiRUQm5PsAURYfZmCCJOoBIg5/xwvAHEiKvOkDekFkmXoesTiW//+Y9riu706CIIU/iuYtZqOrhV6VauueWNSHT+vpitL7qZTmeW7+vkNv/BvyFmEE4VsWoQnyRAUO6xIIVAAYAAJNqZMeCpdp+PPKWTtsSOsdoIzMAVEzZS5luish3W9I3WuaB8zZGpmUUUXQd35Ec4II3PPr/+5JE6QADlVhXUfBTdGKqesph4l4MSWFxRKlt0Ygp7SjEIXqprmy8qQ7ExpWaKgWyNCXYn7odeqKjoYSN+//9D3zi/vY//kRQt4vdS5I4KkWckTccd/8mfuNPcNURKAwJZ+D5ykAbX44aoy5KjK/1zRdZRpy1s3/3OKXMax0unMZhaJT0NQ11PWaYZdzVdB6e7e3Tzm6DViPm2q+6l/lQ2e6oNS7SoboTCzmtNdSZcIfz5IASgAAQ5rjpodmWvQ+mb54j7TZx/4swAXdxEtbzkGHb6u5p1yUFdWY8/x//x/cm5+v//LpbbGe6XJFROdETu/iIjv21FtIhChudHe6zU1u032eRUXt7JN10DIvurvhrm03/+2VSBSyRLHqAGKFQCTk+iJhzdU1VduI2NjXHlapynhm/co5s0JfqxlSo32/ImQ6lfw8Ll/zSMymeiXMGHo61qTeRehR7uipQ3SX+RRF3FBAxaxUWDxX9HU4eDv5BSgENACCLc2kvmr1ujWv1khBQ4Jar532ywQmtie5/EMatY0XNNdU0g6L3aN/zvupv//uSRNsAAxVY2VEtU3RkqvvtJWdvjUlPaUSta9FVqW1ok5V76mNKQOkbr/5564+kHA8Pxy9yRzC8/z9VkQLVdwiXom73Dv90fDBGTNoKGV8sSz8kA8Oamev97hMg0ygBJAABKTl5Iy0abtVaPmGQlAZFhajbZKnuaOifuai/Kj/9fLPYXPyqp90yrpu0oIUcW/1sQ5NCGGqGCRSq7LddN/kESq5zEIySEZT+zCa2gOPchGatv3JHT+ZAcPFY6dQNyW/pkDmjlWVxZFfigmdirulxy1v/qO3sGq7UCNdGtWLhLu719kYjqVClpU0CEMaT1J+xmOEcwPVnTrl/Kliq4Z1AgJ5ZxRh7ydUNwUXuf7l8kv//WBuIsEhQUCk3LqA3LGLY4mjy/C4ED5jMqsXKhvMc9yg8iBQNrTrxuFlVW8iuyEtyhYPAC/v8nZn90cgExufoT9Qv/9TSbtDVmqkwptpCVVagmDS7M19vU/TcuUIKBUmYoNNy7k1Ue2HQY5EP9X/nreQIE2+bX5QKG8NOFFTVldffP/vSVFrzGZ0sjjb/W//7kETWgANOW1pRi0N0XMpbCj1lXsuBD3VDMEuZZiUs6MONe319/kazVkIzJ7NF3ucQam1J3qXQjGdRMqI81lQkxXtRg6WrFsS+OCSzmSyS0inZbUfzdfUWkeQXJROFkPo2DEOiiAsh8BN/0jUsHE2/4hjk3Lt0hAOHiaJiu95/quNOuWjnRJWv+uiKiKRzZWPuOm1u7aJ57iSrVVOfdvmba+737fQZKMAEiMgkBFJy6p9xjMmLT1CwbgdjA019r+yHp0r3FuhofS3r/QqZK59tfsqORnOY7eJDhd/TIniCPVpjOvohkRG0cxnRqjCPRV+tkearYT0CxvWowDv1iUDBkGiBP2gRG8Mi7VNySvBQTA20zKT0Tkp7Cco3dDeVLhIX6HOayGlFmfq1r+iGD54xZf/E8ZIceRfH1Z4+j4gMNflAaDiWsvcU3qx/xQW6bPG+RwpDyDUABgSAQm52EM4xl+zPt1I42XRmNJSkVFYdiXSTQW7HjhwQcTupWpJmYrNyA/+29/oNY2n8hlR7pRjDHnd2UzWd3vWykNCb6ldHo//7kkTXAAK9Wl1QxhN2XarbvTBob8tRJW+lrKvRTpKt5ISdLyN/KQgg7f/1ehf0UTehlDqU0aClE2kiCySpMQ0lVmPVeZZDINS5IcfkqoQk6mdPYsn14KFGu/9YGTVrEdIsWo4I++/5ao/abhYmymh3u6VZWq7RkiOYUlq6TcAzG5cEj6PcjOLeUOxx2vb8iwAALc8kUrRWfxwHnvuBTRG+Odh/CInKcc84XC6DMLw0C8Sx09IafLwX5DSzp4wdJFRgsUIHsC4g0gaPLnL50757y4MFCxaX+yKayGnPI0KEho+Y09E7vVqKbdh+aLIgjPW253n+59G3vMf7zHTtypgAFAEAEy/QYluoy5MAPRfgym5iFqmnJl/NJh8+hLsiY0+psV1O9fJg+v//q3tQYZmmvT61/3023ccBwGAx5F7UdXld6okw9mKikIp2RWqehnSMEg+8Y6IL8/k1GUIg7Kw5F0koBEj8igCGBJDSj2x8vRJLXadWeBQjc0T3pMwCQjrzE6cgeHy1Gw5jTyoEEnf/qUaiJuVeuUCdVZ66ie4i4dv/+5JE5AgC41paUY0rdlnHq50xSF3N+V1YbElNwZ8mKymHlXiLiCI1rms/m/m6mL51odK/9/97fp/1VHLyO6gi/55KIsozkz8hRsoAtN0Ly+l3uIEWz34BcDJGDWPfC2Qz6a+PXYfF4WU/iprx8Ttv/p61NV/Z5A0HwAwbN2MeZRElvaL87IMO4dZ/j56jZ6x1I7fbPEd9fxVc1wPEuOadoyl1V1FOLmQCTk2SUbZSgiEaERUIhI/t06bWPBMe1tyxSWwQJ1f6inNdKxCM//3seire6EDRcTZDUa6PPZFVL5jMP0InT5r6nMaapjnnHOcn/o/Kc7hVst/q0hyORw4CowIAKwHhgE4rs4ncJBIOL5pXxDZH5jbdfNuYUEK7/bLNqhvFqV/3pr6sOKLMxqvdFZHvPUpGZXd1K0QOtUYw5EHqIOyHbSjUn6D2oW4DsHtMVUfkKgFPWQDcl+yX62cqzzeisGHcHBrOmihsUdGQu1sY73/203Io7V///1MX/weYFtbv/l9obnn2CYlhyNzXEXTRfynDla97VdJX99dM59LS//uSRNwAAvpXWtGIQ3RbiRsHPWhey01Vb0Ss69FUpKyklZV+EWZEJX//JrU2goiOmJgmM2AxJJJK2MvtPRYoyRaBGoaqw/+MtZbrY90XDDv109rq0FVomv/mu+r/mUHigST1/+sd1Ux1sdXraI3HDNMTaM8pGbSt////MqjcULOZSIlR/BytHMDB8nicBPkAFKbQUIbMLsNLF3wOBk7Q+plmxeNjELqXziTILWfPny+Hs9tqMHWXjdOh//6zATWsdv/ra/ETNc2LMrW7/2n/H/wQobLi9FTn9EqX5ImawoEAqxCDqp3e4SYc/KNLl0S3PPjnC4REkMlFKSoVE/wr7tGd5AoXplV0K2NZxQjCGrF/9Y7548RCak+6VxnGsYZ7eFT+gAN/8hgiif9XVqUYiuhXU7nee/+r9kFuJndyEVFOHAxDEKDHOqAYG9Pf/6/Slkn6QI2gAPaICAAJAAAKVvakQuHTfDjwpqZFePBgguvnfQ098Mry5bqt3ssdI2odk9/Zy9zkf6G9O2925ylKU2fmjQQcjOl3bRGWTu3237x8y//7kkTlgALVU1xRiEL2W6prrS1oX8zdYWbmNQ3Rl6Ss6MeJe7uvR9p3bP4//zMuDwvXTv2wIEIQ9Nfe7/jPd7EZ/v//27iP///lplRxAYgAAAAK/0JyWnK9bMfBhcZIMFz5LPSQGKOlSFLEd80Epz0SnlEDkAOaIz3CInCK7x33WMSufT/RHSKWIh97/XeJreY7/7q0njpOX7Pk2wHHWNAH7vpISoiIaASbv63E66JtUuJSagPMSTKaGQ+MKLBRAqC4ohCBDPWYpJgieBeUheppoZkkxYOeLFf3LRXwrBrxxDvTMobGzyIzG80zXpoaqpL2BDJmfkeM3VLBjHIxAWqcdd88l/5RTCUU1wjaQAjedwlYG8NZzBSpjZdmVjBCsfUWeSpdrz1zM4wO8b4cEYRBNQSir0yDzdQu3owVIjiiDpsPLDWKXjhHvczWqhVKYAJKTlQgaFcYej1bjPmDS0lInVeaTQAOG09EHv26P3snUuIXJhrsUjkmRhG5M2bzgZ3cisXISwQ92vChEurdTlZi86mTFlh+GP2YwuCSFA5jT8P/+5Jk4wADlFhZ0ewzcFTIOzkxCFwM9V9xpKBtwQaM7eRjIOCFCid3/QbBcD+BV/NAQKiOYgEQCJIAABKnsAYgCUW2VLR9M1vel8UzaPDCNJlixqfWhC4WtDIVVegaEgyatBJFTDn6J8Eg33tuEsgvNdLp8PtAr2DlDVnTfX9M979/atgX8f+f+u5sLA1TW41IClKAAEpyyAwikLc2VcndmXaiHCbamLSsvQAkk/snbc0mf6iXMqGMghWthtbPUi75mrIrkxwS60m5kJKmyeRes6Z+g6H7iiN/3NVI6ozqh0gyHVXiMNBVFBUUnUNPHJ1PmH9jCDHVkQCUs0gSEpN+mAENJ5uJQmsKCO1O4mkKPJhY3L+fdfRWQ/VLOZRxlNNVquq2H6p7tptVMnKOTwq6Rh3L74Y+ffQ/LP8s1kZib1RCif6KcZNFUiYf318fpdLU1UGmY0AWE3HrBEyuHhBCTKUxsVBcYEKPZfcDBl199rISlQFCjlJQfWoq9x/7rSTrenhAMj2diEkX/mbRYRlfr5wWjZP9X8Zjb25/nGPbO7pc//uSZOmAAzxS3FGLGvZaI5s6JeVKTO0pa0esa9lkpS20lY14xRmOZ3egrJwN063ygn/bSYBgCtCFJpKX0Pw9ENxJkE34cQXizDk9e+Yo1ZrWVU+0xbmxs5rnlxEz5hRGyKewTD8gCdFtroycc3jFpFIqFFw9y/XnllQZKokxLrHSlDRodP7tAYDEthFCgqmdwKzUeWFV4IILbm0l9Yz7uw8kaCEHQy4PjTPQdJ56IugnGEZJ1ONgjm/7665r+oPB0ePVNrlHrf65rrpYGQ96z22raMqeiuQtt/ffXN6zTtd+cKqWDi1gKTpkwTcUdqBkq1ckjjjm3LQLJlzcOwgBofh7Va/Z6iytf3LnMIo/SzhJkNZwP9sj92uckzP9qQI+UvSebkQksrqAn6vS5nOXz4ZETDNbx0p3vG9KhqmqwMz9VnWGT/C/DmBqAwgAAAJS1qBcuxgMaUcHGE1sADMhFW1l3jc9HcIJE5T/4zreslCi8U3C8PMPHMVbZIn1r3ZiqiUYy0RhwDM3djRN4Ler6jHgKu1USjb6MxIo483Tfql8eP/7kkTnAAMCStzpKBr2YCkrbTEDXwtFJ29GHQvRa6qwdGWNf7OtDD/bN9R3LnnrAAgAAAAuxsgWhRiEQT34VqSvFairxKZjtDxvdqEZIJiAayYZrzwRn9xtWbwLsFx0n0iX3UT33qowghL/6mJviomm+X6mq1tuHX3r+apXhTnHGEH7ix86jTfnqM6gGjlgAkSVZQzOTHbTZD0vi2xwdvnNZ0Csf7tT4BTM7Z8aWYBhycQ/3oX4vLIzkGDh4dg3BEQyTsZYcGPCTG3a9kvqsCV5zhmm9Hrz4zbah1fHTf9fztpoZH5NfX/9/H/b6vZXKgKMqgAU5LwkoSs+FmNPm8dfJCP8G5uarttSEQYOrTTve1ojG73VXuYyBYBEbMypJNLmfPMMCRpL/stEmV/q3MXQIbCMZgjIifZSYkN46LxMCrX9oT3DEJKw+pRKuSeWhNEAIAAAk88YiA+OOFs9bvJ62Uc8oEGvFXbDTNdMjxeGKX21c+SkTFE+heYFtSfvJIBypwsCw47z+etssKNYmRenNBqFaYY3srXrD303aDnhZFD/+5JE6wADGFDXUe8q8FzHmsplaFwMhV9vRhkN8YQj7Cj1jXJ819/xX/9dPI8PkTJlF2hObUalM5yGf9///x/+lHZRCAAJFYVQDSv44DiREnN2XDiEdpokb1PFVAaQ5h813xDj5Nb81PNKHGGM3qVyGQ0zpqc4Kj+n/6qWe4fIiIrLQyeVziQ24q2SjjWLAkkEIq7fZlBEHJTo3Y1G3L+BQYFUkjUdIOhBFBbv4eA/bhohxzYH2Ppqa5auzUW/92pVVaikq0hwo8q/rTDruZvq/iYeLPqrWYv5n9ZurketrT/VTzD83yQs3UmLDuI6xini1wBBUhrSZIRRTnEpM5MmsFBuKJHhCOGpV2QSw8tOMRZtC3ZM6qMWv+zSsyLmh0Z1t2dpSGY7l7KORHMz/2/XOFr6t0/IxZSkGpn1P3xWhRAAAEpuaHMlCVHImGl/13MdrRWSD/tdQrXEmI6P9+tbRcruJb43vWr2hjnsNpbp66txdv8/XnDgmFGeJVOHqf7rr96R4MS0epW4Vb40dC1Fhs//zX03/pXkFEO3Ftb4jtSB//uSZOeAA4lVVTsvQvJSx6stJWVcC40ngaMhC/ExJS60Y4l+QAMBBABf3pBGQoIkNHuZ030N9hoN8TktFu4WwgEQf27GMtCCCDIjnvId8BCEJbo91+6kbsxRjrKMEzVnJPJfhZdBwsNQIQZr/3L09kHQcDFhqE4LBDsQZqppy0YJwJ75yps9DiQMAgAAAubSfCdE/JAhzK88GEOZwuzkUdSzEjzJg2wPcSPm/NWcXo8oH0ELsimdHgEOH8Lya1nKToJ0X2TUpTBFwREvsq/24qcDgg4SK+lae9FqcMhj9NN2+JPGEUSfXkdbf/UOIgBtmxqOJtN2w4Vc06RxB2UUwoLTyjmQXVma7PEmANYezwCBIStKg+JqVa4lL3/abx4sLjhceLi4uO/HtH/xcPK2hEoMmTYXqeOP0GmYottzxNIzPfWyP9Iw4JfGep+MgdUEHHZdA9UJOOxKMhtJy9Eq0EcRwfCgqjosRxi5dPSNFpIlESI5m/+ILr/5ikpruraGVwFLRoT6T///+Ftj3HDzeNtImQcCGKDBCltTwMCzyULGvP/7kkTwAAMSSVY570L0ZalKymEDXgyNWVTnwK3BmCeudIQhfkFASUAAyJIKc3GIqlT0G0/MbesMszugjrTEMYKBo/fJ3ptHBrq7qdmzDIqd3/xKbLL9/UKJYZET5mUuvau+1EcxRQ432i4pXuO6r18RVOnwkCG53En+M4BEAABzjwQdp6iV9/auGdynaCQ8GBx/rqLKjJBj1ntbd48kZ2ubLev4PkUBkj/+IFOv7ymOJHFBYrZru//j2IKEDR7IcSHvda7uRxpVUWYjs7GzvRVZGUqSuLh0SBPFoVUaUoGkAAALYeZU4ks2Ts7S3oDpffxZ/tffmlllFLJZJHe0xPnPV61T1+L7a69vW6uWN4zm+zNK2o0IB04wecjlLl7H/HmcjBp7MZ5manZGiJQ4AomguJqQ1ldkYjxirQew04kz+Xms2y/SAEYRAAAINvzUTk21W9VMKHCf6IEOx5gXuq2Paag5H76bVxFFJbqf5t+Kh3hkZ//AZR5TKlqSGKG//ZzPjp/eaGHCgIV4JASyLQMKUHGHILRFq/Mrp+X4rVeUUFr/+5JE5YCCgzFe6GhCbFQHmuphaFxMhStW7CyrwZilKp2XlXl+hHwR/IehFQIGgkAgt0WFpB74m3E8G9TfCkyIE5CG6YyFIFrqtfi7KSE6fHDWxkCO1zv49TNprW4SHFdG+lWfWxhqIpRMSQ50KQ3OexSGWcXYOyURSNGPZzUbqIFDRpNGEya4IWBTRoKApIKAKSl0A0IJfrmOUZ0hkRqTKdH3kAcGTK2bknd2//inQVf/+kvVIhmfzBI0K7vw37v/9xWADGO3a7u+1+EtkKj1yd+Ii0/n0Jl4oJufAbiESfkVc3pvGugiePMjHgQoxlMkpEqDBQcqiAN6QNNxaCYIJJhc10h1I42aRLYSCJFxPMJbgeBVRtMb3Ix6X6qIggsIZYXaxu+y6w9ztMxJtyrtUTt9fKw7rWzR1X8dV//CVLYs1vuow+eqntonij4mDBAEBEpuSDKPaF5JrvarW72W6P01KqJpZC/mU/l1D3Sr+0VSRv/JLL/JOM5ofz//mjIc5icHnRfWQAfSJzf38d/HX1GkskdKlHU6UYmmt9z6h0xq//uSRO0AAyFKVunrGvJhCbrqPWVey9lfY0YgbdmMqu00tCF+ydA+adzudf/8tj4h9OddKnAybiBn1PEQMhkOExaKmKCJKcoPaBNCgah4eUjMiaj+21jAhCc13dX5QT92aa9h8Iq2f/tO5ivUzLc5YiXY6bqNtWjj6e5t3YSv2NWOh1fLS9/zooR9yt/DNH+zZszJJAsLVgi05PDgSfEwMFgEAkgqYkYqkYgT4LhOhgqPTaT3lxg7+XuGeDaxcXAX/xguLiuKf9ldkI3S5SAQh0eRFl21/DFC/30U7/9mYOXO6EIpzznciE7q9nKKdMMrOK/WAyxYAAAgAAGqIALBCaEGUc1RbuuWAMOGI9aN0VgbeCoK+VUU1is3+9tljRwe/RrlXVPQIjh5NibN1p7mUcKBXBBMelH5Mj09//47wDxE8iDEA604Ac/ATvkEDUAC3JNsaRoNtcMgy4oMF+i5op0Bak+StRF/82W9/iCiEI8J8XDkvb3PSuhtaz7QjQFhT9kZJGGQsfP3osoYOl2pKul6hw8plVdoimhFq3hGYUHTff/7kkTogAN4TNc571r0XqlLSjzIX4rlNW1EoEvxWJhrKYSVMY3Bg6JwuDWCAZ8iABgICA1QWc1I/vFrZSGuzBAKD1XsQltA09cSLC01ZAiJ26uiKwSGnrxU/2NQx4T/mXTBEtmNts3e0f/5n/bW+ZkZvr/xmf+si9X8ukD7rmmyxxz7rYa0VL7RkIMJUjK6G/llAENAAJkt/SD6bnh57Ih9Rzap1PHkf1BOt/rD2fqkGRXQlOL3y2aPIqb2fvUJZ2/8tx0RexeTTf7ey9btVH+zScW5l6zysgekMFrQYjpnXPjx7/zs/fWfxJeGWZolNOh11JPSuAhAAARJTk0OFf2i7MxuNdepf0Mjsy32teOyoATZUU4M217m/yYPv6aY0/v440aNjhmOUo0DMLI6JVz52T0o0+ZxjHIrxOpFcgichhU8QD9kdGyynO6qzqRhx1aWPGOy1MQ8whGI4YjFAQkAgFpOZwNhmiBlmdP3MQxvkelIAtsZpDDvoEXH80ia/9oZwJv/9mOX4yHQ+PjhnnnAQ+qTlS/rXmZvR2zPmGsZGfL/+5JE6gADB01b0QhC9GNpaxk9Bl/MbSlpRKzLyZ+pK+mFlXv18+2wn/nv1TaY6Za5H5yBIAAEo8LgVNiw/f9lpHA1qNkfuKDRoOf9Eipl6X9IF6M/HYMoj//K6Z/kdARi08+EUp58lfZMcnYGYNnrJ2C6sZxt20473v5zz5Tv+UFA6VUVitlUAIAIAjTmtAPiSZd05TWUZxKvtjBObYVNt1r7lA+1VutNjOjZP68b/NLbhX/xv/PxfcfH2bG6htmg9KqGv6iqqAUzEtSpGLP26+HVFUlL93zF///MuR+v////5hN9Nq6ddf//Wy4hi6bXWdSTPLAgAqXNZkA/zogwnz+IxINhj6hSSS7nTi0hgJ1Zd33dtfrEX1cKfeSenmpHmIjLlE7k98Utv6G0PduX0eW34H+9OECX63cmqeqtdzyuPr+lGPV/P6mYxNLVYtv/t+o/isxjq/eLigeCqgMIAQKjluqBcxofemvjtY2caIgjBSBO0TMSLBSqKF/mQlCoJ3wNR+b//n0kx+yRxAqQWyP8wP3cDiEuHllZuES+VnNc//uSROEAQp1K29DGKvZT5wsHMQNcTcVtaUS9bdGfJqsM96F4fW////ML6Hlt1////FzDI1c3//NP32lsaTBub1Srccbs3HwTBwuwBESB+Qf/p/n1tuddGe3IXl7Q2Ex7wgXKIiRfinmHjZjbiclgwp7xHLRdpIfokccREXNd8N2EJjd3///DOGKKPqtbHqtpKtRv0lmgf/9Sa+BsQBAAAkveRuBkoQ1uK2uJq2YYbzcHLnCwC5DdXReI+pLSPCZuO6xVrO2yKf4cIWqNesdZgaoy71VZy48WLEvMOOOnnXMNNe4OSqXqcypHmpcxYmZ2bm/9ToqMdf//mEixphh1/qeamiETthI6AACknb0QAedjFZVI8UEwmF08dKFSoNUwVpoWLNp5w1G5JuWPZ0X+db/GjY//UcJgQVZWdxZhaUpL94sKGW/+d0uc4xvVvV/6nOc6kW3oYzIwiPSBOgEJBIJjcu6MPvw40kc5hRCH+zwUJqhJjpkWPNv1V548NRje9U2Tqy7qdrSt+XKCcSRqXKDUbCIVLFyxF0AKOOpdDT7mk//7kkThAALsVlvRKEN2Xyhb/Q0oXc0pVVznvOvJXKpsqJOVe3bogRBxKrf5hhlDkC5Vr//8yXKXT/9nMLnkgMYAABAG+mJGpTyiXmvAgRcePbWX79pQ9enJLJL/uMtJrN5N58vUqpPF56xn1dVe/PSd3YShC+wQE3+SUGRErZHqRZbcGb/8EJIcxDIhElQxSPUpW/Gc6Jn6i0ExRIEAACS3ZhBqG7gqiK69cA83LNf3qHPkt5rvxW5pmvjo3esr89PbJ3IlDL5zSHimnn+b31f5ptg/51pIzojXdnCrGqy+049LM9B5Kf+jlSFCg1LnMn/+k1EM//+VnliqwAAFIAJASf+wFR4E7VtFc2Hmqaatlbw8hbC/8xYexio1Rfcm0RRgWnI+Ut69/+dLc5EcWGHO96XOck90SiKaYc01aKsJGb+7Y6cXGDyYlid1Pqe6nv/ZR4rKLNSH1WAgISQQU23fRJrcFzKsVUUROIEmj1wgHBSCydzhAQ1duKBaE57KcNsw31RUZDh8tuQxCGKioqs4UjFE00ZbrOVnQjIQcq+3o/L/+5JE4YAC+lTa0Ss69l3paso94l4L6Vte5jzt2XYlq7S1nXhcoK3/+SwMM5nMik/+Urkch/nYOsPWX0RkptTXkBwfDqa9PSQKX6n+WZtBs//ypxFTIvC7UwwEXXqs0b+x/66+FcR7uuyxUhdO7WiiSpMm4qOriIFjdo51kvj/v54tKnY00h0lvn+Y/+5gJRZJst3OMxh7KwQcMQS3JdunG/bSBSItWqaFzDXkd74DWrZfjcZUxWo/Ijyz9r/YvX/lRW6oYe3dEQ+BCLtYyvZFMyOCZDrRd2YxJ1Tc00vpdv6jPCmHv///8BCCM7AAUexQBkgAJOTowGPxNwORUHJo8SThPnRUK0iFJ+ZTygmzE9n+kcQgW70sxKWTh//+kGf/8f//u+D4otlkVZcwkE/GnkC3P8913s6L0hPdpHWsTXH6WqQKqDM245xhhWUiYiWQkmlK8QLfWH1TYnXKFwz00yMDcH+O7WqTkzrxlnfTEECkw8Rdf5Vk39PzVWnMxFCoqgwNImkKfPL3b8VKuPiVWv7aevrbr4n//03vf1VdmJro//uSROOAAvJbW+knE3ZeqbtKGSheiyEtcUSsS9lqpawclKF6eP1W6iVBsKt7HUYWAZBTktpwSh0aNHUgT5yS0p44NufH9OEhASQXRVTIw2Lv0qrv/Wo4L4Tu7iHT//gs1AeHfXG+tyPqasekjQfWPSD4IuGocgYInXWSqCPw/h2XXf3f/XU0W3b/7gIgAlJy2XkH2GH6uikSqS20CAfpGoxOa00CYsCYeAIAd6BW5wD+iAXHWJoXIEb3/933znfkpDPGlXD2t8U8ssvUyzqzetd11lip9FDofmOqZaYcp+epwyoUZp8DFI5wj6e6SGga8qF2d1t3uJZTl5GTCEVDEwAQSnLgNgDHoFVh3GEVQTWBwchdhk8tJIWiw2BwqfEvpLQGwhiYZVxtNPs79qojDqpOIcyrrThy7VZW5uXiJdU+7qHMBPuorbpEx1n0KPI27S7oZxokRAyjFvSrkh2qvF2RLmXSqwHBkwIghFsacPTCchhyoAASU5KkLQgiErfcHFOtSxg9ejUKJuiREVf/joxsHAxXKjCKIRG+m4UJBWu7A//7kkTqAAMATd3pKEL+XWc7OiUIXM51bWjmJQ3Z0q6sHJQhuy/n7vLWKt5/P44quMncEJidil5njQrpuQT+r6/fq69LIxKUBgACW7+vDUVSalkV/zCVu7IcVb5JFpIozlWs5Lf9/9+dZiLnzbmXwkJbc/Iz9m19axu+vc6OWREUkS25+X5M+DSMVDBEbY3PBVQMlZ1K0OSePMqeP1CQAKQU3LtxMhE1qiYQYIhxcNlHf3SPX4wIRqU1V8MQKL+bEZH5q+Q6HS+x3pOWT5mtcKzTOFMTA2//aqHHtukB7ZQgd/4f3BdyCP+erve/4buLW9WBSAZICSI3IB+QxV99FxGwquCAwcbzUiM/6IDuQOmeR1QxeOyjB0+kR9J7Db5bspWLJZkmkbkja/sfkcOeRl3+AWYUAQQ5eomWpIRIQa9jEPiUBEmgzQIEItubVHOxMyZUtoU91niKDVmH3gMV86/xgxHRkX4YXQa3RVDDha74a7fgaLv/959RDvbIV4GPTzXnPE34xkMa38z2zffb5u4c1W9uz7ktra89v7budeNX8az/+5JE1gACiBBcOSgRxlWoCzc8w1wKwKtxRKBpmVAebWTxjXaBThU2e/hwJAYEtKVuRNtxwYvN0peaNpAsk6tT3JdKsosO90aLCGM83nZxaixr+oq7x8xSwtCEluyU1dPMtz6ojyEyR1FTddVazF2hIyT1QftKxl7wXiNH95NC/1shTbrX4ZhoABsXALg9FyOUnaAT4akuvT2U8uMuThQNXk+9IC+7YXlaemdYxbLYO9AGQ7OLeriwVtd6UcF4vE4vv90V95x1CGz/+o+RZ+p6/6MpY2L6RO/iUdDQsAtSXAQWLgAAKUFgAQfJjIQqkVPAb6wagQYK5DY+KiM47/hw4A4d/4HADAGtqTT1+dOirgId8YHQ+H/HElMBQ+QeVEdJ2cz2MrtqhBd7f3KiqlyJZu7OTVjijqdTiBHtUKCzZYGfjQKhABf4AZQu6npW+KyJ2pbI3xqmPnS+TcY4kA4S4gPVSpdEcHEMaplOuIKD+D8XfOZ49+XAgNwU/o6zvID6SxqDYmc/KdFKIc3lR79c9iCCODw46xUcf+PleUdT7/4n//uSROyIAyBO2rnoMvRax7vtLWhdy2T3XEe865GHoGrNlJVws25Kv0gAAA2DAjvwYSvEqEf9WCEvUDUqFqZKqBAOWZ8/RR2GXBOZameVVQao+kMg2hv9c2Y67QRO3/ymEbAWLQfB0uRFAFXR9z3lDl1OPU1WcwuXZ/MZDU6d0b6pquw35px3+vv1ar9n9Zh+RtyRAACpfm4QctEqbCXG0yF/QlXsOYDzVM8KAyXw7j7gxW5Rubhmu7zWmN4pcqi/xA1eD9/5qNRCJgRZTOhBN/Jspjapf/jpcdG/lRqZXOatCylfun+YXd6Z1/8xyfKvV4BEF0BFEv0KDdmSR6pewrw7CoJIoAVZ/Z24h37sNpJtLr9FR9GNy7oDja3NLMYTAwha1qVNrZKDGcoaZ/aiHqw29rJXK9EFyKJD/KON/Fkws2zDs3GfYQHCr+SVAAWQAFJu2y4HmjDOoVpnUDYQW5r5vAqdoBGhp93iZ3nOFFB1/a9uuDUWfan9swL0r/nUhBCCzVGqYQdvNKFSSinHpVs2k55ASTu7dOqmOcvpRv5xpP/7kkTtiAMNUlaTDTr0agp6g2HqXgv1RWDnvOvBaChs5YMVfh+hmnzlEMJ7wWa/iMOgAQIQASlWyI6QXO8kkijQZJFSwR3H8NnEpWtQjB4DqRu09mpEH4UGVq1Hj6Kx+D3/TR4bTP+ULBIXl+c9ns+cXucxpUv+dWrqwy5u5MjT5xphh6/dF/mtpzXI0K/5g8cxQcPLeUBoAQm5bCB5FiY8Pb1OjzLECrYCiBeNmLNuRikwn/IhPJSczo5cz/EwC206HM6/Q4alrHM/0fqcOgGnTeh6aeo8PBxno3/mGt7Ibrf6lCG30oBA5QhAoNzjGix7y6zh/FsIomFSvgSO0w39nsK3y1W6ljw+/RAtB9cF840TZC9R6jFZnPdz3mETPR9mNQaYBDepqf5CuHPiom39RxAI2rqKZr/h8RDRR/lVAAJJ+TJMAxxsDPWio9aeo6IR3xZVU7F9WcXqGGVnsrNfiuOPVH3AeqJf9q3vahiQsRcqI8/8Mnps45fvT2L4WgFWg5jfL0ulz+MQsQWxk31H/TJAeyfrb/7It//9E0+spef/+5JE6YADE0/Y0e9S9GUqasphZ16KIUNo5ijr0WAoLaj0FX6U/c2J8HXfaXAgAAUXYKASCapimsm2kfE6WgIB6SabaqkblJJI1kerTjUpPXsv58hqmt9P5ZZ/yctavdf+Roe+b+T8dBkJY7jupioe+8XmjTKR8U/+PxYECf5jo7f2KsS/KL/5Qt8qNfa/Ufn1kfore0cDoM2tsZgBzn0QzY5WguLVwrCtIayAVrarpdbokWi9fesbfKgelVZj/9sqyXpTXxqMgagPuYh7G3MOa3nHjUZkRCUHj+jtU9guiU9+py2/cxyY/6O//YhTqr/R+o+JpL+hMAAAAUd4uHTAsJ8ozF4PsV1AGdMMHcijHSoYqjw8QSHOqI4tIb5/RAouRlq9SY3zx8iEgHmkVphIebONtjVSykpce/3ekuTAhE3kRzK1OxzGIPz/VU/6KjaFG90fqYZlZQQetIKdl/gPlN2bI2ohoUVjo27tAyQueBweLyxpnfOITZ3RijX/IRmDiU1n9vQ5jgiJmBcauYX7mUNUDRqTf1Ot/kyQRN59v+cR//uQRPAOg1RQVRsYavBmyfqXaepeDIVBWmw9S8GCqOs1hal5K9lM+r8qUOx8gyN/4+TOUAhQAIw4wB4EG4F1s0LkB4CFJLtCSOU1f5CyRX/uFY3Wt1P5uf7iMI7WR5xyq7K2scdzThsPuPt2Mx1lDjzOhA3/Y084bp1NdP8y57boT+r+eRrSAASHvJzC1Ac0J/VfJRvGpULLd1wr+Ugm79SE4Uyo0h+7TTzi1rz//yTyyCygiJXs3+7v01rft/+ujsDU7rE++eQqzcmhhAxZqHu/mPj8Lli33b/rcUlujf+g6jk9D1Rua/UUvmszt/46LjQ0CAABZUD/CCuBnKapJ4zPwEy9/2QsKj7zzSIRA8EZxi37FZdJrPvizFhcXlL/mq+v+wPxYc57ZqaNayFSzg9OQHAy4ptnit4nB6KxYKDeh5f95yqSY3qqt/nzGbUw5G5r+OspPOoUPqUGnJftYKkwL/Z0Uj8a4+2RChejJO/hAtvFTcOpDa/TDCahbquaRhOZX6mmOnsss5fPuzNq3YQJogm9H7/PUxjDG//MMOMj//uSROOAAs1aW9GKO3RTShs5MQdfjX1pVGw87cmSqOsdlZ17Z56mp90MUfhWLzzDWKt+VAQoYAkoKC49lNNCg0r0jGsI70jtur4/0wlp6v7mXChEM37jK//4kUGn9/tPS1/Fzs2g+Pq/0vahVxetOUmv+Y+YZntOWv//5aK0SUcZE/peiJ40LAIGAACVKMk4orV5rclZoI4l9GOiS0CZqoTaCJ4VEg/iSxiCxYlx8RG7X39XkQzA2efvU9d9quWPRqmf7Zg9Ghceotzv+caTDAXjRFafmojIWmC0o2ceOz/oiyMqYeYxIPmEAYAIKMgXI3hWJV8dPeUGUs0Kp02eA+C1hROkcKlvctCsjgKh6VFeKC+3/ucgHHHs/fToqLUilmt9bSwmMH3r//ocI7iUeWsYeaiMcapzFCUfZ2/oqrOY5CqaAAkAAlFS14X07Jl5SzKZeEenXxh4WZiKD4yBnhgIBoPhGMu+iNCiAUxaU4ukNLQY8bmEOClzXXxDfqYp7Kr/r///3MPvWf1Ud/y/unH0Xpm5ufvhlZpW1jFrNGVFW//7kkTjgALGU9vRiFL0VSorSj0IX8wpSWDnoUvZZairnPQdetM3f/zvp9yfPsQHf+YeHpHxtAIyqAi2pbKF6txYcTT6Uvz9TD4utLocB0+u4g2vXVNzdR93yyIVX2+9vM9c9xCCGLrbR+mk99wMWJSuqqbnnurpJct5+qSf+X6ZwjLsXF77n5d59m6S7sypv/upkX1lkhficLAhKjSpBUblwESlSzVFi0ECo6LmLFUoY4kzCowYhJlWkX/utzPdCQiA7VbyLdWUgkIgI/26EREaRwfT7Nu69VISYrVKVT0ZNznVGYiJ1XQjMi/9tLBnGIaxAMEAKSTlKAEFJhesTVA9JMwWlohEY6HVeaPNqvzzHLv52iJnFi5GCCayq9X9VekzK3eu1kSzAzGp/onLYpWMbKUpSqc7MRCWYqPI3nfdG/TyFVxZ5keAApNWXDctFkv846RauLzUB4qBYIgFg3xVMFNi/qs7JoJyluOIqY2Zmes2Qmq//xSIrieXkbUGbb7W9f8uERloySactsqGrNMn36f/zyrMz3cfuLHcM0mvI/j/+5JE7gADf1FY0eha9mUJ6xo9aF6K1Wl1QxRN2VYsbSiVFbt0U4jq0XQj/8DBQAIQARTd/agRafcYKumqkHUV02wpPV2guSvpza+0WFJZ9zT3xYgY0grIqLrOa3Pc1Q2gDf/MQsVfNp3cQ2NuTp0dVhHU6zLvrR/6SvIOtolam/udb1Zv0qP4kPYvZBhb5IH5I8JRwAAGAAlKbLlZRsyZnTSYBRIt06+m9XD6qbLrmCY7jYYsoso39UQ9Q1WCyxouvUws+20TduoUFSdS/+hZ9GKqoZoO8xIugnzGnIM00fXPv4pnIn6v1dB3J+hXV+OTJ/ifh8ALgAAmptl8MV1SRHuoT4wnJXFyheKQfWFOeYvBpR3mHcuNxuNdDypY25+u8kgBbifekHVdVCvo7L20fPD8Y8+KDxpvqCmqJxs1ldcCHeSPlblBt719Qlf/E1HjDr60HOUI1QAEYBAKck4PFSz3jVeC9boWTjvfglafxM4Ps5jcvcIltUkIAXZdd7ct8LibhzEDf6OvQs6kfFHqdDsc9WZBJS6OzG9xZK9BNY0w//uSROyAAypR2bmIQvZmKdsKPSheDB1fY0esrcGHpqvo86F49etTcQ/de7IVhp6Ekb6jnqAQgUggpuRtCALmy4h1jVgxc7MPzXtOHOkv4aSZsxf3ttMOvXfa/lf/KlAXfziZ6G0d56H+apymz32KONx0j0YeVe6ZpzNJPR1b913c5PRDnLvR0Ls9aW3WG8IAJSbkWA9kwpJkhHEB9dkgEEtNXwecoHFBRGh0Ol3Ekfewdhc+Wuh773ZoTD1TOgcn/6hE9qXUrJh/EXcSomqRgoJ8SYYvsy7aBQ+S6/VuZUfPT240Cv6P7eo76wAIAAABLspSTME0bCHMl8pjTP5FUzqFF1Hngq511bdc5wumjTr3Kl/fri9aKyk/06ia8N391JGpIA3VoIX1Fyz1PU6Db601j9U+tVBZvzI9SX7KqM59Rzuj69St3dXrQ6XWX0+kqosqAgH55cYXHDi+I5J4cL5Lynn9o85/DFTdzpvedBI88CJsamnsjtH+UYjNFybhhekjzjXd7+h5ugdNnEiGhcsVCAPLxp8UHq2SoYXvTPOnOv/7kkTkCALUTlpRiSr0WYnrGjzHXouhYWlErK3RnKdqqYe1eH6OvFbGP6M2bxU9B9//zm66f45/hgAkKEkEIpJWphgSb8TLHpfSGC80K8bxV6NIOWb5X9I32fJA/fpecEMNvKRTs6SJu6lAMLz7ZASzRuZsylzx4yWM3NHXdGQ8aKhdjcdo3W7KcfoOen/5vpj/HfJHPzS5HeskAAUpomRSkWj0w8TZpBryppFPcdNcByouOPLoKC04kTdnY7haWU9gbl22/U/NzcPuzqQYJf1D6GZ1MjrVGXCIuQB+9XOltQZP79aqHs5Pf+p2oRan5vAetavDwAOAggpJy4ATnyjX6eMsbVrJNpiPKj0CTLhR0/A6aEOf0pspkK0TSv/8f7d/rE4Ecy+9hqfscp9Tz2WVLkh+t8x0OOe5041k73daGC9p5ZNG/lB/MZtOd5LUEn6gvQHYSnilSzeUuQ2eNGBCwsKbHj2gW7Czi8erKxIlcyFIwMCPNMQ/qI6xcFiaY6R/Q1ySaPKo3NvnXjPNIalKa937n/jVvgkMVDjrxXGmxAf/+5JE5owDIk7WExg68GGqSx0xJ16LUTteZ6yrwXUnbCj0nXqgg69GlpqKNT/5Bo1pEb//uvT/TUn/40ACAAAAC9U7xk6CkKWXI7NMVRPfNw3LOrk9hdo6EpEuuEZco591F4wzPIk8G0HNkqxs6b3i88bd4DjvHNIwHmI1YzdDx9o21XXkLkJSvV2KOmhI8xH7/PMFnMR+/+7oYZ9jm6lvmsQEwAAJcksQxpR6ppGgjCLlCzfMNjxEIxEYdhdxABHipb5FPz5qNG9lv/uJNE15rmSN9/4GCblk+uC1/WUYcqIAsRWt/NBhGRQ4x/65BSM1ql+pyCSHKVv9EIIcUHQQCCSYLhAgxQlueHvHKOQVe74+5h2wQCgiSz0gfxvsmQQWEv2mEvf/8zN/8O1qt+R8xP/DipSpLG00srf/60xCu6d+3/7o3crEfqbSO72h6Nx6DBjYAKS3aCOnr1v3FeO2n6YUCEkEhNTmFAFTjjRrzDOaazH/2IC+ibhtn9EFQ8HXVFiUexL2Eh1PpI6jaOPkYc//U4iRQkQtqVOchCGHvZiI//uSROaAAzJXVYsPK3RnKeq6YepeC01fYuesTdFPqC0owaF+36lMPPIT/VUKHhQ4Pg+7oABgAAApy0pAWC6IvP4yA1Ao8bvSScyhQPO2NFZxjhrs66yLU048f4v5/3EfZKTVhNUr/pCGXze9PUdwpVM8x/MZBYtEDBUj//+PQhgnDTFmGXElv+73d6nXb3/8TMy/VmGfLg+OBAPghRKCCUnJR5TNswVD3F1dkUUOA4+NQw/P/CO7tuhpkiJmgml6FFd/uVMz+v8/0L/j4c3+I5znTQ/+6J0WBgYGYyAbABUDHIOM7vgBfXeAAUWm5k9wBTy/4iQOLLqbvIPkDDACOokJY3U2205uLFmFQzN/Zh9ImVnu/LlzXAp/73lvY/6Zmtl3eVaBes0F3ee9u6/33f/10IjNzc/u3Pvbv+IhiDtsREREZeueTaSZ5CSZUOToxkIzw9YQQdOILTcIxsv6ZMftDp6YOUZJPSDB4AjPEiLENgQAAndlyQsOInc4InkxtlJpmtpZBS9ED8U9hzBKKIggGQpzRNrRR+qfKMTq5b1sfP/7kkTngAMGWFxRhyt0Z6oq6jFoXoyJXW9EDG3ZwKyw9GMZv21u69w17bG3Cm2Krbh9yBpifnaan9trHVUxVMAjU7rEGYx61t1pbGvldRJYmrYc6z2RY/VGBQBAALkDlui3wA4c8ALs6MbRUDqyIYr1IWJRmdCxikJzKAaqfspo855F9lT+2n+9/pFfNyVK6k1TWkFrOdqkAstbFZqDlaccr4LacQrQlgwBZuNokEkkqdwf9YAIEhKGkWMLERQBhIGrEyrPxoysx/dYVVN9GrFNy6x26ddL4zE/m1KQ5CQldvFniZCiqlZVA9gzrwRhVvghNPcT3cAlJ1sSkFeJcJ7L3EMLLNd2AaIEyAQ67aOmBYVsj0O2wy8Ad0FsaEvlp9+VqhB7/l/6HSc2kMzdyZ4CpqyQ0WFMihubHPU95DiqlRUTYgyzYwUeJBEwcWOPt29tFQYpLJG02mnN0y/WYeCoQyMFIdNM61UvN/9we4vJjs8+0YfEplptmOOHLDB9GmpqpGbIaSqUZ46kmQcuetuilJnwp3rErC9ERyNmq+ZLUp//+5Jk2AADMUnbUSgy8FDpK2ogY14LvPd/pIxruS4d7nRhjXAaRm1mgQaFBW8QwW6B1dGLSHL+wSSSU5zAQnj7Lsi95YN1vFU+yh2KXKa5lUEKbWlfhy3/1IzNjAXI+Zn//23/NZNmKyFw72bMgUf2JjJlheZPFX4fVXa2OGNmdco4lgZAP2AUJBKEpEEkkuSHgtGZfWyhm/L4AaYli11unF2vpmFyhzUcntKa0hYLhzY+UuQ/BdLXFRDSNjbRG2KFx+7R24y6u6L2mSpEO/r0Bz9fILe5342MBDr3sjiWeHOsGEh9ksBuSACwAAAubZvH+ooL+llzBvZ5yvF3ZB0Lu6jN1IFDUKCmyyzPVsjACQvJm9d8/t5/v58+dud2+bzeWjmQ7SxsZv2vUbca87/bVr/k6qpjK2imuzeXkR2RDQaPaL1bfbpQEGYQEFJu3iNqRpey9DFND6HHDZya/EOaqbOYt20ihWfYgys5Z2melFtl1tdH/UMEzNohjEnWHcORNuRGRkjoW+UvSe8fCmSwty48t7Tmc9a+Z6Oit/+uMwCC//uSZOaAAv9OYejGGv5S6ovqGENfjCFNc6Yga/F8o6yo8xlwNOSxjcXIRFDQIAAFpyxwM3k50pp8JjCg1Q18tfBWW20M16zz0Srze5b6xm4ab837bz/k8uKxt78jGZDO5mgAwACAwEcYeBAgQIEOciMUuu+VGSjIcIyXIHkV0sjKzVX/gkcE66w7K32YUOKAAQhJQBKcl1AMISrY5E4uP1LoVCQvXTD1+jhNKF6ZiWiQFFuynbbtnLWuNAku3nK5d3OjGcRe88ROU5SEMULczSFSKKtSEMMQrxA5zOqFkHKQiUXKQ7CAHBz3t7GVyilv/iAeejCYZScJmABKbooDMJozJsJX2ayp5ywdFvIzp7QKijtwewhK7OvUza6IWvtd+R8MAEA1sz5tn5ec7hGLKUdEZxMQIIFh2eE8BKLhQNDOMRa0k//tyPCfl//XGoan6LoCIAATWxhBVrEaaPc0zReRiAbu2l0iyzRb2sqdtjtx7ksD9tEf6tmu6fWqNpZEPpSntCvqUWMOKa7Nct3xnB35ThpyO7AQkTOeBijo6K7uB//7kkTsAIMUVNpR6xr2Ysr7J2DCbs09O2umMKvRYabsHYQNe6l/uYEpv/0ZOjWfyqMJQ3+cSEhgAEhAAkp28Cu9ncL7V8s3fR4TeRSLzb3Q7xb2IAIn/x/V3fblaP/Z+bONc2Ly4+/pqZ2UZ4c5xQkiduu2TVnPPvEY6v/wEaC6w7f35+Yu+J3IOf1mBRv/f/0MmFkSAgBb2sKcwMryLDBcuVbE7ZNwRo6q0Qt6ktlIWxKuSME6mouVrPhZ16370esRr5+fim2eGwhLJWpiXbG7Da+iopky5xhCs+NmQ6tzDj3/6mRWZeqGr+jH+923ypD1PDQJgEAQAAAAp32bBDGubprFuih7POCUSTQxMtCUp2Uilt20qWquUyrP7m5DYtQyMYIaveqCTWqq0k1q6mU0mZRZhp02Ilnakx9RPHfP//wP7csd8frH3/LT/p1X/lGejUlNCQbrbiSSSdvIyEjQLDZCEh6UHhN1VWo3UW9YeAQZhCOE4rYtSA2jKmzNdItoMxCpc5CnLNQxw5kqiHZVaxnEk6jV+hv/qJgDnapjfaj/+5JE5wIDHVVXue8S8lyK+yo8w26MITldR7zrwX4nq7WEoXh+8K5eIxIdvwrzD5RwUIsSmLC3yNZe9Yu9CCZDcKgNlDMIO67xF+b1EEmb2vKk2NeTTKhWMO1eYYo4URiotJaaxuqq7JMjYmOI9zhlX0NRqkp8RHsJIfzWltUUbezmfvEz+3FxAABCAABdv7WXZgfSyPhdliWh7OHoz6cKv4vwl/J/l8ihAvhugW7zU/zna4RCWlp/N/8TgM/Szqy0FSCWRrOhDPMKjDnuQWGyPc92bR1+jQGFVetbd6C30+Z4x3ZfFwAMAAABSgkoNMxiRTesn/h2Och8xopL+1wn7OKvz51GHAf1riJXqe29/4nHM9nNmPqIY6GEOO9hJEBmE1zsBXPKdgTFlyMLdyhg7zEZxbAJmmY7erzin1rbvhX0ILFepmEzktqVAAgAAAAuOkByaSKXZJ4jO3skvpPw7hPv5Fbl27Se8bEv+99LF3zE8XfcOK37jdpNJL9+JXqa5FIjc+mpb9J+etUO5BDf/RcacxypQkVAmfKbu9XjsUC8//uSROWAAsxU3ukLEv5YKcuMMQVfi605YUe8q8GRJ2tphgl6y57HMjuZJzjX/fi8qJiJ77ftj473X6uyHv/6Py4ABLd94wFbpSRO/fLAY/LHnf1/m96QnQCcSeqeL/uE4k6SSN/QI3ppOSKxMy/xr66VAjHGorpMZl7lPOVZbyndFBCRrghIJ8dHDKOM23L2QpV7/vgj90+rPBN8/FiXAAtua4ja5bbRS/KtQ8fB6pSWPcqJDWyIiCtK9fZTwMX3s3jRwgyNQ4iLDxrpKQABaEkiNlQZMKCRGWx2bKnDov+yrshnG6GV/eQaUXzCDCHK5oCjG8TxE0TAkYICSm5JQFFjIpKTMCorq0Iqjm76lidlr/LEBd//2DPmyfiH9UT7EOIOjKgipx6qhFEBw9BA2hSOd3EhoI6odRp3saPOFn6dFxw2raHv7YwzvZb/JEAAAAlRYJwiUa/bbAVEFRWL36gEVJiQ9icgTA1MospDjFkEJZBN0ShexCQH0SoM63rdafXlhO38lmSUYFNE0mUlXsVhPoyU6INMLfu5qj3UW97fuP/7kkTqgAOfV1XTGDtwXOnqw2EiXgtVSWrmHKvRViOs6JMVcouP2GDh7e0ID28U+w+gCAABKcmgXhyIGeFoPpMZgJHqPrbEOs9G2bSyUb35eLI5hb6qW3/VimeUdy316LpLK/jNIdkRxwyaaI+6sgCurhlToqv/djUGSduZSaehG6qiPMxkDHy2qCYc2p0e5dAsBRqDBCxrkqjDW3sZFCsmYk3JPxkFtfSsn7IbgznciKZO/NL/ymir3SuJsxv/L55JSVG8CpXKcdu+o8wlNvNpqs84g+lGI2POVjF+qObUxpCtVNX800gX0sboRaPnDv38XxAkFybAS0ERLVd0caAcu1RmJaVsaK5dI7IKSH246B33mLtsO3XNSQpHnry/3ZRhgfP3Gzs10MMHwXjH6XV0aUTzWNu5lhwXe6MwwpQ13Wk8kUNz2SpiN5ho5m84pISup4EqAAwAgElOOU9F+kLWirZcz1D2RVxCqrVtI0GdqLMQVMCcavlxv1t71oEZaf3y9yahBiNdqjPaKEGtOfo1FfF/pRGVzkDhX/85p21W/5z/+5JE6QajDlZXOe0rdFkp6tc9gl6NPVNWbDzryX4oKwz1nXpMY+h/QUaR2f/i0yCBEQJTcuqoYInHI4fUe5uyGhSWs3HcnLjgsJv72hVm75EqT1u1RFzvS3+s2iJ29DQqJuOP+eb1J4rzql7Go/dV8zXrN2pI5ouRtOqWA3S5eepBOWfzAARKefJ6vvJK8O9orCtnD0elfXmlDebCGry+IoSV+qkMmR8XcXWpZXkr3vvTNd093Fb1P5HsyoVT5/3v6bsp00udIVUjuvjhrpp8sMm/9zLqhyqQVHHxP//bWw9rm3/FfbSBH5F+RjY2j7hJFI2AUzY5X//KyuPqAAJSjiJYKz95I9Vv1Hnu0l7znYqJjK1C3mJDrBVc3fkhR1oy4x//5nr2QahldywrzxEVQX+e/T6nPg05LuONdVWubpVU19gpCUWQYXQTUySjfmG4/7HqOP/+g7RNM/cCf/5VFKTJBAAQbdvpRdkwMAINyLrFvd31Aexh0Efpif6luv5SM9P9h+u1Ilrff///c9k0sMYuLLZptzExEcskxaUXNuD2//uSROWIAsNU2NHrKvRWCEs6LQhcjvVZXme9bdmLnCrNh6FzGhfEVfwyn3DGPf/8csYfNR0tRiZTN3y971kDg3JqOcw3P8GhzQ1T5wAHOUDVRUgkEKDgx/KVm0+W9Cs5XbSaCbchNueZiGkVdn+brQBJx2bp4qESBuxb1pTTUWZL9Pz66Heq8oGIe36EJIR+7IftiXWZAgggQRDILFHAnIx2DnDtbpoiAAAgu9CKjhcC5isUvQSvSo7o7cwwNVsP4Gvfkzh7VXX7ZN00YqKpqH/qUe4v/Vp6Gcjw2901dUKoiRvqwuRXhbM5/IL+5ET/6hvlIIOomajB/5xEGeH25Q6KwkHXag0DIAApOSgIjzH8N24KL1p54saUrxChDjhgR3sDq1jUT5T5jCY8ZX13rCUIk/11UzpPSxBRfE3P8Do1HG/9cbp8lmTdr6VCrwyHxX//d1Lx/DvwD7ChPCIb41UIAKSblvNHeMorQt3dxbDf/lR9YigMONSCkv2NlR03cPFZ44qQ90nZtd31EIeK8vScADvBVPuU6BcuT38oUJreFf/7kkTgAANsV11oyFt8VepbWhjCX4w5Y29ErK3xZKXrnMQhekMvcEQTTQGhF6Zf1+ifytNMBJRUD0E52ggp/SDbtIJRRTnSL3C7AiQ7ThQbYpvb2aomRzvUpvqpjV0RXcYFmWbp8xzo55nq/6rR0QzI4y0FbM56ejM7ahTmktsjHnDlM1Gm8tRDbIjPVsTBikUdJ3lwASjd+WFZWzZEYXiwOVI1a1rT/fdvSWrbtZ9fwSz8lUNkuH9wyt3//WVeQ3AkwaLspCGQfGh8Oh7/fIwKlMUycp2QtGnzJn9H66JFURjrvEBzqie+FioeeocrJ2SRL0hCAAJKckBpgj02XA1T7CJ8xLXAyCsUpuTegQoO5EiK0T0lL3UKnRo7I5v/9/3DdQ0r4XztZYUhECoxSN73V8teCZVOjZR9dFEbSA8fZq7e2LBsGb+c/mRur+MJAIAABEtN20ZPOdCJqOJoUzhJJY7Fz8zUgR1jVzOHXmxiWWt49bXz82wul2hi1JF9KvlrW/mngbzvP+2YQUovrQulSKKRQJhViplelFbKe5zPFsz/+5JE34QC40xauSsa9FUpy3oZAl+L5QlgZ+CrgW2r61zEibvHVrlP3VdvWZvR8uspOfVwbekEYFiCkk5dk0fmIrF11cUzqGobaiRbR5/8KiZ4pCiQdcUxT5rjeLYCE5RmZiG7+TCfZ2rtEs/3zTS2u2fvAFXl9qK++seX79t3+b9ve8tICEg1EqG5KEFv4Ksg5plAWAAJTd7CctjsLDUXqU0/6QoriwmXVm5YKA0E0CbBXIj4FlDmERTUbsUnszIkOGMKM1daa1GT8sGhGOv/wHAw8eNHQ9XmGlFbVZurtY16KObRVkwi904dcr7Lyfjf/44npzDWABAgAEpOiyoZHlTCoIQS7UIjJqizmtNIk0YiQ3JCiKQhkm78oV5xSUnH+szFnUoXOldEKhgiZDIS9WymIdRaUrdCsjWbIR8ioUiQj1zrP3vlf4oHm4qRUaUBAJfbEIkSyXYil0BvWm9ab104GG4VvGbKmYgZ7DZHokYBD1lHekO2cZxnG4IsZ6Vlfbz4VN8VDAWMT9880ZHTpta9CI+QKEbJ/Uw62fbrKKXQ//uSROiEAyhXWVHvE3Rex6sqJeZcjEldYGfErdFiJawolJV6VHavZ0HnMuP6K3zCfxgrna8AAIAJae4moGnMCFwey+kqzekIlOpv9xJT2qBvyYQEjfWyxpa23nU5wvsfN1369J1R88cciZ5UajbKAULFhqUKl6+hCaxij33qtn53s5ks5DppdFMRjDKI+ucNfLCNRBABACu2F2Z7u4TTeARLeUCrI9Jmk1+SzLclj0zhQzJFmNZp0TdFhrueHf5/6olkO/Zua7/an/qcJdMop/+mbE1Jq0PqWdZI+p3+9AyX60n6NI4b0kfqpNT0Um/3J3/n5R6jtIAAI+FEGTlbPQdLeOtvbbLhraKL7ivrTa1uDhjC+ZThQedE57Xy07xbH7Yhqcu6vr9qx+hiOL2p13MDCnmqzP6nCAi7M5i+06f/+g6OCQD41DG/HRsiDhYwxHzHoX+qGgEClILNiksu1qoVjhR/PZZ2j7Y18K/F9nYettD+QDPitrW9r6+tFWXyVUzzStL+T3QqDwLt/7HjUd9b+hrOXmnTvzfo/pQiSOFph//7kkToCAMWSteZ7zrwX4lq6jGHXgxdQ1zn4avBf6WqzPedeDdZpp557CZ2/VSppv92Q0484xDC6gCUy4KrJRWXrXLAuoN3OWAQBFUPqXhcJ0mQnEVXsaUJu+kpgVBehTpvunrWiYIN69bpjEC4mtZogmm6FAxNAnwUpcPKLptSR+ZfX9S0TI2RH1BJbfQoILSQUv1Pn0HX/bOHmUMQAAhJS6kJswdPQC4sUaxNyAbNZEF5h5oyDtwQRMJEorfdxse6MqMQc9kH5A/09Q4Umlm/D572/2dF/3WJOJHKX1YyqUgmxC0b2E1CRvOQ6bpDtuiiIeFX1h9GFmCEmldpSXwoLpIPUcXkRBy6Xhy5suqoWQm5VJjEnr//ydJqS3XRgs6NSTifLt9sbQ88KCScN1Jmva94nRD3/7Ff/55gjjJJ6+iHnoo4WMZ2cyZ1/qehjvY90nMxbxOqgAEAhJObBZAOK3cD6+uUMZdbzZa5VMklsZIyXI7XHkSVW+2uYfsyabEz2rcg4dLxv/bGxtHp1uPmY2dW3qV3f//i2jo1GXEf/Wr/+5JE5IADAFRYme869GLKWuM9DV6LaV9rRKit0YCrLSiVnbrNlMDvLghlwsWJn5+6n64SEkJNya6PIx1HKmTZlw1ihjqFhg6FgEyAZhg26hJpxxRQUERcrP3m6Cy/oyNYEUOz2Zc7rv68hkWHOzkCE5FO5B3kbJsRq/ZvJqc/kIr+fzvWHFvIUAEUnLZODaM2ASz0F0fTVVEqNsgQMqserWRo1yqOa89hjmFPBJOW16yrqUprynDGtuZu33s/q9jx6xuXVqsuzytQaa37EGtPufrRdQ1JT96UPcRmvE225jOxhzMzFVMZiLfJXd5ce4vvFysnJ0B2iYygEgAACSnIwICc4akolZMhJpsvZgoYXHEhALi4fuNd+5ulTSJn/Tvh3NmQ4Vdjz+Er97/89M/WEWRcydLx/6ciKXScErRDpISiiM17FEuIWRlUKaoK4wVGJwDuFQXDBFpAcAAASU5YRLR4n1YQIhEiVFsARYnxIsmHgPAQeGFMxxnaqyLP9sIWnCNGcjRJVlmMWZCG+WhuuiS2kU1vv0UtUMxVtPZTHyqv//uSZOQEAsY8WNErMuBVKvtHLKJuzjFtaOSkzdl+p+0oZA17ahjGdGRSl/76ECA6UFBQVpVVka4EUDlPU+EsqlOiTsC+h4c5BwoAOjHedTSrlzLXSyVCfkhlkWZ2scbz2/bXv8yJDEIKXOfxjdDBYNpFekJtiDNkVAUKf5FPiCelf5gfCv4KCgDgEiUko7ApPzw7GRoXzDFkLIbOhpU9spUKn4usDkccKwBA/wzM1MlczPdFjvVbXK1Fcv399vnD9QwtRGUw1BEpdB+6mVZUW31O5y3T8phdWD5StVnxYAGaVWZkREb///9GEAgAgEu7qNOKK1iL/vK0Bwablj+fuKFi1cWIoIphElbjbZBK8C6ZiXLZlYthjB/p4r5kQoWqbO7GXEeAyUo1Iy8kO+y29aqU1Dg7Ln8LTAQ6l9IGJrCzCNwRfItJpDvEQFTL1QQAAAmKnwFuORXDZbgsi7k6aHqkXQjKcIWarpaV40HaCcd1Dj91trQ67vtjc2nqJi07s5tOsV+dbJ4ocX/xCGzq3REPxWL+YzWNcw8kxqt+Y5rVt//7kkTjgAK8VlvRIxN2VWgrmSBjXcxlW2tGMK3RiKCrnYYNcN1KjRjX/yo1LUbXePn/q/EQAAAjxUIDLjMwjUfhCG9aR0Ev2iWwzwv4UrS7hPn7hpTBMXurWFOPPaNF3PFiR3LbYQRp6EwlWx56ni09XzmdLoUMP0NbZjaI5h9nOf8rNLupzfdCquRf5X1LIGFXgx5Jf5ugAEqNyhpC1EmSIIgTEOA5kNi9iWTMLrpcWgJBxjOdpR6tRUMo6xits0gh/T0fYq0/H+NoXTSKp6GvuCo0ffZ7wPCbe5xhRjkMIU6tx48fPQ01NdzDh+d/zHbf9h098MfWWASrUmbcjjs0QfTZhAPd1I5THZy0YIgdB0eC94HZ4ic1FyeslMyo93dFfeQcMYtAim9ASroKaQMqGUY0iOF/4MCE1dKrmOwaBP8uDVwrq0u1RPoW/1tJlgASeTIWADaARAIP1LVIEF2KMcury+hw9CHIcbSGoebR2vJ18Cy0tJPWhTKWV7IqObIPb9DEMaWhD/+vGwBlNvlcuKR5yggAQ39JfQMQTalmOQj/+5JE6QwDJUjXOe868GMoirNl51wMISNeZ7zrwV0kr/SECX4RB8b/6yZ/+6FyD/54xPz/u5Ae//7A0AAAHaVAGOnJOuxuEKUHUCnJNINPDpJAzbYHq7Zpo7FEJmDeWj+Ua+WCfUeyxuKhMbxZ5VTaTecUP+29ZhsedR4bF6PVS65QN0u7mGIjTGvq/HGLPr/OLEv/jiPU3+OlX+s76iAZABIVtfBbhCgaSoZJW4qncVplqlXQz3NdRJ2iQw2WDFymQr9sEs6tbM61L2sD8sbeSumOWb9uqPVG5JliQmbNC/EZ/3yg1BX/ZM4m/ejGHGlrW7sconC3/8sMSbT1QqRkZf/y51HSPBAAJMkdKGArBZkw98cXjZ5dpTCxuISSrGx9NqyBCPTiod5Q1yU5UXbJMaM+v3mVechz1Y0MdXyGHyOEAd6OVSTHcRRvV6XR3/9BwX/6gGG8n6Rd/Jrf6g8bAAMABDAaks1leO8v7cQ+hdVeqWBgeErRptMIG3H4EMPVMScbElU0WX8PJ2Lp8Nb+gCCzG/L+UAAB7m9G1EYbau9G//uQROgMQ0VJVRMPUvBlaSqjZedeDNk/Wmw9S8FlJKudhZV6MsYTb/mHmdetGH3If+ey/9pdvrf+DgAQAAAlJuR+qVPu3nInrcmT/buhihUdDILhLaXoEsDQikULlavJGIzqWlcUtBGs0NpdKkw3turoaYFh56WpSOliH+hrjgvOr6n1KHjb/1JL/8sHuuz6SQAARqj0qZA4hXtkY+JnaEhj0tgWmVlRKm3kdPuyQq08oTlUoReu2FWsCdcX8SzH4IsbjC29VjLdw/owAfnWImMUcN6/kKdumHTnI11DEFRYw8nesinj8Tm/5znv/0IRsM/+pGIkx236EouH9v/b/7zC4YAAJajwjwBsVE3cleRJ4lAh+My2gKRXFYUxxLhYtLdaVbWTCVpAigxzHFhe136l2j0vT04RYpJUwHZalELP3eZTj6I91ScEJf/kDCm/5wihf/CuE/9RD/p/KIUAAoxSZSxDhqkSXgxug6KI0sng0U1OOmOdMrZdhsOU6V45Aud82oyqLx4M0aFFAyue5XqnT2Iv+G0lBHYZkEUzHnAp//uSRN+AQsFI2WnrOvBXCRrqYQdejilbVmw9TcFspGpdlgl4R4+jV1BMBbsoxRUgmkzGI9yk3/Uaf/olIyf/TcvD4e1fROGn5L6VmAAQIJKbVmwuQ071dLm0XtO60lRBsiOMsbfTzkjRYbc20QDt95sSf/A+v6UrqvGC6Lv0HRNVhgM0qtNFSTImKL/9bJvpe9ZkgPz/6i6PMfj2v86kk3/d//ZSCB1KAAEG7JHDCEjyXBHoM9cdkt+OVGwxWovTqU+35RND6WUvx1R4y3fqfvZPIXwpDy80rxSzT/9eFpPqTf1ulv8yEXHXz0d3QAs5nSzmnqeYGQn/+Pm9unFxxhn+rsPFv9DCakP9Dk/+rTiwRQ2g6rfcilzAyvN81ImECmXJIuYLKEYoOB8LcQhtXWsQfFVDCC7fLk3JGVHhohGj55cBo712ZR+Xa+yvY4w9/+eIMeH0b+xZv/c92/6ohb0P/UoBAAQBMu23HVKvbAjC3RbM3Gp2gM0WhgVzpqtDdtF43NAGPFjxbwWWfOPhPFA04zVvv8f9IIUs8pigqWyhQP/7kkTgjANYSVWbD2rwW+rbGj0Nbs0ZXVZsPO3BSyTtJPQpfpg+/R7qOEzbesoNSBf+YTE5J/0djG/1erf6O7EvsY3rBtZoAEgI6qgSM3Bv3elyyWUwPlFa6KCtVzlXMZgRcSE46cQGiNNDgo55amLd22R8ZjxFImjVoA9baJQRrTWRyD/LG0R7aLepqf/1nA/6wVb6Ar8wj/8BABN+SkGWI0Rpvb1Q/j3fxQRzWs5kdMCnmzNhDxDpfJRrf7x65Q6FAzXNJb6/7cWCv6HH5sAdv03UfPbq91LiAETRI/6JX/xueeX/ypKO/88uXct/oXx1+s2ggEAIUpdTLpHXsmfqmbhAFqvI8FB7HuTbGh4aSSorGMFGkk49yR6jHOZ8xV87Dk4zKwDxpKxFEkv10NZzkGuiI10ZnPM0/VypD/qYaNP/KKZ/5jDhb1X/AVUAQdmi+JaBMBMgeeoAktRNzmKpIIHJay68xt1Wbqzw3LZm23haOU2JzCOxi3nhUeN1kopTulv09BR0v/io00eRcKbzGvKjoSYe763SspJAYEuN32T/+5JE3ghDBknWuw9S8FRmmqNl7VwLUUNeR7zr0V4k6x2GnXhcqPFwv/9Mvsf/6lJHFf62s//TTmL/1H8w/6ZuoAAAVxscmNKwtRKqRStD6WSuOW2ypSfJu4zrT2yuN9HpsoO1OcjUYc6hzm/mM9RyQxvDuqOgy/+TaJ3+ysIkRj7GjEIhz+7VC7NbrzCzmuN/+ppMza9J4iFJyT/Kkwsu3+cLJiDn7PGDQQAiq2nmPHGq3yg674HgTt+4BuTeH+qrJtPX33IZoCFmAuaZU2q/aZqbKXhy7ss2dTKGoBeLybe2s6IyQH/3jeXmV+x8iIlww/6y7Q/6jBjNB1UkCHrer0zvk1gEACCpLBciAVyYlaq3CC5zCK3Zhexzkvd0dCSbnW7Gzpjq3sCUviu65eGHH809N418YgtEPVcrVOoKf2x8hyBramJMzFDxxn/ExAYB9V6ziyKRv6jLt/qS47ylvg4pAJJTtSnAAIBwvD4cBS21HoPZo7VNSUKCU1A9t6M1Sda3wqUkoz3WmUVcVCJQ9ps91ehx4RHuxrI6VuNB1vzT//uSROkEg4RV1RMYavBoyTpzZwpeC2zzVsw9q4F4pOrph5V4HOF9G/1JO36Uc49/06GHf+aWt9nyZQIKJBKbrCSwAhV+nNrU77cfbUo7mMZaZkFS1Yikx0kwXIoMdY7pYTGaSKZJTmM+aGqlf/H+XnnYjpukRCAP989Curf452F0v7UEyudv6tG/+9F//f/2INcAIEAASUnOWhJi1LNDCRryuc38hnH3g2QTjCioMJrHqHDl2onuq61iSqs6lt5WHL0mVZuiIC7u9XY9BAAwT53OMYoQMdvO9GEiCjsinU91ESiImpz0c7zCByfQjR5yECBCc53OKq53/q8DBvSQ04qW0iyknWUAtIrik+SIWAgcbFdEt1flptIGDkGztOAQBGv8xPxW/KFCxXLFQUGhie7usat2U/XHkKt5742PFg4WR/PdyBc8qp8wgNz3yxy7WEDOXWwABjocUUQKg23NVUYjGWIugkOE93A+xWFHyE9U8IRe/ffzwIEzFURrY1ScEAvNS70VYVC129FVHHhZrVNZkQZmG1scjPdkL9jGWpgkqf/7kkTegAKqSNeZizrwV8rq5z1lbo2FW11HtK3RbqEudGMddgqChkIKK10bOQC8RTl2Xqc1//0kspyCMIJUprplBBTINYvHULed7X963R6914UaPFpmsalFV6/EG+davpvXW9WuDM+EUB0b6JWIDmXtShlE3axrO6hFEKisjHTYpDzGM9DGlVVQzu6lKgqwCgEAklKSJiYPCUPCUPgkLf0ml/62le7o0Q7Lxuq2a/RIBGn0T35dfI01DDKVL1sBp2slqBwejNoQkOh3Or/aQjU29nMUzerGIIZqFK1zOcI75VaFYTA08Nk5RYC8gQAkAKZsq7gZD6SBJLJ5jf+DwAOvrE8kggk/1VxBeuqWDsZd06hAHe5tU1/1Qssp+KinjcVCMMf/+nIh3tp/xu6tu7/9QK7Q9/X+UtK2/8y0/9VP367sq0mMZxFBKdpEawAIAAAAACLO1j8Zk+byvbB3qhSx7JEpJnC0K1JXKabRsJSPZnbI8JsV+oFmImynV6vZZmB3EeVhdJ3uXdpi0oKTmtTl6iEnnb5bKkznY/vpZTq9bZj/+5JE4wCC2Dvd4ShS7lepKuNF5V4LwTdpRKRL0YGmqt2FoXhHE39SRujTpWp5V1NjTj6a4NO5MIAAAALpsgrAYx0k+cUONlzVtpVIDz0s6fP1ckI1Juhqqnqyt2k9E/r51FFvmJSl8Y+7nXE6POukaCAXXrMiiID9+hKEV7vVX0ZVSXdbVcuhPbVqJlrsPV9wrlqsjLeBAIAHGttATYnT4NymWY4HVqEENPXySRD0XBEA2sfcpCeUlUcDoMU6nUX/6D5HadTEfDIeP3OfGBUgJCMAqCtiM82+hCxqIj2zNP9Vd0QlJ92/cjLef6qcTe+9Ud39+dcvb0gNASCqLzJxC5aZCmkwzDIZx+4tqkFhekShA/ryV1x8Ktd/KDeaxI3nzmf3IDrva+HccqkIP//WqiKpJ6hU5QDWmKu9Zjmymr1/29j+fiv46S/681zitWwIoQCAAABJMl5Dj3LgixGjOGxtxiYMxT5e+sQzEVSTejnGBfc17onMFEUpcJXDv5aSNM/3ai8jMDcrKlC5fKgXGX+jmnFAUAs5yJ0pUSl/WtCZ//uSROmAA0RI2GnvOvBeKSq3PeVeDGFbY0YtTcFkpqzklaF+9H7JQ6RPf/KjQv5vrKlPwJ9Yqe4dAEAQEpAvk+HIpJj7J0fElIt18scrdukRublh5J18UbyXzbXN87/6rn8n+3KJ97iQolLSqt0QBx3LbOcgkFNmI9DOgmKuqtotEOjOj0Uk8g5F/6D3fZPRxd2o4W6J0sCUAMl3aFcPDApXFMtIDMVzYj63J0b0Tuczo7V8wNDQeDbNVmyAY53DWXN+aimHMeZx1DR40wVgJL19zy5jioNtm9OeX/ofNOUlX9EYcEcxE/mlGs3+cXBT3iQ6EOSGDPt8rq8UDAqAgQPBmFshvH0+AuD4QdUpH1A4YP/cYazq8rczfhm8fMdkU0hKBAAX62vjhrGHL0ZrKd9LzRsQPT/dCYD1d3T7Fzi+26OehUcwH/ZYegAACBAACEfdFIQc60dptKAjNXt4jGqoULN7rlD6vVWqBHwlaz2zdYWquEXa8MbVHL6gT6vjsqprs25jWU+BAZNdtGc545ephxrquKTf/yLf/HQBh+rGe//7kkTnAAMoSddR7zrwXmkaxz3lXgvZJWDmLOvBUiSt5DQdf7Dw0HG+tzSRJUX9Vc4mifNigMAAEi46jkJDHWaNTXWstAfNoYtrxoX7r/oujvalNy29N0x9S/3zLUnsomvfmuynY2JmOOOVCskLmBdBqTtLO12Q44ws6f93/+cTlDzn6MrKcc7uayHcekyj4/SVnnuSv+ICrMpEyVnWSJQuIo2qFZrC77DbUYmDa/vbZnjQ3SNJjFIzymN1dSTz2x9Z1qxmT43vePvPxz2ip/0BBRdv6AxLI/9yAIhv9ooYAd/0cWGZU/ZwEW6ft//5EFuKBGYgEUnwbGI4wvk0loAeYQLI9C1XaYSBf3QUTdIRjkmPQw/RR6TsiopnrJE0WzscoGSUm/RTEPHznJ+1RDp/zDTqL93I2JSY7xMCwgLvt1fGogBAFkpu2FxkSSkiGwquki0TQJKmC29qNWO2/WUCL2fwo0HVYMC+YCldfG9tWa58kJNudGeBKrI0aunz8scQyehVKoDgUGl6tWUFRm/nQAGb/WGhJ1L9UhEzG/qouhX/+5JE6ooDQ1DX6e868GIp+uc9il6LUV9cZ7xNyUchbOSUKXa///+origAOkSXcMrbM+D2IqVIDbtx6RxJMSRLzsXLa8VgLUIxzjiQkj7WuvDWqyXGnt06hcgzf7VqzxD3GoFZtX7mpv2JkDMX/y7h480u+GVc3Mx0bX/+3YI4mapLv+ISadYlVf/tk0Rt3BoNIEC0SmSCpLTW3PSfj3wqHNHvNVNe6PDyc2Qu9jON4zpi3qmzNezgMOlxAEAcVfWgHgaADPl7dkroKiw8u4T/vi6r3v/qVnjiuX6zELPfmHRJPRPQhJe5ewBEXe0703hEp/d303qXLPjYmdEFWQCQCFDwdBmNXuvhShWiIVRYWROAbC/zwWlcZY3RZtUb4xiX2PYwgQYPPOfsz1MYXkbqva+QHepAiDBhyEJO9FCmUXclJGnoTzv0YRMVCEY7zuhCZBdx4gP2ILCPwM1VAEKAAEEq7EACKTehZWglfM82Inawy2RD/DHNT0+KlAmsmQN2w/lMzF3I5DgZ9TZh4GqXLXd7SP17pMeFnwmCBC8iw5bQ//uSRO4AAx1XWDmPK3ZniGpyYwtcDUVjb0WtDfmDqS3oZBV/akkZKaFmZPq3fLpTOi4gm1225Ih2x31X2taDjyG+LUktVmEs10ovK34/iLprlkLBFIHUQsE6z0YVmrPYI0VMPX5S8Jj8+XTZZOGLODM7KxfKy0x3ln0ghm56zxDKa/l/O/QjTJv/5db3jJl0zLa6vYpvkZcfeWdYxr44HO+z6wVaGIBKd3loTHEyYsilKbQPGZC3zOIA9XOZZUo1rV8drdVMIfh1B6WYoC75r7ZhTn/MkO+neUUhZVTUlRFpT8tvkdGRHVUHowgESTUqFAMr/+lUo///MKhVfr1yAIgkwgEk7QbAJs6AlVEUTyTNcvgME6Fp/hwH00QvU1/JSui5HvQMVtZplsaVm3qdutO9/Z2KUro3tNohwoRCGKYowmAoLgUaMY7Sz/UqHYAASlI3SDp7DIw7pBZrnCHbbVitGjlbcYJpLCVqCFDlbmSvpKMQTvW5JeQwpMa6hUfJdolIgQtqVpsfIxKse0rcuChmLAfzGfeqs3NurCTZzP/cbf/7kmThgAOxWlvRJjN6Tee7MSTGXAtxBXNEoGuJNqBudDQJcOsdwg4RQVL1Hd/voCsUAiKixRmUIgElOUOOG0godQSClGMIJ9DMoAnGjAMBUJujncqbrpqlVmc09ETT9k/+3+rqlqrI/e03RDystURjynZ/RoNv8pZh+XP1/SeYedESZBJABKTljlqGUr381md7E+WCdyZZeyHFRy2lRyVSUHxf3VSb6a6+TArSenk1SI5IybuV5mrWUc2Kmxqjxza0ymutXMszQiLSt8zXwsoIkssH26rjalh6WDB8K//CMY9+cG/kRH8hRTuigCADAAKU2ZCAEXKxRQrbW2IIasremkFi45Wx+6hwwggvjmvcf81Vz5gcFaO8Z6/NyHLXcYy5m6aFRO4hWtXm9nWO0la1hHWrjvm/iokcMsdhdTQi5xKdg1pSeQ78VclFPuACk5auEgMv9pjL0260HkG/3RREIzpNldQiAQsrp1kBbHfsLjfY691cN9vd83H/HW1oOSaeYmZ5m1Ra7+btDJi4Facuud579yA3S2lDatuNJTu///j/+5Jk6YADNlJbOeka9k4pS5oMol7NDRFq560LmX2fbKjGIXBlUosTkqHhqWEWgJwAKSdp8h2gLP716vu6Z2GQFuKu8WsJTLzaeWJmebpze+Vk26Tve3JieEJimktYzCeLrBLwlX86aaUvhc5DJd/K9O3VVlUqq7qrGUdHYk//ydxQIdVlMUTQYTFUgoMIQAEpOZaPgTOam0SEd1F42nS8bS+XT5cKiBn7qEMCsFw87rliKe84PUYKtS2bIekSEjoSVnR6biomKlTuWhFPgcVb2MqMrZ5bG3NZSCQULD39jK2mynEG9p9LvEAn1gEgAACUnI+TOAqr6S9HG6OFfvZhkVGBYdXVw5kDBPqogh0y7ysH3X2NHJNenSVjGmEPdlruqqo+iV2qZqam5hqBJZqF4SVVneX3S5toiIgaY/TSqy0LX1XcIWP5EVmQJ4gVDAAEU3IXB9ArXiI6QljS9njD1F8/J+A0vZb1JGoBKnp2/va7acsYJ4JCTocrly8eFpWIYqPi9POvQhKtddNUdWMLaUMOo+g8J359TvQlIhal0upW//uSROoAAwRPWzkrQvReqfs3PQNey9knaOY0q9GFpKxphCF6thU70ln19wgBGEAAXco4kyCF0sU+AW2nLveHJl5iv/Mh9DT7cyncQyCz21mKIWr5mBeaBUs8wgD12c+fPQauaxd5jIfyhxAde96Z6O6iK+ta0ZWW38sfeosKpmWIZFamiYScqUfJ94qAAEHMQII2GMozADsbj/TVUKfogJmIS9u+ode2FLrtk19hiBCGObW5KpFU2zfOLmoTQUq/ram5z5hE45g+RTmV5VJExQekhXsy3ipgGBP3+qC/9vi4DizTxf73stxcW8hOfiAAgACACS7UpmliMzhzOEcVlpbvJjAtFHKn1m9Umt3rXG8meTZdudt73VgjZrjddLDh/Z3fslFZhs5BMpTuLQgZTqtjzrpNHMR6c8jKyBiv+7S6su2t97s6Skl294ljrEYhBJBQAFSS1sGRfsNTMJdSobkkQ3cSTvdPuUdj78ggcn5rfTH3/eQRAjTVvZHHfcuRmGXbauZ6f0fOHWEIkvPWj+mB4HdXvvpU04awgl1+/2nP9f/7kkTpBALiQFo5jFLkX+hq92GHXAxdKVxnvKvBhCerqYeJeFw8nYRZoIvhqiWcXll3UhkJABJLkscWomcC6wp2Rpj5ucAzogTu6rAPa+MwjtMu2V5u1/V7RDgeeE+ZnigVTAgErVnTfgU50yIz7uhiELhlpQT3BRD/9npmchiDLxTUR+dcbFztHUlCrqQ0AIQoAAKt52hoEou3DXXB+z1YYS6OK5vDbzqFiM148bW9dOBNKyvlrez/e/rOmcvxJpI/vB1Z9EFBzDGn+e6CAqO2o/7hQs9zGu16mMIOr+ch7DWGEkUhf3apqiPkmnKZzFwAASpCMh0DQVziaqcN5mpip8CX5iVdOrFsZgQke8ny5/NTUvqLYUGZR+QfN9c7IZlfKnQ9okpbsh8Ts8WBwKKuZOt6TCj360PeweSs669CsjHdR4xrfGONVleiX8aRAARIRiISTl3B6f7Mb/KqR0TOXkm8Vnks358hVtCvPw9DAMhw1JGveu7e+sV291r4/lpS2YtG6Ld75mkR0zBNkS/T44UawrFZGVOQmi7I4yjVGNz/+5JE6ACDED/aUYta5Fro+xc9I1yMPSVfR7yrwXgrq4z1lbrKfy9qig/0bx3y5vcbIIaAoACS3aJy9+52LlpZu2q1ICeQIPWKTTy0z3/KEyBj+vBD8+aouqLevPefoRTPMfX9FzO/92ucW3OVSFoQ9A0pzFaR2qyTJfX/q0TBAA/KAoalYGacEwD1VFBNyb4c3HMOzyR9V5dqKeIWTf4DS4//UZgWBpx80tDaQlk2617/n//fsU3Y7y3eKqVykDRVy/8YwSoKiQqlzkHYggtdvVRX0G/VP/UQHq2/oP+aorD/FbyAYACW5UwaGICMkFAfnExBMFdfLbj4kzVw9GXFaO1tPxPX/K6iYtjMJynPOe/db9jHHo6emmR9BMQVbSnD8rlkHwSnG1Z4BZQQSqC6ER+kzhci4n/7eTYReH5fuDG54Vly7SAAoAQSSU69BsH0CGYL2GdGtSUze5bUbZNsViP8BU2dLJ4T+mdhPHXv9ykbYrWTWfYljKilEhdilZkaylOjoLnIv/ztHNdLGdkVREGKZ7IR6xtjC2uh9GRGiNC0//uSZOiAIwdW2mmPK3RXSSsqMSVei2lbbUeYrdmKJ2wol416RlERapSh1n/RxW9IGQBoBEu7Q2Qv7BkJxTt88JO0Xlc4tCuvhvzWHB3gvcnkOBaEvExqXOILjrVbwlov9PbvrcAYTAahxAdEDtPLgNy6Ll///9yGBnnPblpoJVyzicvNKHwV3/4UQjXUVsrZ7ZgyABAAAAACndVwFsjV6KajixvX7uAVKmodKrr4a/ayO+XPGqTlY8g5pJ9Ps1vrUC5+x/8vKYoivI4znmJmIqu5gpRgXonxA5giyHyo9UCoR/pTRbaaP6Eb/f/Df0gB0AAAgBSb/EVQYSBEuCcfXcrpA7iCa/lNiZ7kw6cVD4SkYbHT2tuqQRwHlfIgy3MTeTKdwz+6TN00SOW2lE+PxzKQfxfKxHKUWl/+xp615HkBA5b1yEV+16U1AgAIEIpO0PE4d4OEIqG+mzRFKtp67pW872UWXuFQ/DXfHQ709j3n4xFO/3Uq61VQcLYts86u6nQTVqlattxcoscWXpi53MpTdFaYrHdCyVT5nnXjHmmVlP/7kmTsgAM1VVhRjCr0Y0kq6j3jXgt5QV2nvEvBax4sNPWhcDhRXK31OIZkIgRgAUUqxOhGh8gj48XS3HtiGAyMBuEtQUYJDKEmpMvoMslC0UDy3VdJS+ckiZKpJuqx1cPB1oRZrpNtmUjlnjK/1/+SwlRKeYufavkdcfxeOr9pb1///rv05VL79jkla//gbQrQwSAUm6MOj69QOmqB6M3WRi1XOewvNiEIQ8dIRlWDgfm5+u5t/VSfTd/U8bzHJULao40HwOH20bPxK//8zmFNddf60zd1bpxctupCgvduYX/9f/1VGVlYOTepekMPd0IKktoslppu9s7nchQCdX0MJYUF9bZAwI7Sn4YBMBcKuXWiV9fQ9+d707JeWMdoMq0e7VjtxsOPponjt5cUOFQkNR5hvb2q4u9e6k1oidhl77oorvQor5jv+5nybv8OlQBAIACKjoLlDj4NKDRJNrmRekUwPJJlUcwfR7kge1DuI496t1pv6ZWR3f9qtM0FDxUsU/leI+oTieE/+osVHDaGSM58wo1Jd3m2/u5YWEZnm7//+5JE6wADCVRY0Ssq9mSKmtcyCF7L1UNk5a0L2X0erjSUIXf/////7dAKo3qAMBQkoqPBU8/VwamdcvKjoF0pmKNCJvQRRpHrqhkLh6N1fUMPyp2q43GPpG7TD1PQfOJCk4gffIuq+zMZRf9T1LoqoYfci5iOcRPYz7MPHP///7Kx4HC4kXxFDQAW7eGQGklmzZfKaw2cUHYRDcy3a5XsaEtiBRqOWI7dJEd/7pLd1HpE16tcee0mIf9jvnjAS13gwcQyEQcDZ0Ryixp8VgbygIzotJTLU0U0eS9YEGN5YRk//00pk5/zoVqBE5RAAUm4LxWSKUJaNr1pW8MgrafXxIerUzi8DV2j7bJBNKiXp+kN82mdNlb7lpzpmYt6vt6KQ6acLq461UO0KtaZYeYiqqSwkD8g85JzUgc03Tbp/50CFvN5d1/8T8xSn3GsOILyHzQDFAASmnLsXr74HpbxDlu1HeW4bDWKiRjF77VJd8xCJ+nSxrIHu15mVPOR3XdMufHgshhbFtMWv//vu//e1VX169Nh89pbynD/NmiJ3e/c//uSZOgIAtpNWNEtQvRbycsqJSdezGU1XGY8a8mbJmvc9iF6JqXO1JTxueZJGlHkE0KDmtbaonknSVJjxa8AIAEAFJuDjxbaHoh8QoZ2IwDbIPd3VvHyKObmEEOq9tbYddf25ZSqczyImzIQrct9OnqrEKrHnTupTBBrhP7Mg6Ni4UoS6VDLsmUoJZXLTWVEdDJlBFoZSggYq7CHwCoxRwkOUrSjPRGSLquZuZ2JQH8vP6VGKSNwnmv3KnmHISUhcpQveulzMr3kIolnOmbuVMWHQMz/zK04ZUdx3zcO+QQR0CkKz942d9lQIOKvurr3qQAkqAS27RPAadjrNKvkY4249NYtLisqn1JPb26qva9b/NNUp6GoMHUYOIJDLI6NlaniRZThaYP75IdOuZ4JqdmVN/jw6Pc3DniIG+UbBJcbO//5PQACQpcomY8j8I1O3FuVypXDwredFsde3/I3fkocaL3IK+1dlLp2fo6GHKe18uvw1M3kONBwdQhnj6zjK6oc9jLt8tXHbzEGtfpN6tEs0Q52s/xE+0ajdoKmBE0a2P/7kkTmgANKVtrRizN0XMoLGiVjXsq8/WzDJGu5Tx4sKGeNcb9spyUtZvIiAABSScpxGTgcBoXXS+zoJcJw/83n8G9MMpvVlac/HD171z8/o0Ci/d+r6u7qzEmmOwuo1TC+hlF5znRiOomRLNczyvPG1PRLCqXVu7YB2yaOx6DgeJd8pJkOJM9EKHihwyX0NnP0sCqsxMm2dwWyegeFRCOuE+0uzCQMNFZRWKq1zmn87mbpyoXt80xJ9ghU+pyGXXdEWcdhBofCp4MiUQ8Mfl/5sSmRjl8/4RV+s3uTP+X+kDH9yy0wurKKOFQEwAmnf8SKxXbHUcLGp7s9eWeKuxvY2YmjNmUFbBga05ylYh/36LAWBUHZ6O3OQ7McylRinMRiIYf0fWs2DK3r3zZW82rCUkXw0CdJWIgbir1nj+VKSq0QAAASmaZTA/RWmWI+wqMsGklI+DROVidmW9lm9gP76qp/dnaO5jlUPY3t1419fxhtSANNLZzdudFshqHdvfL2Od0qxKT1c265tjW9PQp7Ij/a067jm2dbK/1zrXy17eH/+5Jk7Y5DIzlWGfhC4FVnKwclhVyNQUNWZ7xrwVwfa+j0iXA0NF8ssWBuTDIs0Gn41dSAiQJJBLTk2SQLSOoy4UFCFFXbiBo8PnZtTHg3x5bjKr6sYP/xUYpf/5DJdwUgjVZ1F6qtEdwX3ZuVodur3IXGBKOa+yNo1Ht0R1/6IIwR3ouYxPc5Vm8cEAEqXe4rwcNBEMLFmV4tKp5RGlMnnE7sL1srrpEIFGZD6b6qhcngw7iQD5b/eF/ieXTp9eTTFJpkIpTlYQILpUt/GttZyD1RjujmCA4wqQnqYzqUjnK2RvEh9UpjBpGvvxpWnEKp6tkOabqKAEUk4cMkEU0KMaSmLCsTGDAZLqlASw+qCAFHjmRcYncyiop12FnQ5SAA5VEglN2x3s9ghAopGPhRjuJVk4JCFZSmdFwZ2rghqiJvZrb8GZYrCP1tsa3LKiMqSrZwWnBEqoXulpYyI3J/wyAM/j9yi4eJGpdAfXm3mQnYHGsjiJ7qhiCJxEowOFMpHFWIlyEDxNyKyto8aLixUj/C222MurcYj45XvfafalRX//uSZO8EA3dE1TnvWuBX6xtNJQJujS0lVuw8q8FoJm1okol+1O0wAABSTkTOiUJFQwLUK+6+pIHEi+zE1USOmhdwtNrLgHkOcdnbVSqq7rNz3Hf2bBy1CqYpneyIYQgUJuRTq/uGKcfo2fzU/k0bX6N9tgbhaY8inqdpAYGUElJODkRxWaTiwKsUpiPaBPamle6sTefuecT9ld6x5Laa908PRhp0fcr/P/viskr/tq0dKBYNHxOzWzM/vVeR5pWV/NlITGkMvV/klcjt6SO/fz+92edJf/nDhsXwpv3jwEQIABTlEmzJNIA0EFIlZyNuR7kYER98uTg+FrpRHN7czHuViPm1dcekDWMw9V1DcfvVP/3PE13chrVeRxykUpCkaR2MEyCZjkoZEKrsYWd3Wcrldrpp+UhFfqYwaAIqVlLIQXDTXFQVAAJd4mFCAJxwHI5KZTk4TkIl5dybRWaZheNynfCDhDolFZrVIKsV01ui8zxYMCOfjyBMuY3i1le7Pz8ALHDxTsIU5HsQ9q1Cd23QqrMUagtIxNwqhUtgoh1jOP/7kmTogAKrQFmwySrsVKmK5zFiXoyJFWtEvMu5nyerXMeVejWP9ZypqpsiYgoiIVdE4hOZkOGEhhmB5BAlFOUdiZlEbGIKXGGmGvus/m6PYVUWXnJ2Pen74xjPas5ZW9f2t/6rxb3GbBz//z//3v5jvbRE94m2j8tWJ9vm49r9blc3vlICIQmpbIhpR1Rz0fLABOyd3rSee0kUo3/HuVyEAklKAUSEoygkvZy2tkH23q0dB40Ea3uR2Sv8zbvzYmKw7e9+7d8PJgiYTmu5CDV3d2d0QniYcxDnM0Tn8Gd3Ly+J+44IQiIyjuhO8FsUT9wAR8zM/Bn5hBHADzzyIOLhygMKAMAAApJ7bYg6o4LpzPo6WSHEMp1uVcqHL3cLKmRx002biOVB8GKw5nWzGQ4UWd6qqOrnYk9TnORp3zneyqxCKn5CPvz8+omQoqLw4VznRBMehyfNlEEnlJjjXScBIiSCUm5aNo8td/nnEzYOmutzEGgvtXvTcj05kQyZc+00dtmx3c08C8RxM/MXRrBq+GpKhIFpVfpZmLLpVmB5Otf/+5Bk7IADklTVGe8a8mXqmxclhl7MXWFxQyBt8W+i7KiVlXBPQUaGsLnzd7z8lnGyhMU23sinMP/8vi8PZ+VAtpNuIFEkqGBZOMJjSXBfRdORyvTaXVX3HXYFcIRvZ39vrVte/F0s3dikdX3DOoUzahBQxbewXIuLq3UXwRgMr+6hoxNylPqLkvz5L/8ILBJ65VrXZv/44n+o20SpbKgIFFOyLht8jMSSBWqPHHj595C3+xD7xs/fbSUKONkdcvI8W+nO///OgUbRGJLeHVhdUexOpTPf3Y9+alZnM8iEMXZGZvlsr0VV7ymMaX+qgg7OGYKh4DDTAlJOWwy5g6o8mZn7Q+3kGNUUnppykBeBgIWf3PU+rDy7w2436b27/vVFwOvk0z/ImuR9fUiJiZv8rNmhKgEFmANT0CURGukc5rgk0aG+UDHyqiUAQFu3CV2B8oJiA0myRKxqKje/rLyuK5yeto/+fnWKWxh0pTLaVIvEjaVWX1VL+vezr/X/95LAilefmcYKGEaX/5KRQithKVtd0YwA/9YSqOAnt6qpf///+5JE34AC6DRbUStC5lzpK80Yw1/LEWt3RCBN+VAerWjxjXIP4qrXsDCUP//4iF/IKNCKAsAiU5YMsHOciHpJVR6zQ6QCEChcgHgOOA4xxGFgF/pmbModgLGAhwQPH23IXMGs8W/rvDj5atnGrtX20M35u/cyoNj57nO1a76Qiq/7b2l2RRiv//4e72HtBx6WFCZF+siAUAABCTlqZijoXWZZFyp4W4qnHy479IzPkF7rLoLckg1JTVJZfGUGsjOzmI8kWsscELf9I+cAGysvdWONdxKPPOzG9WOL+1HSOopJTf9B5yBpNr/1Ubjg+/9VYgJt/8HtigCgQAiSloFPYwakSWkjrst3NA6Pnrjca0mtmKOto9KZgxGQYJwFg+B6JxNxMO9X+srhEGZtCU7GD6aI6znOMD4GJK6CshxIh5xwq6+5CEQiFdm/qihwep/NsPzRVQSXUiSQUmnMXCtstln4AwAkTPEEwg4vogwFj7sYf8aIMKnaoozcYIhw7p93qOCwKUrG5bSi4dBw9Z6GNmoPF11lb6j2b+UxWDrK3/Zg//uSROsAA0Bb2zkPG3ZiKXsXPGZejD1Da0e069lwpS1o85V7Gc940DArxUwJwJWCawDQUQJTduHuYBLYMe1HbfS2ChUgf0jyLZsVOJLkBn4wW/4IFJqJuR3H0DA4L9tl0ERAACLdd3OpSuNaj/NdCiJ25d7IUrSUyolXFS3In+oid1JQUGP4YAhMEAAAKcp0AArTeeJxQc7k0yIBIXX5JurnrE+ke8/x+v3j7vJJJv/0yI8eCogb3pr1X78iFJl/P///4wa7f7l4aK/6I4uU4i9/0h8PRsn5xjDzIqf1E2FhVP6Oqh0ULIyvoMFgiIB0Bhobyg4AAAJwQJmQ0BxyYaMqUvC16UQPGKd4iINbzKzsc0iElG+Ju1Mzt4WbG9Lawv3jGmZWp08eBRDgdMkJRywIt4MSWM1GW0s0f+9LdFQgwXAAQksvokVEw7p+jtMxL/iRSCjCZxBqKtA+zoW//U5zv/30/qpwUWmVDIAAUo6uFkZy9tMPjpjRrxK1Q5mIhcPHTpqRlO0Q4SYwI6TpKM6dcxGcLSQVPmDfLpocS/9ArP/7kkTlgALQSl/oxSr8WMk7aj0FXo1pZWbkvK3R1SvqjZeVuyPyd0ODfsnQrqQ6Ff+yqCYMrf4YSECmt+ZyP//M1G//UR0hgAoLf/fxA0fE/1qctN7u1Zq3ajBW1hwxWNWNjEPHzEo3Vtqqq3bNKLoaLgfT9mYebz1XzyswWIGZrW6HHCsCgtnI+3diooOMeYZdt0RkmfqqlKOab+hhzlS5v/qXT6kGvkwQAEAFxkaM1tJ7o9KCXM/v59TS+GOyNnPKGOZSaH8J3nRwalaoOZ5ftpH61P+9ZAMvZAm6PL6POx/0hdg3jjf92AkES/+quWMFhP++pZ0v8+apcaz/9HKlT/9XQshhJ8JjHJ+AESAU5FEggpfiQ1MH+r1eW+qDKIJJiPIJAdqsI5xBJIQjSFPQQrI/RofBtXxUtWbt6GjgD0aabOTSo6EBH9PkR4MPuazUd0YxnWf8yg3NM/70MMa3+ULkH97Vu9QEAAOxTidggCEORmqEOBDHFW1wZAd5EWFiaccRciDey1OmtuAyl1V2O2OyNus7dNRwj0jaItvs4Xr/+5JE2oBCy1pZue0TdGJpSvdh514MkS1c5+FLwXMk642EnXqtf/4wv4d6/+v7IGYIC/fKkzlDwu2Ozv6uT1/8q5eSP/Q4XMlX+vQwn/+Y1tv/QlygGAAAQEXeQoHkjfJdKmxTqcb+P7fyfiBCAKra9jNW16joTNF5VK5KMzvNWBz+pd4algYw3OGAvEQkOPxUCArray84WFQfq93O9XlB4H+YzNMRKFC4/OT+6Hnkf/oXPs9QKdVt3sIAiAYKbkWWAVFBVICRrV/iOr71Wa3sVcyp+99Qk+VFbbtaLv0thbgiWRRcTgfsCEIQ1/0Y4Hhb/6jpZ/mZUbqeQAMGrZr6FtXGjnU+tR8fNlP+pxrTH/5QqPN6N50ce/1NSgMAABK1BolIFgwNCneisCSqn5fHyMoAmCyFigWY2F6bkhWbLFJgJZfE6oc0mxzUSQzwNGhMhLo/RgJFXpcv8NSobv/sijUaL+ajSg6o9NQw/oY6mjcv/b+IHXIOloJfWgAgAAAADikjjMXQL9xnGHzu3Rw/j889bF6Re9LcpREGLMX+9F6d//uSRNsAQ0Na1hHvU3JmCGrKYedcDD1LZuS869F9nmrdiJ1wvkAzi00W/6Vun/fve0lVoOQxO/S3fpord/8XGQ8A1O579a1lQl36/WYqXSXb9uXUTvX960SYSLLf6kC8aMpv/Mw1o4P/qZQCABggyhRovkRhSGMuHDkNzfe03cVCnF0Oqztx6HGXujn28XZBuO9YVrrf1vtQjpP1Ueb5V9/3v+IsRIXRu1/sIoRQdNT/MVGG57/9nZj317PuQnN/5EXUjHpP/8WnXkOYLm8gxw9GJd8TERxS0cfhKtBrRUrDi3h3UmbWmhhyiYKn1lqq9f6w3JQGEGVefNZd/f+XsUiItNZ3mnqdBRXavqMqCAY1dtGxCRdZ+tRodeLf5CnUeUv/Gw4I9X/YrC3/zxg1XoAAhAQRVoNgAVgUmhrN1+hSZffRiNwpmpkO1WlSURyrv1TUlGSv5f8XkoPgJwLxqODlS5fx0iJZD/q4mF5ph7yrdDDjEF6P3+7uRKafXKnDf/5pzDxn8xcjjgEAC3Kyu3McaKx1wAzLSPi+fYU8DgZPnv/7kkTSBkNpStZTGILwYOlat2XqXgyRa1xnvK3BZiHrtPWdcB+15u44uGPOq3nUCN8gz/D39z/O3u45RLVh1LWy1Bsc336jwxwk6zehX9ZgcPV6vW0xLpjq/5wunrf9S00f/XpqdX/OzLX73feWQAQAABBKVCKBjgWKbWFWaiompiowL7/rq9BZUa1rSdXkw7y+zbp3NYKhPLX0bmD+mc0Zmoz/1KnEoHHU2noWQkJUfnJ+pIt6fWhiI//zXe3/MMQsRxfkIcAwBTfYU+Kw3WdWq4EGqme07ekF2NqGyRdtokasOPxHl1aJUXVR73J0RTOHny6ATDBD0DlJXO8B7P//iykMyA6+/nXwowIx/9UZzFlt263Rf6LIxtf7yu1f+Qzf/v/+U47EcZgCRAAQBTk1Rh1Z3sAVIbmssrbZBIyvRVnFtNjm/vjW21Lai4zjEuvX/aFtfVU695Jv/nChQ5Df6EAY7G/1jBh15e/Ghwqt14gij36/8YKEdf+JjAaW/WfAHyEAgg1RMjCBuiyLovg5wTQ03iUl0u0KvT5wge3VtlT/+5JEywwDFUtWGxhq8Ffpiuo9il6MaWlcZ7ytyWik6+mHlXor+wFnT7rQKWvRUWtrVbbh7z5X/CPFqx1NDE0dIb0U/B1ANE3Hk7KR90zIdwwrpvU/sidN2W71f2XTV/VUgePFxBE9+gXDk1UePcOu/D/wq7JAMkq4JMGELiyMymbSTMfm1A3AMAiOX2rmB8gJl9vBQnZydQ97/QIqhuPK66yv/zmBltVvQZFzO2/tEjCj3m/sIni380iGEGq36nFiC7Dpf4i075V6V2yIRaSLehgejcXVGyLnoZlSSlDlZSLDVfLiS0UGQNHU72GsTIPA9y0/JEkupRmS5IX+rTDTARMVOOZ+85CwtEJyf8wwgLItvz3IGHSMkJW555xMaVHEMRf+pqt/sUIC5p3+pCSmo+xQShFAbTlwL5cF6ri/po5DVVJoNgrC/SMbHeoDRqr8V/8HqBEljLsenbc2FgIe+5Y+Yvl0EGft7P/4PbT52+P/4tRq8Nb1/zPta2qaxks5lqr3GzXNj/3zVHoPs6hIPQoI4wCEW3Nk3CdMTtQLiISr//uSRM4AA3tEVZn4auBU6TrTPWVeDQlhdUY1Tfl7pi0oxC16b5hIBEenXLkV7/1TcS1/bviGPGpwO44htTUVDU2sd1x9c2A4AUdH//FyE7q6V//H3Yr3Wv/vuQKJU7u6Vfd27Q7u7u/Ejmn5dJe+pIx6okd//2OGDrInAABJFRBlty4D8DpuZekKIipP8iJtdezDgu9/4DJAxf5YH//+xDVj7eFxiuRYgRp//uaPJQIA2S1x/MTIhjJsdp7/6WMcv//5e3UyopXe0SkfcQxcxBROXdxwwWb5ouEPIBYEk4CIS5JnGnGEvxwd48PH0TurWNzQvdPMqoPp83pz/vBELwhAVCpAPBOGgFYTRjXX///iD4n//9zIl6///GKloMlJve5HoXZoymb5a4iCDNrt1/foe/j/ANRXpZfzD0wVXseEKAg6IuHxKiWbYk+eVvQCJrM/6WLfP/SrOznF+eEae2bRCdGh6FC//4g/4///Fh8L9f/DE0EY5a//hxruIaVde+93FtBiQzctCQ0VtPd/2PMBAEDn/xQEKgSYgwQAqN5Lpv/7kkTHAANEW1tRK0N2YIkrSiTIXoxlCW9DLQuZYKRtJJShfhrNCEwYpWSEQJB8v66TbE69wXcr7auqpKuWEkjN3n8K/oDcGz/RpyqZme7t0YDOUcrb1dNWRWb+RH1P+pqA4YzaqrLAgRmOQvV0JUUQb4oOAOEAGJJy2gKC1lgTT1o9X+nmv9CmZO57vqXEKxUBcaMxw4BX/JlV/MuVvUxitPP7NkVMvP+GToi1C/Mzka1Ct/9VbVV1XvrVUQQ+iLH0yO84q/PE8U0m6kmCI21JygyGaogCm4QL96KGI9wQML4+x+goOqq/+DsCQcB4MFBgqKYxKzSZ+f2VVqYcyVOV/INHiaf/dVYv2WquqoHzfOQbEimX+VRABh3ruVHlbzFTIhlFSkAxgghBFJy7RscMsOOLR8h7dzxApJu1g+X+UICgi1C38z5BR9qbxtxUwiCvtS1VYaRZ32f2U6s3/oJFXdspVREEw+JH/8xbI7p1UxxZhUuLSW3aFm3Hl9wqESAQFluW/wctQ04fGNF0uOWFgRGDTND3VFaQyKitU21eOWT/+5JEw4ACyFFc4MkS/FVpS2oNA17LkWODoyCt8WKl7bTEFXvQ/FCU4YWtq9iBif/+ZE6nsYd9WRyZxiu5n9xoXRvprKKQYu/6qjpdv81WU39fbrP+o4EaP1JigC3AUyQiUWpbnQZmCL4dufS4aHhkUGDHQ1aqTxoVFSHkz/6OyTqYinaopg8a62r9FIEGX9Wj5MNhxnZ/ohzlW/0myQYCdHU1DqOxE+XBo7wqGuykv8gAgU7tInTY07JGeKEH2tT5UhDR2GUdb/KG4YGlxiyT+CbjhGz5XSZ8ksPwMDWP3EPeM7hZ/71/JL///80aGHnt/ZTgkNSZX9B4YYxv+pqnDqf6lTT6J/zL/08efVX/QkfoASAYhlJOTQhTHpGGtGcQe/+w4PhPNDUtpkKthzzUKCAMm76f/zjsVB4LjGRDxcPG5wrFBv/owXEhkf9DzhGOMt3f1UicHvYKBg91gJX1hrrVQ5T9dQCBEKSSyZH564GsnIOxbCmjHo0I9R84NRa/nBAS57FwliovD2l4kgriHT5o/zrH//XHmSpl/rQGotBH//uSRNCAAtJb3FEoO3ZV6IuNJQddjB1jYGe87cFRmmyoxZ1yTRFJzxeZF+thP0iQa9q6kkzjoE1H/Wxkir/qZZpnP+pT62/qOl7CoAYqJjC8zQ2ZEkTa5f2Mehpz2tTqui3/0EGYM71gjtZK5gGoIQmCQsNQHDcaFRtmlHJf/KhGXLf9wGAoGVdT1Oc1tJ6sv+iIYxE1f9VJFTXwO7spc7yIKRSAEkhKdHEERoUFEMRfrPD0YTNMEwJJ18BMaRdTRX6opYIBE9Tdh/H/ZuIv+9+omwIEV/40YBird/9B7l//QpH/8AiH/6C6CuJf9JOX/UO5IEgCKB1EfHmNIWg2FbEWalSzvzbY9Mxctz3NNN0jhqmPcdRDHGNjVFVfOK0ySB6KCQ6QMY9eouFIaGWf/YbiAXUP/zihIk3/Synm/6JOLCxyb/nnnCUNhcj0O/ACFQAAUnMlXV7kHjgos7g6Bs9L8E2oul4q4+sEABL1XWKXW0SZa3Emgwknr+fVD5Gmmqbz9038/4lVMbX/+36mgQco/+tRuPf9DGHwSQ97fu7nmP/7kkTcgAMTWNo5jWt0VkhrOSUnXYo9ZW9DIK3xcyHrHYedcO//HwvT/oYZPP/6mqO2v+qOJw8wEfMAkSiarZMNjMzQ0ygUi51GwcE828uaVN1/4isu219oS1e5WDY6RB4B2PxoPJENTQ3uUTW5d/Oz4ZTtN8f/9Jmz66///3KoLT//z6xxzHxy9k3LWjyCwe6wfBg56AG5eAYgksRyXJoU76zkxHU44hL24mGX2SEwu1ns6sZUKnDLNkz1R02p87b/LpcOnw9kYjnC922RWZpp0P0aaI/poIo236kFJIsq7da2RNEzvgQHgeUUFhYIv/BcExEIhYAIQAAClGBksViHEYcQtVj9QHjJxQqvqLIf8mRmTTlfD743DsJoLddfoOHovat6ylELu2UhClA4fGHL/7B+Q7v6yiY0cEQsYx2mNEw+JAIHjuvdk4YVAiVUglJy2Uz1uLVZbkkNjr0em5EI+17O5DEvtlV8MhnTj5/tnT2e18HXPYm25hN8dpALLzqHUYXrKi1HYVGSB07ok0oYI0DB03C9Yt8KyoaYpswK67b/+5JE54ADOVnWmw87dl5IW0klK12LvQ1xRJ2rkVQhbGiVlXK85KHl93XNwnBekC0UzbE2DbmLai2uwoxvpiot3KTp1/PeuswwvqjFBohNgEACXf+SdGk1cabysYAgrYbIyiQNjrXhcjpY888u+9Ea91snPzWLsdZeuzKToyNr/U9q2O5XfVGsmgeFBMXIEzMhzh8yHIdJzElMxxRQHFmaIBiqi3ZF0Kh3V3YxXqRz40XayiyyxAixYQIJKKc4FI9ItNACpLbggF0/gIPZ+hBHNDTDgcLmTxT2rs0Uc/4xOR67aM/G0So0ish7G7sPAWEgdYDZQPHwVBVINNDYgFBxs2CbyrgPRr/x5QqgxIJJCKl6GZJaaIlDzbj5wwAHA8U/GHz/OOSmHpbGeiVkJcvlJzeMf8UjMt9NC/PcPXW1Wc9zCAgEQYW1plZg4PCSAdhoSi40waBBxYeZ7NfvjAIAAkl0aBMfUGKnoZndAmgNFo+OWpU/UceVMi3VR6ceOAsBmgcDE9J4FG5oRGjEDBVU0bTKOZkdVFTJSsDg4MDMNzZf//uSZOoAA/pdXNDLS3RoK6taGUVuSoDJd6MMa6FSmC60lA00/1cJA7XG5nzqqtzXyMa8pF3Ri4DtolktuEAFuXYUAgw6GBgaYJxngZVVYKPhEVLRGyI//QvPrn0lZydT+qa2lSzhZ9VkLrGcYcwygiBRhMruFVhUFw/BoOOJG0Bcm376BUSQAKSTuQw4LRauu+F2WGOCwoGOr2pca/InXpm244m6bpJWkEzcHgSNMjLsZxqRnDVard/VBKqpPqTFq6N/vKzMvD1IsjL0PyzMzPb6EgkASGHHjopB2hQszAeLw42DzOcgMEAASlN0IOyyWaJO0W6tW4000Z0/NzgPfGCCFehUQgaFxGj2qendmBrxPCEPRiMukxsZKe1WM3PqMudJtDQ9Wh/6xmNl6Wv5H+X5ZmZnn9XvPB4jAJk94uqdbSoBCFASUk7kmQM5Hk8PMbUCz8aNCsIQaVkiYfACjbmHcMKVJjEJIg8Vsj3YRxCOwIUbGZUlQFCDME4xw2KPFcBLJSRl5+rxWZfLLYK19Sz8u1G4vnt+SqRRmDEcBRYpR//7kmThAALMLtu5iRpiSsYbzQxjTAw5V3VGIGvZcabtaMQNeP/cHX/73RJRkSABDac2KBAegcLRUHbk/pgsEYJvtER6GNqYW3pNY/9xvg6UfEpgcDUTO0TFJBtIaIQ2Vqaubvni///j+sMNDrxa1s+wssToK1X8cdfOd+ZX3qpo9oRNpHCyP1+0CzjsJiMAglT9qoqplTBaJzJzS8OU8JxGZodyTPXWMxd2KJKVjuTleWYnyA9tZtbbOgZot7ekFriUZyoLmNo+jiTyFq8lDahV3KpMm5NXGij6I2p/QgMfoUjmP8Ud6lKVkP7TMcUqEkdgkAiPIKAWkD519Msts5Zn3GqXHYy5hDVHbAlD5SzR3WKRqGC6Z2uSdXiy9Y7nsDd2ZxQXObR7Os1zoVbbrUmjKVrXXnDphjE2ldUUqbAZSzFZl/ke+QVKZ/KUrh8U/e2ZnXlaJV3ksNyXfCsKI6zHlY0VqAoDdaX5EENRLXMq4QojMznAUV/VnuUplIhmqtWM9F5p1VGUg4GfUBXwvYIjX42rhI7oM+odq1vGy/Js6/7/+5Jk7oADNE1bUega9mKK+4oY6G6MlT9gbDyrwYeoLaSWFX94n/u3/6bIORSSRtyOOX9BGTKV3S4OjGe8bJ9b++YfAinzfM2LmhrEYGUxlMZ2KzWejyTOh0VzrKZkMclzZque1iHtRyWUhXfEg91Gtnf+r93q0/7Q9/Z3XcRIQUIkDCSSrwSk1FsNfC+nFPt1cYHWhW5n2q90fXyrfeXL1Gad0u4t57qxWU3/v6ZIfHR48ZH8ZECh0JiTqKiTWO5BVRVw4Q5EVT26SLMvRaFrRtZE//pTiTIILVwmUomCQ7J1PQCAAEEp16AKpxpzlFrCix3MlzzAs1ODuth/lDXsWNmjuCqXlnrzs3H56/FX55gmGKdWY7HMpSONURuiHlIRixAVmGu3Ik6lKIEbWjJq1REpRPObtPpVObGtVxAwWcrM7gUAVQQAAICCGm5dSqqjdbg4zYo5hSSGgBQqSfXsEOxRERsHTtPUuKg5c1H4Xqh+KYQiosM/7sop+Ov7qmicepJ1ttv93apFYf+27wdIKCnkQzgKLd3zvSxQVR/+38vB//uSROWAAp4tXtBoKmZUh6xNDMVdzIU5aUY8q9GIJqvdhJV6wBAAAVPmyAhL8w4/8xTUzwU9PHIlZWJjFHZnq09s31DFTN6X6ke5Xr4cmVa/NJkqt1M0DGMyJbuQRWYtInKZkZGRMfV28y5QQUSIMqvtDqHuiNTWUt/nT2P8HlaRwWanacW4oAAGgAJScjUulE4WarcczuyupU972HNWjUk9TSSmM5rvdbEilV3zM+ZGP0mm2Tmyb61vddNof2ZUZiueYxhheftQvQJo/KkKGR9aiK+WLF5Q2a1DnfPJCIxTDVRHlnfQ02/TW2nlSrfUxvKDiAIy5uxhc46/KevqPNCeabkbiBpjhG7JgUKfcCOIuHSNc9ChNxxb11iw+I5Jo9J2B7mLYQmgcMePqR7vDmW8f7kFjC0kwh9dKiP/Gry/dc1d3xBRfLzU1sbrFrrFItqbw3l1CBXBIJOXagCqsoy3XKvVGWrsltkyte6/plt7cvd9vRCBdnnL2nHEv/7vdxyXDPT/pUwyvVNevzNFDbFLr74TXupQCtbT45ke9dj8TP/7kkTtACLjLdrpKEJmY0kq52GDXg11W2NHsU3ZiSGrHYYhcNza+WlX1EpZxOlwzkzji0rOKBRIZQAFAaVMbAoDRAvNLrKP6q0kza7msztR9E2RUPIJiZMtJFZiZlFksyBGMly5WUGxQajUsNOqDg9sWfpojmER45n9D/yg2LlvTWAGskWXRYAABz3QlZWd0WTUUZkdJamGMNibE4S1QFlo32vEnGiV8WC7T95tIQuIt8U1reV1v7nvlcv77VBoIrDN+tyKvXZvGEu3ci81GFiOjvM1CKh3hVvo5G/ZD4RdfUJDv22GACAAkt2YFC1PYz+DENNy6kieJNwCWOwlRPw9/blobgKmXXmeubjtX/w+rPlUeInpl6D2KNYt9fwoxu3eOqPUapRwuzzviI5DvmenR7J6DxDh0Lq/0F0EeIiLndhlAJRJjJCRRUkAwZueZLgpRSd8+KoSFRCiSnB0Qfa9qpN7IjWal//0UZZj52Nop5swGCaYvimiHWuo+0j/egwXB431J6muuaDA6mbTqL5b9KsU/4Wf/jkbXutMo8b8Dhj/+5Jk5QAC/UfbUSxC5E+my10lp10L4SNYbDyrwXIo7Bz0lXo5vlv78exQAJKUkcFfGZWRcxnous3VfQ7jcqEEiyChUlKGBZyeUcuwEsWPXl/2UX9O3qlE84gHUkeMciIND5FqXQf7sMe3X2tGnCY9jGmsjVR+NlfvsnbP3EI0f+MA0TU+gFUaCiiinW4k8seWHCiqTOXV9vakvU9OZejU6DKfmoDZ171IZh5JEudbc6Ro3teb0bPZ2dabCIvVQjugdzhhoEcfjEotEPgQGLEsnqWx+/11NHRkpBv/fyP3Mzhz471///8/wxIABIxIRJTiYUKIE/Twoz1X/J7idJZbKFuaYsbmQDADZN6NPNCQP9f/RLZvaakAR5NEe3n2YoxYOguIMg8/HCQwMYuieR6nFhAGNzsNO2QfUPh5xguQhBzlHjR2P2fIEmEBf0UTFT4zx3+NZRkJpDSKKl5h6xy91f5WSYdyq2pMmjFfrn/0lzLko6goNTfHY5LbpYo9fXa7L/OLqZRIFLRyaE9eJf276iJx2YjrP6MqM/9UvmEHPeUc//uSZO6AAy1U2+mJQvxa6crjPWVejMFdbUesbfmkLC0clZW+kKNtl2RyOOUQQsUOBjjgaQ6sls8f+mfQcU75omHqPHQ0///Oq4RrYfUEBLFtlg6aZdWq/wzwnPV/E+NBwa495r///oa71QeDQJipEaEZUgWO/LAAEkuSAXTA6N754iXr0la5s2jlQBy0bGMEMP4fgXWNDQGDRzYFZfCNvcx5oW42GT7+Z7qE2Q7755MXgMNpv/8sVWsrhyG7iLesqzdEQ2mbHuvmZ/22UIzsjqP+ef/Z/DEjUoXtmhL///c07tUPNr/hptawCAAku8UBuevijiNJRs6ZzRUbqIYemAtWrrTQaS2vggWSUy0W0cyJg3R3nIKeeRW8/aoCX/wzhp+f97iXnpntXf32npilZEu1TXz5tGdd//5rw1Md5LjGguUWXQBRA053xw9+FDP7hiUFAIAAU26ORTdZ+8g1atYbJHZvkBIuJY9ugNC3PLNfDHSVs2vjfWfg8Zfu2bbLpDtavVkVmSO+7/eUwlnEGYq41lKce7Wj1s3xeTaHTFiAU//7kkTlgAJsT11Qxir8Uiab/QkoXY5dc1xnrW3RoSAq3YYZcUtf/xzV8TV1X20YK5QxAAFmCabkw4jSSpIvamXFaQvDAUHAgPSzBgzDIIiwOkn8efTKq3IYFSnk52OAV1Xajub+P6NgaK8xbI9VwoZWZP54tqG9Ujrr/PV8XHfUTTdf1TrFusf/foLWDy/IE9EEAlTYLkYjyKio9Z7R4yqOHTQjtBFXmrNgB1HO1Txva7wptf55hU/oLfzHqXMklrv6kFIU00F+rugR0kb9ZgmPqZ1zM3L5u9239BA0QHkNgmgSUYU2IhgYMmmn+pIvF5Fq0XNjcJyUTpLIoECAEkqQHyIxuLiOsXS7TtcwrCvfBXBGxVcU7kGK7ojFz+q8bUy+0/aPOzcrNI1Pty0Fw+dvrssi2Tn/7tXfdZsz7fa5qb1tGY8P+1O1e3WemUrcMOgvkflAiJkNBBVSFpSAkSnUCgzsHDuHwuxVSHVusDQima5NaYhHn4jtWxi/xH7dy20+/Lab5r3VO9/Hd27P4/7O0eLqJsRHf38+xls/+ZEQ0Xf/+5JE5wAC8k1ZUetC9l8pmyo9CF7NVTtgZ62r2XUf61z2GXIY9xsPbZexe/xEWOFiB4AoPgQIAeAh4+AgQKTlqIM9B1g8wWSyhFWqYqp50KRaNdXTm0/9E/rhnOUsqpxWI1iW5W1pvc+msKk8QzZMjVv9DXNLx2iVEO7lacr6Gii2EDOn0TEJB/4Zw/LAQADSV+gH8Hx/KK0fooosSGy2IFcPq6y6ioMatW2DNX1zfVUD5r+b7u6pjpxsCHBgHjj+wUQC1sbzPMqfOH387pWMGQJRKLGxgR0rsy0koqgIIcKMGHFYCCFKjGOKEkgQlix8aYlETZusRJIAtBqZIE5PN8LqNQiUSE8ZgYFxFZWyAMGAqMrovy+aLn/ER816y62bLGmPD4wOhwPjcfqgQJmKezPqd3MPb+sZh8Ow+NHQ6M8eHY6ZcrqYsSUokrHK5jqhrjxULQQhscaSX/XXDRQDIAgA27eLFQjH0hgpAU5RJueqCUfGgGGCjjAHnMKK3jpqcUEe9kuDgsW7k8sxrLK1eoJJ2tunQA5hXWMWoyta/VWn//uSROMAAvpM3NBIMv5SKYs3DGNezXVFYOYsa8mXpOtMxZV5bopNEFtsgEwNQT/9SODJwAMQBLbtooFhcekB1IRrZCgRxQPaylLWwsAPQYvsHrhMm6fWNDDc1aEbke6OFbEjMdPgcOSFl9c8mKGvRBayPwOLCOKC4hJVAYTax4BsQOu750dvd0AFFv+YZilGe/O5KR1O+8OFIMoZ7k0uiQpw2Y9iF6ThM9ySSSaYhSoHj+rgfes8MnHHrZkLVpKrP188WrNX3U2bV0NnUVaVY0s5S6X9BQY/7+b0kmOCadhVxR3rRje3GUBAC+5gX6zL25dqBpjchjMITBu3/vb1oXfZim3F5l6ixZI27mD0OfmgNku7vpTutlNRLGUnGqnhQSuSzIzSkatpdPhTVKv1YZTLdVJjUMHcsLH08Ov36qaqAAKSlRBYR8CxMZpl5wdrrCVapCXJROHpGnu1WIbQ7N2jIRBeedMZ3Z9Ba/RygyGA3eOGx/DCRxqdfoMEbK5if/Og4fKDEOiUcaUW9HMtYqIuYZF7lEA0Lf/yFZcx5cHylf/7kkTggIKSGFpRJhnCVQbbCiUDXEv0yV5npQuJYqes2JMNfxUiQAAkpu1oP3SMvM3Yd7EydCYnVhDtpsB2CbpJrvn3pJ4pKd+dsz4+/Yzaq7DDG+676xcNyX/OWdQ3sjruHaTE+FalxSzexXG6xqWzl+21bmhkMfDNyRdZ92pAAAKujRmvCkSZTsiBFx29Q8f2AE9pDZaPYwS/o48+z1P0HPd9JZ5YzDzvupjKcklGzSy3AGo7/aWTTEok+5RUj0p7NPHzgTGzJML1mKPnDinvug/8r5ytKjV3H2lCDU+c77Y2N15rv/P1Yc788/8tlVcWAAgAAErX6VMFkaUU3dyKR7dFnroiU5Koid09EZsqVqhlmlayNB5T2pmZsWCBAepEgSmQrDzO69krX+6PoRmb8wnO1A8NHCgz1GcqQ2s+8lz6t36qCAwRFVspcHiBcQi80crGzUfydcn/qJAgNEus7RAXktbirtkQshEXrQlr5j1UY1tk1ZcGrliTfp3U/305d9eMZ3u23sOR//z2ilkfjn16YR395HzKvN4kzcw/JMD/+5Bk74wDFzXWme9C5FnJKwcxI16OTUlQbODrwU4dK2j2FXCQkIKbcuF6HjkSr8FSKnTY5vIAnH4bDts5N3/oz9vWschaUXrUJPfddgdDHp8tKnoF8Pr/0m1/2zyzb67tMO+foB5yNn+e///SpC+wUI5+sXuFa/qnPLH7GBDGSYSRBGAgP6g/YmPn8W904kAbqH2cgzacZz91dXcLxZxKvjgfwsy7xjSVv92SX7GzGY6K+90g1qh8Ov8rTb+NDdRtUk1fV8WcR9DkHSoAJKcEpNBpJVwPRzRxZvLIVFYcTErB4a6x48AxfQ2LQD+/a/rx/e2Xt6S4ewIM/Eh/Em25AwVjPJiodqB63Tv9r/mxzTH35Dc9eIQeys9vTalh1bizyoDdVqLQnQCAW74wLQdMrQ6gqC+8j4fdiK/HydeN+v51XXjdG6xF+ifK5TXXApHUdB1HVdH/oIzQfRptRuMyeawncJuPUfrqD4826mn41s3a6fTmsaz3cV3MzZdiYaqVAiJ7vxDyWWKEV3kM6Xd2929Vu9siH2goYyX9Tofs747/+5Jk7IEC2zlZySsy7lmHyzokxlzJ4SlmxLCr8W8aawz2IXI9GHgAVk6DiKKyaML6nntYfRzCtyBQRf0OPdy1lud3F86X8NTYgT0bFZ1pQY39+mXdLXxv0bG9wrI4cVxszuzI6DDMG6lfVXcyfQpxOcgeUgmEWZyXrOouhD2IhHdiO9rkIRjn5zixiNpOq0ECYCAFNx2hgMgaEIwMoazETagQpRAqDijgHHMG/Ro2KZap3tRh44N1NVjuVhgo9vbpdubqLUO2X7EY7Qndgtv6JmpEARxE5VrjooRTYzOrmZ/5MidpP0GDD4Ef/m0henCLUGwblAQSnLS4AkSb2cYXl2lB5hrFNkY4kdkhxIbKn94929sEBDm8/SJvM/+537XnH/X1bXBvdxc/zd8Uc2qLwi03JlDnt5SsmZmsicLH9qKS2zRVWspLjKHT0YOcmLrnMNJfOfF74VlHDDEAFQACAIBSTlYeBjdzVvyivlHXFNV4Ny9b63/JL+Xr27LOGbfu9379iP8bfzoQQJfFHCIs6SZxCL988j5/TpxMv/qfaSP0//uSRPuEw91K1JsYQvJrShqSYeVezGVbZOQgbdGhK+uMxaG7+m0Pt8pogREkLOZzvSNF/83YAJxIdmAUVGhVWAQkIQGOFDAoMEdkGw91YRaNwEGEuwqWd53GIznWpjq1eh8v8iNgiTk/OF1/YJCy3O/sgTUxVqEkQnM3EEiknD6WsGLyJuER/EKmhkbg8H38EDkEBJOSW0NjKMPJIIsQG5QUU+aupc+62Ll1cYWFh3PS7n4C9rfEcDpUJC0fm4ZShd7sd96QjoZKWi2vRz0qHtxdlr0VaxFZlVDs6NhZMVKOFShaGhdso+6ita9uUpp1Gup/FBVxH1rPggmssACQAZYnAsuXD8EgwcIW7gpINwXO6UUcxU2gNwq9ShlfdLcDUG/dIUmbVMXE0u1oCoQ3WwaTdykVpUp16Shz8oWiOePNq6ZaelmrR3lb12lCtDrx9xU/PEkqvz8s2t909RPxsx2bhXilHlVUFJyXfggWDhQKT5AsosKCFkD2cgPCSIBYKCJeJhPG8vuzprU8SBlei9lPTXwnIRvr+zEAgcJ8QSvan//7kkThAALWV9rQxht0Vkn7eQijX40dR2rkoQvZqqxtqJQhvwjUi5//vL3Ilqoc9CIrBibaI5NS//Q/M7mSmilD8uqJN4nbCEUUEpNy3IwCvTJ9q2P3VNxXBLBbOKIUAgQIBlHJD5pLsflaU/87clBPl3PhRy/58wp5iHYnc4tIjLdJBV+5x/pFvbg05SUhlcT3JpgKK7/9vk5r3Nym+EgxIgkEIFEp2lGQ+CQINqvVkhRZI/oaKjByHMjTI5BTGg6EYwUhy0XKU5uuYl/sn/69Srjc4qjFkUw10CD/nNv/T/3ccLGfq5Qxs2/QsOeZ92ImocaimyrGfc0wkGtixoOiAAqtDAOLU75UWHNm5uLDhYfjnVqqWSJpoDDZM6Rc3Fogd2Lu73OEI1Fbch4RmcxM7QCxfW7JfdS1Cuvl5kGmd3fVWKLVQG7KRnBs/LPxRQAEinUkJ8poa0H5tcqd6hxKBMjxLGLm24mFlCGA0Gq33BrYGYjBUP4EgGN2hNihSeNSkIJrfp35gmdTvfOzSek4VwEh6rLV0kwVgQyxR/x6ShT/+5JE3YADAFhe0Mcbdlioi4o8o1zL8V93pKDt8UGjreTECXa/+av9TiE239Tiv/Svn/cuf/KGmH/OPaW/y4AJRdjdiFCBVLB6jTZru6WVtxdtirR0ImvezekkN1rDFPZnlfI5m/7+f/EuGTH/9P55pcszOf6UGENU+pyWAKNMP9DI3EVj2/U1/+YVaZMfmIY7/1Ggof+VICA4hl/NLj/lVAAklOPyXGL+MpGIhMSTow0vMombOLyqSouLvykyd5qA8Bde5oojgzKx1xx1XNcicuqo/8cDL6s/MEoSncy9Njzf+hb/qSdW+rShn/Ol/b2KzP1HCJh32MUcd0gAspyoeDGHpec000mMNV1AOzW1Fq/WNhP7M01Abje/2sdmckj/9v+dExOalrSkCZcsN40ypQoYJKnvfsp1FzPKkTqV9B9nmztWHlMO/zi5bdfU10O36kC7eXC6AATb/XLEGoPhvN8xDmbD+7INypKI1DRZ10pk5b9cQE8nQyHV+uY1ErHRpb/z+IB5f8pWfVH4wPi5dCSvOGabN3L/1Dv/Yir/q5n///uSROgMw2Fc2BnsU3RiylrzYedei1lfZGes7dFsKWxM8x16ziBjL+NOOFfCgFt9JJFA2KkwEFrA/EsRQWcdHk6aEIq905vUdlXU6o8jNvJ8e72tIqEx8RFstEu6Pf/sU0R9+soiJMIjrLm3c/b/2d///1V//+81/H/638DP5CyihrV/wooPf4mQgBLwwquPAp+QyMyx1BsvrFmSqHLSPTStsGrftTi9LMsKOX3JkB8g8GROKx0BOoJXs+sKx921pHOAN0oVMoyUzKFMKTPu+kgQEiPWvrI4njJ3Uq1lkUK7VN86XS5/yHzv9SkXb/OkfQsz2p8FQSQA9nYArQdlWSdQxQuYy/sTlrN50QINR6CPkSCpuuyfQGLVVmLaNZgJQzYdXaz2d3dt7bam/u6v+ywwFDTVy1UUEXVifUVIS9qYwGTaX2Fv+RCPy6EDrv/tQW2XqIHUyt6DzB/2qgCAABp6mADPDcPxKCckeSHLCvkZnW1HHXJ5ZiP6trgww6dduO2Lvg2L3f7xrG4jI3i5RM3tSL90Hgdnel0PGzntt5QMDP/7kkTkiAKjUtkZ6yrwW+pLmiVoX42hF1bMvkuBmijqzYeVeLGGznmyRiMh/1HTm/qUNT/Qvb/U5/9DZA3+Pz3WGgIAgIlOIeBWI+2NM4EQlxthmo7J38hjXmSGHCHe/oYcpdmSXdCSPIQJnkNr+YU1D1hnbT9oJlISO/r4fDw4fx3GgQAhx6ke8zub+YUH83zsJpzcYhn/zMz/7MO8RCN3LTXAQSVHUwTvUzwwDWORTSwxyRls6F0QgefGkx00fHh9M8B11dwbLKNH0gQGCEj4f9U0uu2f/UWkUWdrNKC0ymnU5mb7s5AfX/Y8xDeqWEBPZDXPZhwaGP/uhzP9TUNNO/PGg6sTu/y0227gQcRSBQJIOP0WNHC6GlRAJXN2KNfWSbr9+beXf/+x5woaadR7HuXduarVNIq9jmRbmszvNQ9CgSGk6180fPf/Lk3/1/9DnNe9rnHlCvQJwxUSSqiAkUpcIZdSyGhUKzdtRkUtG544VU1jjgGlTLBYPueo1Ovj+7mANDvfeYOf7OA8MGsjKvOJjrt0OWa5ifOQcJucqe//+5JE4YgDGFFYOe868GDpqtdhhV6MZV9k56zt0Vmo7yg0HX4fUornepUcDRH/KHo39DJh7/mnjVn/PHRsvKkAJAEElUNkEc071t3WVKcQZdgK9SLlw+xicDTzLrG4EK7/H7lks4pGfbkmM//cJKre2+XtYpJf0MMCsqlfMULPdXrU4mqO70VAQIn9zGJ+mpf+rF/8gQxyUMcYOKEgQAEAAAEA2tkSVVEonGC9xElR9dsORkUah7SPRhqWu3Wvkg1nJrcVwrqK35N4Whzp6LjX+A7h0iox/6a0YwuFB36JGoFqHHTPQVSZ9H6niILf6CqSP/u7f+v/ocv8oahx39pG/lLuQAAIt2UcESwU5J9yx0azYVFb0sgqCxKVHAAZ2XTa6UKTju8UqXI0fhMKqsdEv+04PAvidquhtXFwiGW+1kGQsux85+RliR8z1U9tTbVFYJQXZ/flTC1/ajGkD/8jQg8uvVed7VIAAkm9RwcaDpqNu2O9UJaSo1ZzKhFJSWFPcv7d5jAiKlrhaGkYyUkfrRAQGO0bGYvhYSwawwTU+Pl7//uSROGAgwRYXFGHO3xd6krnYYJezM1JWUw9S8GPo+rNhilwv/3XGP///KFgiV0PLv43Bu6epg2Jf8oa6f1dmM/6t/3Ii/846TFvXeVJP8hMQm9BARJUijRUOPjf1p6isjjsxM4TlGBe2xUfMEIYdey8wmjRfBYB6pvk0dwWWQn/P6DgWACCVTFQfc7g+RlRPE5ASO7aqolrb9xsLif+OHH/5Szv/lTyy/oMuOB+XgonsUEAAAAnlZi0Y9t21Ywtli7CGdQfYQlW7D5U0EwnK9jg7D5R7v3okxbcC/pRoUFF6+s4L7cqeOoGxoGF6nvnRrtv+MsRD29RGEe3+is9/qNlI/1oUkP9Rmi/xH6hv39QMNrAABBwKqwjJH5loIxOwt5prvZ1W/Sup19wnLRbhWAIpSD6DWVOi6oE1jF5Yr8scXKOVtNd+2E8FktW3yILtuYfoQnCerzX1oMVT+aTzv60Z/93Jn/0X/Ix4YQEWVe0nQACi5FGl0D0mqPOqQmE4S5b8keN60IdralrH3ozlzBknmL4U6qfTPEODDfPvIhk/f/7kkTcDMNNWVWbD1NwX+ma02FnXov5BVZsYguBeabqDZYpePeUAGh0//vv86Dyf/usTwd73r8zIgxT7Xup2Uiv/Wixv6ukZOj/s5u/+is+n/UYA+ntJ/D4AEEAhIufoFI8FEmkRpsUiqRPsy9KN0Wv3U156w5Gbb//R2n001JevO8fdkEd2kDN6Z7sdAENVLNmMPg+dKHJnqNxF/6FX/x8kOt/Uw80z/QbGP/tVP6Dc8EXsWPd6kAAAkyodAsUCjiwBTEEi4kpYTRRJdl2+lTI5le9mU2co4TXwp6bCNLfpJnlKmWjtO6v+06xvd+mUkpzay1u9j//VahR/vff/mMBAPanlRFBKHf9HEz/JCU8fN0bkgjDv+pU3/nmEDz/kbFiZzP2c0t/qePOoBQPJBGjBMdPx/G7VaOMQbNoqMTYLc3PD9WXJxfSyW1HzRnkXdW4oBt7t8sN7XwwtTRNr5zj5gRA4PZzux4KjBBkntVh08VHdm55MfT+aQLt/mGs3+WLGf9Djf9XHWVX+o+d8RoFAEC5PwAGXsp1LBCZUL6tKo//+5JE1wyDJUxVmw9q8F8Jitphh14OfWNSbOFNwZCpakmHnXpKDwp/Jgl6jOiZESyLlEXrGxU25m6ZvGyrL63YduWzW5kOVb6bvpXn/XBNcf61/8mAneu+KybonPx0Rxa6/nGnX/oULHf6mm/+5uX+ylzX4/yg/N/1HCRbUHgQAAJCUI1IENpU3krnYrTUsfW8hBokxj2Qh4y3gNhyS01NLOxyWotERfDl8u6Ne1BQmz3WtO0njnLE02V6jEsPIt6rLPa+hnCVPqR/clDan27omf/SUb+MS/qSd8fypv1fJJJpW1SJLFxYRL1ZheNmtvhzBLX1R98VrG79kIfzA9jRPxf/ZVf/6VhM/PX1qIjp8/e6IWUu6IlQyuzu6vcEWj//HxdWibolO57PYoZN/5uPl7VEyjUBA4D+E3cBiMJBaTkUaCiqtPJpLXwpcLrIfB6mFatIQP6moofbw40G6dRHrDGNX038jXf67vbPAaxl+OWELx7J39faHovx+UgX2+J+KeLuf//T5e/veI+94RFRByACIPHBweP8MhMPoCKacuUI//uSRMgAA15ZVZsPO3BeqDqTZe1cC/lLe0StC/F2puvdhCF7lJ4rNx+bOIQABgRJpIvBTVA3PP73Jf+fe9Gk5AmjQJpu7vrLCSaa33MEAT2nbXMKG0W6Ms52afS7MezpN0fbXbzWMLmqSkLgtf5Uif+y3Bor8egsH61rcVBVQtWaKDIBUSEDC4lFhMCcM8n74UIetumJv3XUfCw8XO2pp86z/+vvOkEfVc6L7RSQSmmRpTleravuuOor5/qC7H/V8Wy11PV/z2lKu00stF8FKzaqsxKcquyrr8V16QOHyBgAAFKTBIUp5SoKHiHITiZESY4+vi8OtWo74uAuVFOWeayAXjT/UGKaqdKRZ/84q61cvKoxsh3LdjlctjKhy2ov6IpPRqs92cSMWrndFa5CEEGRRbaRrur/YAVSAJJKKBlwAgwL8lKBau6RMI2/ndXA0EU/ILiGweFY3tqmhygqiZ7H/fMVcf/KF2nX7xyWZdw+09OKUNerxLa+kv3ppts9wt5RRaUGKhefqxf9Zh3/93y1EQYUAFqTaDA0LsGDquLN8v/7kkTDAAMSRFvRaVLmYGs7WiVob4s5RWjmKKvZZBestMQhNYqpe2VDByal/OPazJPY0wYNRPzSBr/0cpTNNexQgr/qpG9zVgr2bayd1dyOgiZz1UpjM5ZvUpSlLCkf+jHRlLQwo7IKFeKFARM44agFZ2ZnZJG+Jx9Gkmrq0+56lai/+ildHDMMoY6SVooyvCvXLYAjhn9RIRT95g6MKhkH0ZRY5VzKqqUgiejUTc3/pWs6WM4ir7sjoqb9wgrgWV//+JFlFISb0kE5L/TBBsiwkD3S6I2hE5bLSa1Uno+4rGt/5qKHGePNRcuopf//QAwMv+cYIf8ChZzG/QcJjjt+ziZv3QiEmd8yirvT1QSKg//IxyC71PIUXoYOjF4nEEAAQU9efQSBWbX6tzrVRotFlcYwnsajqNCFDTyA41HNCWMzDP6jIb/5g4J3/VhTf50BFe7OzxAwk/teVRa/0QyOgkJJmcWcPgQj2RDKQogUt//nOc54kBAT1GGJACpEZr0gnJf6oTMDGypCK5un1vCU4QkmBp3PQdhWZrJtXkYRf///+5JExwCCsldcUQcTdluoGuM9hVxLSVFzRKyr0XQrK9z1FbvlDX/z5ro/2ceEh563acajP/OU6zv6GIt26Ktv9Jpzb6nnmFQyMvWPFhyX/4ZX/+AKgmBBJTkKYEQ2MNHuOGDbiZeYlMmx+DZjR3pf8bYeB0dlmszF77QTh/8xBkQPp0Y1BJd3babcm/zVOMMMZX+cOJ/rOPoebacg+QH5F+Vd/+UCCRKJ0kopu6V0rHDI92GDSXx3W3j/WPA+Wtbl+851F+Y5dSnvXMKBakeMZx7oLP+f8KpgkBtphs1Nin/UuJf+j/+ZvMfmKe4//nE5n+eeaR62LFizIjP2UdKsxLlga80HQFIlKCTc2TDJmCvbjGPErqSunMq5Ye/5y9+cUR1e7p1bPj//7QFSPXyvyiV3/EaCMxNYP2GBLv/oUEGGelIjdeVAGCu/H/w/P///4y2p+kELI5IWEAJUIEpSCExWCzRBQax55VbtdZi3G+sXQQL03tzFZvlhlPUXCNPVqJg0S+3U4XJf7GD7PmPmnDwkOcq6My92d+ron0dZ5h89//uSRNEAAqlM3lBoOvZTCDr3MWdci8VNaOe869FPFO0okyEzdEkCRN7+pONi7f8IKwOR2i0iB4nk/FIlFQFiS2Y4istfES8kG8mkHjejoOFI+VOvWI9fq+05JuZMiqjvEw+O/uomDtLvx4uBbprRhA9rP3nVqPpmKJIRyd5hMCpalJ4qhyo//4kVyqJ0yICAIADnB3naSEksoUApni+pHpfDM3HaIN85CdHRDIGXah21l1hRBwqUbB5a8pSIIEb/6rsPgSRv9y8QU1LSWz0jUzOt+pSlIK/pIFM9/rmjrSs61spZrdT61p0msaakEELosmmzbskXFDQCAACABKgDvD9LNrVhMk0rn2eEPWohyMEMx6HuOA9hjilajWTHK4OIz5QvdmG7qEfLPmecpk7BwUb+oiOX+ogAgyN/GDA8O9eo8e362MPYlWQrKcOuv6WEF9XOJi750IzbOo2qAMgEEtNyg+UypYMQwnWByI7KkPH4qNHZ1Cof0nlC70RjUarMjxGDYs/fYoBICGFh8pecQxOsn6kZHU5d7sFCJt/zVI0v6v/7kkTjAALZR9nRjDrmVypbehllX80xTVrnravJkCmrKPYVenSJm/W0fKdfzq0f/nVZfkB5AjAKaDKCKlS6sbDwHHgEN8ihpxolzqBGUEgtNRnZnQXSUqLRYPEzFEYt7+PD/p6oX/8bgOKW7R5hKDKv/QfO/7Dxz/Wxhcmdfzyj0foPDZxqg1nFvW42NO6mkzAsCWCJZk/A8FRvcAsDJfpzI2RjBopjXcsAhLzjPiEIEyjXU4yYHigNhNCIiI4uWGxFgyv+ElZpURE3duKIqb/4T+d7kXeGLPLF+XekR56r/u5v5e+Eit3u4SoxshivPozT9zHeZP/jwEMABIAbtgWPXWz+TUGktRohURpcaVyiKHtPGM9L8CdShjrMjnCYGJZXZHVTBEXeSStRuuTO+cyIy/UroSRkKLi4eIQxKnO5zGFCMc5znZkfS9CEac75GnEztGcgGGZ+ZsRHgIDxFQNHQABKkoOguPijBSmfmZqgwig/RIrAyYiCKHd1BO7oIR0Ypyd2L3Ok4g6rzczNaXzwVOtDRs1kTkbD7XimIlH5LJP/+5Jk4gACtVLZ0epS9Fwq630k52+M8TFpRKELyZimLGj0FXkCkdVafeiTW0FSEDUo6AKlRiBFQ6H/jRBIck48TpBclOznQkDs6PVvdiwtRP8x2moKGdaiyy1f0Op5vnloC4ZmZ8KBPjnV3M0M/XlMz03IiZUrAyKEBKoKhbV7H7r6AADAAAJc3ayhQ454jC5tUs2MNM6Gk2ZzvVmlthS/eMGIlzS+zpudbkil257OzkTAgTtHhzZnYDDaC0i30ixDjKRHs4UMzqMoKu6uYye10PN30U9i4Zqx8ypGzRlSExKURYhEo7rkKSjQh+q9IYAAAACnbQiYIHjK9MqU0zWIqyc66ba+T5xA4Ln6y1PlN5/syxnvc/Y1qCFJ73mqsue8StM3jylln5qgoTSYmm5UyZdHm/DYyudcyyJSPcipJAZ3oaKpXfcfApoyUjiCAACQAAlTdfBGiLN2GbkdtlxSExcY+2dW/LO9YwTTsw0I0LUn7GdwiycQXGW7kcrDvUqx68V6GTFY+Tfg+Ps93+53+ed3N5td+XmfZz221rd+7blt//uSZOCAAtA829EjMuJHRss1JMNcDX1PbUeka8l+JS1olI14k5dVb1lNB2/jFg0NWsiwndgNBWua+MCysxBJKcmBo4pDTihgPqbbFE5zJMyQ3X5MMDWOkWPj5j/78KCGJC0XVUA13+xsz8bonN+/1+70/I2WZ+TzEuufoEnHpSMFLAlODSgKU6ZdHjk7f7l7sCnAEnNKMp0bGV1Rs0o8QmiFcYoztYU2/oWpRBHXQaroezzXYyKmOPbUVqoa/3ii0pj353WHt/NtdVPpq9Z/97VuFa7Znz9nVRG6hsLmH3Mrc75kzTzn/+U2xuNvbN+379vL5r42UNDmwhGmk0AQCS5zQYD5SyZqNkh1CgonoAlPsVghLNbe17iwAZNfl/+d9eu7X/e7/3ubCNtlujtJ3r6rrL6pC+5B3IHAVgVnBscGcd6F1QAIAAAAT+hCYCAuWlZAlaVIywgg9WlXnXuaLEY6pbRe0bkKi4bH+PA+mi//+NB8Xxn/9GQyrSTM1MGXdxzMaTs30jSqRpXe11Df/cVEfVx83946+GtVjixy56PrMf/7kmTpAgNTSdrR6TLyViMbmiEGOM0Zb21HoM3ZK6pvNGEJftryah34sBQAAgAAJKc49QFgepNSxMarddDOLvRhMb0+A/ndD0+zxPMdC9eS2D23//++W3PDZ+mxIaHvyrtLkUNZt28Nmora2Mzf61F+UGpppXQ8fxlM4SlZ+tzfUc0B5uO1VdP//8kECUnK4F0JCmC5n9FxUsggpS3lXUDNV/Tp96SEUd6bkTk3PXMBn/5//AHA9D/5DwuKi5GopsgcChwlR5EZQ5VkWjc6zzKzZN6sZW9DKejszqrqxDN/Z/Yv8ymIqMLhw9SOLgERQAACpvGCBa3FV6szbmpb3NuY7IUzcDetYgkYspHXwljcyjLM0JjuhGqFBNkE4Pqg9MGDs3JslkX4bH1gbTutnjPfnMxjR2N9i8yKmINPT+by0tNcMG4IM6TqD1QojiYcLAjUqpGaWUm71+gkmCaDZ9C+6y3vetnhMa/pmzm1+VxPktRQFUrhIvLA1ha//8YCJFda+zjaaeeL7hRU9v2mEZ6pVin6m7XnueHxtd1X2RfnHDn/+5JE7YwDHlTYUYtC8GBmuxo8xlzMOXFoZKSt0Ywkq+mEjXi0VGXzh8V7kbDUROwyAJPAAAKcnDvNI0Ec8y4y3usGFlTJDAdYajoKigZu+s3b7Nhyqi98PSdbWVw6tQATCczP91Ep8T5FIAMrts69alKHFyIgqRtSIGNIVIlxoL8UFCsfVUi5xiTwbBcFXZCFcoAxKgIBTdmjSnaSMP2u7YqDMGoH3rPBK8jvOdocZWbX78viR0P93/yBoDrb8bF0uvxYTEGMQi2dCCikMhFRdVHaC2YYjqdiEzE3PZuqs1m34rK7B74m64gxsLgAAoxEkkIq7YLEeaKgMXd+SzkHNUiqNopMqLG3Qzay6xU+LQq4Uo6OsAD5OaklRxAslep3BqKD9o0ayihOu/UHREA2OKUGgHCtJ2ExECqobF3uXOqfCY9ywM6XwFPlqgEEYAAAK+uIgyC8qBYwooksDI+tvnKjrMP4XywfNv1nOvo60OxSPbFfeq5GssarvOsd3DmY5WnVilzT1sz6swtbX0POvQ3TM+vOuc5t/Nmd+p7IrH/j//uSROgAAvdA3uksQuxhiVsaPWNei0lDaUYYq9F6mex09I10w+cqm/HXXircBdYAGqAgAOcT4EQRDWXLLtmcoKDaqJLH9E6VhlENQNnnduo2nOYmBlaCXwxhzs2LttOt70cGIJjGLZUEhMqvbaiCTD2Z02oxqaNPZBVK6s6KYWa1eRRl6euf6iSn0dflH98XQAxACFvBODSJZIwG9Jomom1U3jrGH29U6kBEz/GcPdfyhQVTLT5xD3qC9G2p/5//PQfghEyMtmmGiFHSZWOboRgVTa/ZyNL5m1SrevOdDDjpr6si0/WYtPyEidT/nuykTG/aekJTUEApXjxXz/UvxHl2nu3JIP4j2wdRo4GBgwzW+0S11ljsKfcIRqI0wX5j6mswBfj+/kkUk6Hq6ibY165mEuoukqbVeuJNr/iOJhf7b+yQQ0361znfkCPg/+rXx7TVACAAIAluvQrw6CBKUaLRarX1ZXw4+IP39kaJfCrNrSP1Xd4KQaZpn76Z+1vIB8I6/xvfqyAjCgut9SkWC5f/FUNi5r/qYPVepUn5OLB+bv/7kkTqAoMHUNfRjzrwYaqq2mFlXgyZS1tIvUvJc6ArqYShcZahyLdXWshNM+06/+haWszS/QkBAaCAQA6MQqZAxSqQvTR0GMZ649GpqbrAo49LxYAu63QUltGq6xqPn/f1gygiqM3MUL4RDnM7MlyUhHhOcc5D1OQ+70VpQXM+vzTGb+zt3S9ZBJtImRdpOK0RNgJoIYJTm3BIwbKg6b7r5GXEg4tZ/b9htXe02v4aCO0Uh5H/H1UiB6MARmRLIyFYIMRCt6iokdG6pUMT9JGOb0dZYstnXQZZWRnKjjai4mDM/8VP/7Cjl6fCjuL/5RLAjgAJoEASnRMqhmNL2Vp1CUxSPYW8BkUnajQi2G+s9y5Y9sY0R3OLBUR+s+IF1P/hAePQqrCkHP5CGnaJLPTklfQEdoz4j1Ica4jPJ4sd8UUqf5JwayeWBAgaRQZKbu/D5k6vh/oEpIDWhYWcUIhEUTyzij1RACYIgyMrAiqFDZN/Zm/5ECGvcxPw4ZOpJ4/GBzrtax/BdvXX8xdLVP1LqUbZondv3Gqc09f/u4kFi0v/+5JE5oADEEzW0e9S8FuoKsphalwMCQVpRKyrmViLrGj0pOP97ShDOn/3tCIxEA7kAEv4PUyVK/eT2+6JIPAkHkeXgOlkD55AfTrr5W/1D7riP5spNh2vc+YdLJAm6qo9Nqkd7f7OG3Nrj55xh8TTfHdotfPx+TclkPHOlMWbcW3yOx0f90ca3VSVel+m9coAYEAYACVdhTz7Myg7jWcXz7Qmb6HaqwknFbSKAFDKvgIf0ZhGWom6ZPTRugx//+oDwmBoyn/Fwihq/pooimdGQ/opys/VZ5hOX9q3Yjb+hyET/1IXc/+aTFAQ1igIP6wiAgApyU4UmjEsBktq1jT2MU0ywyMlFQQTpec3gN+ziXs8U112NnvPpnoSe79oWL10bnnDVrvZ6HiMe6Ma7URSJRXzj6sg2Le80pdHlG+7DngkV9AHOVvJAt4NKgBB+G1OlfNs3Aqkk0axm+FBBtFEaxbUUkElyUC59iyekoQFJJBxjBCJ6mXWUHLIC+SyDKqtWVACeLyKklL4/D6PyDskyOpRWe9fnVFNXZKzF4vn/frn//uSROuAAxhY2+klQ3ZiKYs5PWhfy/UzW0etS8FtoKsdhZ1yf9S0jVH/Y3Pq/5hT/afZ4NgWAABTof9BAUSj0EMKhN+pT8TEJiBm2A/JS2iKJLbWrtUbtBzdW6OpuDAHNMRN1MC7nrdX1Yu+r+REcaD6spvRTCKPWddB8SD/aaPR8pnfsPifpKO6zBHSgbAAIAAUklFCOs3OGGdKenrFXRe5yRzbqFCrTeIRNp6/K6QfbK2HsX/Mk76aeeaZrCQq7WrfP9cByj3V+ZmxdLtNmT7qLpoox/WbD0Wn7aklH2/Wmmc2/UfLv/TQV/XW5sJ+1vqgGAABK3cguVG0eWqZtRoMI3YQ3VtHBgq399iAwjP34u2tljRpIKvLe/mUr1SSvp5MN7JFpSeucuaVBAXHUux50wUjOYSSxIuMA7HjKfQaOX7tqgkWsmp7uQe36Hnv//+lh0AntX4ZCoCASVJxTjwpCNlUSvo3OmGif8jiR4khHd+ZchVfLlxQdetuwkX4sdhFZDj+ZmZ4Fgn/nxCJJOb8xhcef+jFCTl7TPYe9fc0ef/7kETqCIM1UlUTEGrwWcgat2FnXAx9NVdMPavBmyZqXZedeNT76HlSK/+wsV5lj5ijVW/U0bknEfhOBR1RKAXsZTRTKRiXXNtq0JkIbqsHyU2vKQjN1aKDPkxDaSg65KXH4QDUg5hOHeVxIQIdD2TQgoZ1Os9SDxCT9UFhyo2/QUb/dkZ/8orT+aPyWzEEwkL2cs/zcmyqlEJuWrj45Wjb0VU9EfegxjN8QsIxw/Voxt1Q9EG97nKwk2mAwQpH//9Dvvr/Gg4MFR3/+Mcq0iq/xeFVH5+Ox/vN31rCD1Z8gxsfCaS8O7vAyozS71OmFMpaAO4+b6ON3ofHwAAgZSAQQUmCoNBY2ykvUp7gqBseHgoh9xV0FX190/GjOLHva9jAoievOA5bEr8Qf/QUBSEqlbipS6ueZyOQqq68oo45l+ty5WI3+OarIlXYuo3/KiBmAAABU+hB1SoSnpH+stik2vjjBXyzUGiWvt0GL9zfBrSjdSL/zZsLAYCQbU7Z9moLxg3/iwwbNQ/3HSJtfnkrn6Ne5x9H+hKj0PQezGbRHP/7kkTjAAL/U1e57Dr2Wom7OT1lX4zNNW9ErQvZTh2sdLQVcdPUd0ZaOrVjwmSrnocUO7+vkNHiu9BekAAA2thLGVeunGV4SLG5vkNBAuMTVzZHe6iCCNaem9GKcOwN9uZfN2RCCHZ9T/QVKZ/6kBwB3Pq5w+DUauiqRhMlzK+YcdH65+62tdyu03R3jX1QebMwp8Em8pMv8qpENCAApOS2mEgR4OIBPOpgoNZSUmqY9dTlIFGN+Wc+N08QXu6zxELCjn/i6BYO/4b5cNNQ/ZPSbKTpp/lbeXG3x1lXfHHxjLU74exnJZlDt7+Y6W7//k7gtlgaeIQ5ENPQRAKkbbaSZJUjiV/nKWT1woOJmrXkd9IolgRum8HZfwFBofnp0VOoeHZXc9Q8C8mOmpY7UqVL5raKcMHeirU0052Uy72sohN10o5pt7NZFkrTGzzFRG5CaXyQrm6NKKL2TYeqAAhAAAJKTppM9qH0eErh5j4dv1ZjhRL5OUsYpKtOl3PTojJVyoevjME4Hr/qHuPN/Xxoii6P4q0zEEh2pHBRMODTUdf/+5JE54ADQVFZUYw68l7JSrNhZV5MPTVtRK0L0YYoLnRlqX5+q5YUpVfNRti/6GGk/jQICoxhgu5dWXVH5rI8Z8SlF2tpMoklxyAWlyY0bP4GQu1eo+8qBzP6jqRa0dQIZ2iouq7ots3Jt/X1YMImzJsJoEFKzGtYQExiZuiGDjvVTIexR1fLiMhdfERGH08udBaka3D4zNRW6WqvEXtYABSk+68fOqDvPrTVfp4gpHDJQ8tllYM6TNW1WIER3XJpOdSnJwiTN2Xe7KOCovojLcRQkIFmnDK6DxFGqe3QXGH06Jkj+vjyz9VlDZ40Z2b6ORN/mGk3JIDeD4bU3RUAogEEqVDGguH/ldVVCvo9szBOHxsYLgNFzPdfHI7Q2mfc/jUHww2fst0Egmou7xq5Rg5mrbQoCFpfxIwsmrZNyf6Gq9DejAweM/5xhKsJZJFFGeM+hKILawEH6gEJQABKTkzIfr+AQFn1D/Nk8JAJjrhKacVYFQgE/Kv4nEnjK9CgFQ1/djyzu5qaUGow3TygAjFmc1WVjzSLIcz/Gy/bnMe1//uSROEIAxhcWNHtK3ZcaruKGWVfy/k1Yue068FsqevcxZV6s8cco5Bf9Bwz/nDYTu1ObxcVAAKUoayyH47VyYnxiE1Ggsek840UUzfAQN1ZqnI/qIH5a/qtxgO0cf/6MLIKOdkKrHGgoiZDtscwiBDHmrIzorVe8jKYq/fDxJFIqHZCiJkNbJRTon8w/AAAAFy7B67WzyRMxAn7k3JIIFRiHXVIsWBvnpCnBzQVQcwlyukSpBEFVlNSJSKZIJJMgiXgJUMX/ODrFsL/+hgsjtZZSBIIinW9EFg6zoOZvQQff8zrKqsxodcPoh25z0/0IRs5+qIEQ46HPoQOioo1IgAAINrWfYHhqagk0BtPl06CVnA7NxrVxvyP55jiBNnwrn0/aHszyVTHi0/9Xf/nwK+6///8sPQQSxaU/Dghh5/j4bM30opyMp9qOh44f/spP505kKIbZ08812/mEpKWOHOmFmPL1RABoABb0qHr2vdCxQ1RurdJTt+y0nZnGqkjuMLC6JuP/NMwFb4GtK0DnOtQy5uLJiprK0FAo677finsUP/7kkTigELITFnR5zr0WEl60z1lXk4lY1ZsSK3RlyaqHPepeAGE+Z84L8Ylf9BjN03o57UN/JDOb6oqdKtzTP811/yhYGHk+lpmKPRQAAgFdnDj6OfJxSDtR2CJ6lIjGpqA184b7xkqgRl/immtlzA9CAjbia2r8VxDWjvAqDox65/8iFQCS+d6nCwa2y2XQ4bkDdN9SjUI/oU1b6b6VbOH1/zXMP/7jQuvwfU+dTKoIBLcuDjdqFMMLLskTRFEwCmwh0cbllEd8CN+iCTJkp9I8ULv5r9QXFv9SoPrUvzSjf6GDU9v5w1GxbTzxwiUbaug1MJdqZhh3/crLVH+snrLCNNSyAAIGACAQn/BdlAtQw+jUqx6lDhTje2miZFifOuaEcNI/1mkwdQ6A4xZjKRu6B+RohYiqN1IKamcGetrbqoEdtuqRP/ff+eKfTzOVG2rq5xXeuYpXf0qRXaDF9cGDHltvg01LQADAAABL165MKQ9ROyOfJmkgnCu6nLD49k2qMxYENC8v1uoS4KUyY8RjR1Loi4Lc++aK0BoEaF7+6D/+5Jk3QgDJ0vVuw9S8GGJqqNh514KvT1jRiDr0Y4sK3T4CbhI5dn90DqmHL4wzj2v9jCHSjSoQ7tfzmQV+mmL/TSzRoh+oo//UQ6oUMWZCST0xGP4mLCal5RGRMCIQNblGr7QP3UON1GKmqgHQ4a1d/9qGL///KkTzFsu5QJTfRNCZQmqOv1D2W356mf1Ywnf+chP6aWIfHXUhEBaqJXdCFZ6WQRtEFJtXfkpJDL0k0J5gRqAzancnP/lP/y5fH2oi+gSBscYxx81nODMlMf7mEY0JHR3VqHkJEqr59DBu9/7/X0PckI9LBlI2uPBikDH4pQyD4oqjRgECOnLdBb1ihBAAAO4YVRfmj0uO3YYA0QaULsOvcxyQEB2djW3vsP6tc8/VoHiBqfjgUMV/5w0r/g/MXf0cw+jW0ZT2bos5ppeOXQxjSo3U7LnnnMykSv3LJB/+lhlA8qqQEsAglJu2sSZiwf6L2ISkbjjJhMM9eSj9TT544XCX55enMA2kE02dVvGiPf/+9jSevrrl0CtfdR1Kxfwj+9xu6V1yywKPf9c//uSRNwAAwxZVtHtK3BYSlsaJWdei6jxcUQZS5lgo+tcxZ1x1C9X/xPs/d177ssEJ/3U2NslOqwSDC3PHgBAUAAEEku2AtLlq1dEtXTorEx11B9MS4wUH/PUzGBoM19PHA3At0004RGOEzwkzcvJR61Ef7jRz8u1VH6f1D/NsOWa/4ash73l7dYoyBZzxlLyhlYs92KCC/6IIOBABSTlqBAzY0LvT9FAspw/HNZUGtYTQ+8w/u6HMqiwum3qNBVVDteOYggQxEvswSlYj1yzjv63q1veXVyLapBDarTrOdju9FYWKyva9Uv9UvYt3HJtSgAQAIAf6MhQMmwubyd6OiNIj8okwrBOiU93dW7g217pniMJQbx2j0tONqri6h7p3H/XxxEY9bIjqdLef4b+7uueK+bW6KLIJkiKdl6umqErLQM1kXJ//rqaAIIJUkw2Gpxclcmnjz92Pq8f5SJDO975S9/yTMzM1ekukxRQQTMMfBIZdmzMzwIfg+qBTH0I1mi3Eu7uaxTiimPqtFUevvWf6LS+tbtu70cDADloaVUdKf/7kkTjAAMHU1tRLUL2W6g67TEIXAsNZ29ElK3ZXqOsJJQhcI48rKbn/9lbCkAASU4eCGHRipF43eXJeF5JqoPsd4Yf47m3ypnlG4dr5xWuZHSUtCn1lL8sv5dXXzIiMVlSxN2pXvl/SPqcS4ItfIVM1k5kM42wlJ34cr5rsP+IkRaAlAAAJNzXFY8j4RGmtJnM1QUQCntFDcFKiFKKjTSmaBtc1K/UBR6//XapuIVZmSAjQz+a4miJSZqaipi4ieEhnWpVW+o1ZkarcZbPe9aevMxJVbBIcEtyen1oS+0kDm1dB8gIBJe0EkFZd1qlZu2F2Uyz5KaIODysGBUmo9DFJZUM8qWNQEy21ks3MgqXnt/+9xpSr1SVQMKnMYhyFuZhFnn0ZEKjuYjJOWW8rMzJdUKsPMymQ5L462jkybOKH/2LFYFNfqcCQRSA3JdnD4PazlgbQQZpjnsMBu7KZYMv93mvLhe9b4sgRC5//FRQIQ2NHjf8bIwGTbbqI1UfuqzrN0WsSNZ+o+rWYv1qJRDkHmcVLm0MeZ/7muI1xWpcg2H/+5JE64ADCFFaOewS9lZH6ydFA1zMVS9vRaEL2Yylq82UlXky+Ls5cUBXgwFIElFOSTgLDQ2Sx/VrtLewgA+QbmL7kHXIzps79rY1jszcsnfhK5w9/mNkCRlZbWmp7PGlPtT0bMil9VU/7JdW9VEshNV//X3GbU0QMykbX/knFLhqIJJVmApvaj31RNgQIAKbtxcEq5sCAZFQv5woNR9H1IjnGkWZIg01zc3zMgOB6ffqRHiMNDn07fDuBCpOeP+wiWv2/lUOqk5rlw/hYadY2Ql7X/9e2tVYpe2p7dn/5pWub6+Uhy9GuFaaizvWJBbAJBLv/hczqvnE3jp7GFD7paKPWxubOzBh2xrX7KohcvVY6oQiwVut///uLjSPL3QosCC6LdLOIB8FK37KKnvYtYuQhTp8pSohnlqgqqD0b6jRltW6FcooT4DaqVt/GqoAAlK3Ii58qIdo0EEoiELvmXRcV2XFcsvCqzPhlrxd43HHctK/8VDpGUf/vC5Exn9ondhf/niIeY/9zm69B6Lvr2Mc47tzH/8gfOmtwsD0Hrmj//uSROwAgxNLXNFoQvRgR+sHYWhczG1NZuYtC9F/JqvdhJV5L9DjTjEGPB8OXWa3TSxubdMgkMmxMbBEq0vn8SUdquP3gGlivZtqxWkJY3YZmNaumYTE9/tvv/OGX931BA1W27GGrf+ZF+t8U/0Y/M6zKbFf6oVZpvQhSnH4iN5PWEAAICZ69pnIbjgw48lLA0z/k6ZrQhqG9pJEunNx2O421b5nq+bcuu1l1FdUH8iMn/RxZEnDt///+UQciDdSlSsYUeqGpXUotL5cM/W6yaTy8mme+ddf+pkSl/3L//3/zjz6v6U4Qy8sBAAAArV4lWD60rdoxPe+LSrmTYYDc5Tx1TVTQN3Eal9sLiaWHqxpJuHE94dMYz5kZ9VxnPnBYaklXZ9AsXKaJ0KkTjGfpU08+jfGh5n00NVmtTx92/zZv+pVSpzKnq342gAAC8rBUOLkBAaqoVjXG01K18MkxkqhxzLuEXG2ovfCJr1a7ljVpE2OQAI8eG6S/3mTAjzTr/O87aJ4BUtTrYqI7k/X4iT7d+eRsn8ZIe39EOc58jbWav/7kkToCALQU1iZ6zr0Vam8LSWFX40JSVbsPavBgqYqnYedeH/PICn9CSPiY9lUC+RAgAAAZao4Y9AcJAaZTfW4o9MBYxF/SKkaUaj1ZYi+UjZDzuFducr2Utr/db11amkNQGvjP93h4BBe7EfiAOR31bmIKTd9Jjk/uLI39MVJ06iaf+hSN+NH1YoYIebEAIRliCiaAZ21kCo1/KzNOjk4tGGuVZWIzU1Gu31bfSfO9UrcUwBngnkiWQ4X6NZHtS+J/eM53nNaIJKOfaipTLL7lHoeigQGV1XqTZf86bJqV+pZw2V19alI/+gj/MGnDb631ZfqAAJM9lJjwqLsoWVHNQZJKaQLQEbahzsDgjuIADSZSFZlpweEfpUR6pmBQFbmGd0dTgdB9lOO7lShZ8hXHVEeb30dHP/oej/0ZCf+xq/9DDj7fUuprU9Kshb0VQABgFKkU/SREmAcI7kkyOaAvhXu9M9aNrx/iBK8k//jfee+CVPX0VUIrnRAW7GYqt//f3sLg2RH6RHChCcLjmneThUEGhup7GIawrv/uYSf0dL/+5JE6oyDIk1VGy9S8F0Jardl5V4M2TdYbD2rwWip6s2UHXj/2NPR/6M5hn5MQSIoS+h2jO8gAAES4NGA42LCF5QS4jvxRucYTDkfyN+HkRBMjdDD0rmvMSaFaDPVjONnjy1fPsRqsBLUo553mlNyoRgIF7qtqoKxcDgaF85lqOQfTtOhhBm/mFSp39HQHhb+5n/2OU/8x5Y1f80eYIFFyReAzFiQwnxsFodp5P5FQzm1QRafIXWHqXupgCxjBRkCX3RnDhP/zGOEsP39kdh4ANE07VqnqeXOTrmXOf+RC4bCazJ8iOjr/nFTxDHN9XPQlP/NIWI0N9SPKB7mhFOqDZTc+wJ84KuWWsHcHzD6uqpSNHW5FNVenNn/36rtOGO0hSk5b3VDrFTzv8qOH3zW2NOFrTGXocYcc39irf9y7f1P/6upV8gboSID5gZZ/5dxzicQKgQNpBBLcgQxfxgfHoYUFK2SUDGCZIsUfuB4TCIyKec/E4PZqRo1cbjVv0U00mn9zQsj/zAqFjlP+jjhJ3T6R8s/8xSpc9j/yq/9BwhZ//uSROgIAydOWFHvUvBmqmqCaedei/k1YGehS9FbqS0o9Z16v0LEGdaAJFrdRLJQz2NyX+7ew6bfm4ZLygi1sqtL01N0KrpkjiVlgYhut8VCeNb/+6lCA9V28ch3/uPDB/9yTK/6MIs/88OFMvoJjXMzfkIEUKQr3xMRGCZrwqAASDgxlHAZSioneFgowIciRUQ4VCpdtVq72l4ERZwmVlf+8rm+qfjRB1emYarm3XdRHCX3p/v+7gDiCcvqghxbEKRHelQbGYw5G0c8nJD2f9TW/855yds06n6mlW+tCYqcLKzfWjDwABh4QISTK9FAojPm/zyP5SEyRfOmaRVk5Qw+Wjm+hT/1zbW/5FMM3vJXc754/lkFmMt/I///liwDi5bKlvCGWK/yw0BrT/55pm+0oaczN7KPsUMKm9DmOUb/7IPF/6jsqSV8XTUDJRBSViQCQHa+HKlX6rX1NRDEK1T4XF733BgPPv5nzjOUi8uqZHxIXz5++ulkOzmutf5GI6ImlVMC5HqMr6mIYCEREBiWZMhOLL/jw09f80fHVXSp7v/7kkTlgAKUTVnRhzr0VemrST0lX4zlN1RsPUvJk6bpyYedesv9zB8ua1snIohCyoZupUkDXQFgACAdm6DnmepfxVTamc5sUvqBeReI80OcxomGe6+TR5al/HlzAqLudV/aJDt7YuqzqtNTH+VcPjTnfU5GCgwvVtGg4AEkurSwQe7fUTCm/5SN/1d/+rO1/i4SEBwqU5q8mEQDeqAJBBgSIxS2hA4+dOiuhUTFEq7l1OqwcJj1n/Onu5zysFaLjVs+80AJf9hkXLv0VQDSKMv5QjT6TBMc/+hz7eppY09/8onMX1NHT2OVDkjxQkRHkECJd4agH84D7ald1apX/HeFXdXDRIuQ8hqWv+Z8JSrNMPS6QgbJ3//NEUBDOioc7sUJliq5nx0qv9Dirt6IeaPGXb1mkiOcvqjN/ypt/uYVcnFhbD4ABZSACm7bE3QtRuIYy08Ubjdkm+InnfFA9eJg6HlqfNs5zc7F3D3S19bxVMrSzv+/+64SED7tr/6qCgTzL/RSJJ38nUynVaEpCJ3bqhVyb6q5hRTmf2MIqPY6p7n/+5JE6gCDTFJXOe9S9GJJypNh5V4KrUttRLTr+Vcmq5z0HXiGEhxltWOJiQ1nfzz0OLBOeaQAAAS1bTijx4EUOYxm+UTg6RIqVgPdTm35lzIkBUqi1PqSkvqNNJxqemr4xQ9zPGfW/znXuBOC8Rb+bj6EYNFW/1XshSafPENd3P96QrpE//BcvA5K/xShzSlRXLuvc/99xJkhCjOU4gz/z0ADrQJSbcqZEgtRFIiUqBoGSAlds07cYB/VOdPRP/mxdGxjK5aH8fDOqj+6knCSL77/GARR+v/4EUaPTTre0F14r/phxA4i3d+92u5t/4cR6+4/+pr9/scXT6JX+t/HHxjWB45dIXblVAkpORfE2bqY1i2MdzElDzYsdyR4qAefVlPdnUQg/NvT1ByM/8UHJ/w69/8BAx67ZmEhaZrtoISTup3uceRhUeQhXgcTOqjQ+6kIJhAURj6RAOCYudBAgAAAAHHat4gCQeOzgQwQIUAAFJJhU1gXphrVp7/gVOm4O6dqb+0/+Xjv/FBnvccnvYiGjZ4qurctNVX/Lyohzc9w//uSRO2Ag3hY2FHvU3ZraaqDYeheTN1bbUStDdmSpuyo85V76PeyGJM981cdsWXHk1AfWiYomIWf//Z3a8pf/owtuytFDX38QBIyJQBjd52hAVTaCpVe13xRxInmHQfnrZwBn5t9GErjQrG8aKI6bfwE3ff19wWn//xDDx08tUx3oRc3P/HVcyqrKIczXf/JxSxf2t1xd8vI6eFhBrP/Jqpy9G0wUIBogACKcBQComPiEGzVgoarh9u0pf+Gjb6746Kii+XxTX5gSjh501PKGf7S5RyzGEWRTTh9WWj0VzXXtW6nqf+6sRVr7vYt5gN3PDDDKLuo9z//ff2EElHG2gQQVKDBO1dkyFWOAOPcuH8mHi4dPqHLqZF0Cp0AmZZZalu61rN3/6gk9PHJ/3kZX0S6GPv7zOtmrSUjUZFXZzlRyom6oL0MdjFIhYkMDODkUQoieZ+oEtIqVJGLT1C0kRR6ZieGlyrtiYJRUaznt4+NZxUeXJSgut+pgoChh1KIPWEQBYpWFERzCATHlKgwfo7kKyN9EM73f10H+7Q6Kas5iv/7kkTZgALNL9rpiVpiXQlK+jzoXkqxAWtDrOuZXyauNJaJfspSkLYz2KUqjSNHv7//5jGEWQFf6ORHBoA4kZVmaULR5gfj48vxdY86eaLXzOUv3bydTNIccY6FSKQBEP2dXbabgOD1//jGiw2uvv9RYPVet4nsYOHJETdxcwRF3d3+zLGv22oVHLUPXE0TQrKq17Mc1kpXG/lTe+QCDBEgpyb8JCLzUSGopdJ29kJcVwM27Ha7a8hAcP1auIXqypvz18Q4pm6/nsPhImj22UydHnbuXaexj2eVZnRju7lSKovohM4hf6uSNZWR/zTq3GrUjxF/x8cC5McPAg1gJJJTBYDYddNEy0nkjhAUIxpSUtLWkUOq9dxX2QY/9yfSmOiEDpI6HLmqoZCYa6Mt9SQgX6NLkh9/5cmVl/RCml/mF5We9ZQ5j0/Ps5d0/X/4pLb6FSMACAAAAlf0mZBOHhf4xEGe9tFCT7b236i3lziGhietnWKf66HCx3tBfrHkv4ZhW+rZ//llj+f/ihaUrZpq4WArU313UqtdR/6VpxffpSr/+5JE5oADCFreUScrfmbpm0kliF/LxWFpRKzt2WOj7CiVqXNaMkcUXUg3hevv8k2rj/+RjNflQqK5MChMPhEkFYSsQoaxKIlJ5NGZNev30XuPrXYpveoQQT25O9skkrUMT1xXzTXOlBd/5/5Jxp4GhMrM642HhtDH0KjpP/0Jf6O6HJ/ZEIGdE63p/qWKFz4xNKl+YMxJJjiyuRiwTl2QAemDIJJcgpiThi1UEH+iVO6DRzm2rH9RyqgHaUD+aKYfjZdE0A3VcTb7jTj/9TAG3+gsGt/QWKy/maPOiujoqFIMEmVfZTDnb6M5xVp2+hhweIh31Vyj14KgqdDkW0BN0IYcgRQikvixcu1OBFDhowdE8SBN6/r+ShFm3kdVb4Qh8vcp+Ew6OX+pwiq/WomHCvb0FlKv8owRIisaxUUTAMdVvOSU39ogPyaEUX+TEmoEEgzgwiUqw8GoWciSyRzyMazk2V9Idk/NmCoFNjN8OO39bnwGI767mg6eerUnCxQdX+6ehgIATmLrjai5v44LDrU9EOdr/RRN1/9h9TP6FOPr//uSROYAoz9NV1HvQvBhqjrDYYpey8lPcUKsq/FGpewoxBV71lUWH76EYiicIi20k7QUmACKAAXQ2Q1FXFpjC2ZA4UG58Xal3kBFdV2jzZXYmEDD55JNJrX5D6I9JqdT3jwtmHFWRTdWUiNBr/dRwQF9vsYEKLT0PVW2n32fdU2V5in8xDD0Qu37yJkHwBOev+oBgBC8O0PGTLiDwOzEX+cl6qzOIsFzhVkqqKeh4obr/F54W45GgSe0LN84o6qTCgb5BH1zn//8xwoczf1HiGvvOOIO5pxqqiHoL/+qv/6ujmLoiDU1EO9WGo+cS+485IaCwlO9jjSjKSmLBBL1D+AAwFk11wS16/eqWMJ0zMd130MrWBugzXudf+8allebjyPDb4M76mMIhKf6zr6tAkQ/yq0GAz//60HKjN5qGoCAU53X2auXnblCUhi12kgo//94gy//GWAxRPYoXdgQVgIAgklypkx0/uQZE6ZgSzI5w20FZ6DYyLguxFXY34eADixQqWKS8fKBRFqR1+NwAZiv+UQDyUf0QeG6dbgwdMifQf/7kkToCIMOTlaZ7yryXgjal2HnXE0xUVjsPOvJkibqTPeNeKx9/1gIPI5U2mF8lNToHBqPMhGyDTP+pxSouZTv5CMp0QUUAIQAAeHgd7V2rtVapSSmMfRvoHD54BuK0aMkQnALOeezuk/0wA969LWuuocAIR5sPl3jQHD/+USCbXsRqIEhYn/YOtX6zt/1EJmXojndZ3vnOIKiB+3INN+scIgQEkq1KBgOVfBYvW2L+hy+jyFnLmfHdslaf+weC1rqj2PyqiymXGc3/4+hAHBFEQ+roo3W9T6aDemafnnzVzt9SiNmfZTn+e6u/U8+tDD/LXgccIjh6ydO/rZ+uTpEYi01sAA7oATuymW544bD34tz+UQV/NiMqPI6OWTKIECiFVt77v3fMM3//9ksaC7v87BsyrwrphBBZo7nocESgZohHsuW4GLgc/p4RDd0efS6dczIIrnEKcTT+ILP/Sm7i+OH1QFACAl/8LA+K2VkZXUYdwohEurxpOYaEZ2ILZ9tIf2FvV08uLvLXasooUHQOwPD8ooeDRnUq2gaWkoKukP/+5JE4AADJlvXueordFrpiqdhJV4L+SVi5izryYsuLiRjDb/q6RftaQ6wZIoekixIwk8laGyPQeHgqDhkeDywZDgnDos+7WIXf+SAc2AAX/xl9/ULDh1L40WLUXWS02yv3/+tjkl9u7yz6YCVyIib4J8vyjUJ+5FCeQJOtbzpX2jxxS0I1FBBSnKQUhljBSUU2VRRRcU7/N/5efz//dRuwrVEIAKTkouIgjTOGmDbj7BE5v1rOnFUUOQU6mhlzjzstNNB6eTMl1RzUOjKgLMpClQVRBYbCRcuscS9cs9nHQD0ojLoeP13IaHBiBKYHv/cUl//++ACMkEgAAFOCAqAKTJa0TsjSgLia6FOMvUZEcsyq12IdTEny0u7hsR0WY+PgWt+vIK0JOHNkViQVkgRhwdzmxxzvX96HJYA6UTGBtL9Pf///6UETpQCCk5oQBj8iK3Y22vqyFR6Yo2cehaRUXRbdrWU7NDS+qi2txWToNVnUvT+3Mvqvdq1ikxEZbGA7qJVCNXdNoVLTJizIGlc+q7qs3ioqLGO6rF0dHdHJVUt//uSZN2AAyI62snmQuBVB1tZMMNcSqy3c0SMqZlDju00lCEpdjsaaum8JzDozcLZYg4ZmwUmYkiCQU3b1XDzCrJ1d+EIYEg8sVVrBTrt3xAUjnTmhESFjNX/r+jL9PIXfX/jvSGV7OhVTGDEJvp9di6W8XBVYrAjAmDKhlBu5ASKFUY/3FTIQFPMgBJJy8MFo07q7dTtdG4eJKFKX31Lg3c6KbLL5c2+J4j1Kzfa40ljHKZjuQHKxSpMrlKmhEVa3b9qravmorJ49qILsNQdu8K6tKUYqP8yBDipAJKUvEeYp2VcuSxuW7OrqRKrrmzYJNbasOlKnkOOm4mv6qSSeW4uGzVp3N0238McGdp1rZESrvm8tM5NkU57FZVs6MRN3qz1Wvd022KX7lQrIp+91JbZDioayKjpJQANEAABKtQhoQ6DTcnJL94mhSrTF2U3MPKwEm7XOd8WOwdrNT2wyjEdZWWzHcT7Rq3Xuv3VR50TS+KhpGRGTlMHh7FZdysay9GMjoojQ297+yR9XYzhI5OQACOZ6JVVPd39DOgkcKlAAP/7kmTsgANYXVtRixt2U2qbjSSiXsoRB29HrKuRgqys6PWVuzAAAEvYsFMpGytIvSatJruPvOa0frxddtCvuN4a//3sumNYL5vLzbrX5SE9TyqYqvKHeGT0W3ciaPVAQiXMvBugKO6UOpnVyh1m4YZ6qEzERkwLBb/axXCSw7/GGfxIOPQ3/IKiiAawAEkrxIOFjeyrqeFEgQ7Nc81l1JcWCa3++Px6End2rcN0QDRHmXfe2Xn3VxPbuiazptxUxMKthlNq912xza+4m9v9zXumq6Ujc7m1cugymNAa538GgyTmOCCoFOPWA3c1wZw3nNTH7hzLO8ZExojMh4BinMeex6HogqFZy1pRQfDLL/E4cd9JkAa3/WCMc4ZFrF1kEX3Im1AaVRS2CyC8DqBVIrgk3h/+gRjcfv/kZF/7Zzi8IRgAhQOoAIpW3R5VWzUk9JdpPpIitqm0vaaubjP/ciw8QxFIFJW/rhz1CKJv/+okGi1eusCmKhseOx/4uNGBJctEVF8JVta+lfR8zffx8DvidHSqSEdq+6WCXiRsH/zkDy7/+5JE84CjOljY0YsrdmboSsphg1xLlQFjR61riXcra02Tjbuiu4aPCTe1jwJlAAEyeVzsjatBkB6jN27SQOmhKrDrau2AJu2pNYymbw6VkZxk15QZPaZGUfHWhCAAR1Ir8YLkZVMZ9RgeByp0dyzUdkQiM7KWZ78VMKKhl+zMb9apWYJs9pCWIT+YwrOirBRUAgAAY2EkREy463Be0Ihmnldxk8O0MxVwqfJO4bYpSX94Vb/eb/g9agxjcxNRuS7m5chmq7v8v7xvCh4Cy1Roa01Tjqq/KoXMFQkPnaLQfm9FdZhJf92HG/3Yn/5jtUx/ZyZrus9qUAQooJBSVdUe6ne/sh1f3XpcpCFjVSCo+pAGH1ZqudPkqtHzBW8FgLgxd+9UQMeTnoiGIjzhONNRmQ9phQMxKVnVLlVOPLDzqeeVljE/acWLmf5rJt+qM8oj+XlSM5v5GPdaEYYAIkpuS43hudEM1tCsuFodhU2UHbzF2NTL+fn0whSyBYusuSZsSA1/XxcwqN9+yTB5X81J4EyC9lWe5A9rZiHONkb95pUb//uSRO4IAzBOWDsLQvZkqnrXZWVezOE3Vuxg68GIKauphCl6mN/KKU3/MImap6vJoypMvlVCdBAJLk8r+ofJ4tJNU3a3v85iXAVVoaRX9nqYnURmrqh9qsljvqa/UQ3uzPOIKj0RtQ5bu7y52X0IiGOX+0igzv+oERdvbcrUN9pSLX8Kat7wuCAAC5EBqCubUGJkxepSayEUnm5qP1Xm+k5p8YrZ5/4XsLV7TWBqEnp/vQDel1NQEAbAqujnuSKcQgViCdU9laQiSchyXPMsQHnWfoksje1Xc7/yQrb/Ql+Y8knnXWcLgAAC/xUNoChKWbAIKfjG5auuTlyoi4hs7cmZClxx1M9nY/gzJx17XxJWPpYf3Ol1MaNzz27mYXuHXGLWyiDDRYH66btJuZqGGk/+KuLfiAUDD3/F7i4i9DP9REuOf9eIDSkkEwgBAAFalEBPpt8h5oIVFjR4gN9GRnzzKUy+1mUmtsbzJnU2MocCnandXBd7bZ4EqLQialcUl0iiwKx2XRdZ04Q1199Evl5Ja0ekYTzr6msgkzVUPZzU///7kETjAALLTdlRizr0Ukpq52ECXovxBVRsYUuBj6wqTZWVuG9nP/8zZ/7TU2LyfabU4Sb/vrAgAAMAEvdZQVK+7NpW+7Zp2bobN96GV8CjIHqrRMW1g+kc9nmA6swlRfEsjla4CIUO6uMfY8UNMTyL+3IPuWr9dTxEdaSauEh5j9/xgub8fX+osfX3/jg/PeAX7XrPz2XfCiEmQEAgCCJKdhilML6Uukdtl8FCd7lXyfmr3qDs/+/8eQDJXMDcdpOXNzWRUT//+DYDxC3246nOLqUzxutnMQGY6GopTEIY/70BOv7Fr/OOf/qb+rdPfxC/+NHAC9CMCE7/cGEyGvZWx9xIOlYW2IqXLfX60AQ/akV6/0+QAzrqReer/abOCjnkN3IEg+OT9GFBTWR2ehBJ53I5SmcWHJ+QwmP+3YQEmRl6OwoX/qKv0enMeJIIAACNspcVeDfNNFSN7fq7pmyvNSSSlvsQxrUmL4NPnu/9Pf+//t3DT0kNT8ajFHRUGHkgHGk1NdvXPvTw7AU4jZ3nHchDgaj2STYdxfdJNrKqWv/7kkTqAANMUVW572ryZMgaumGIXAslX19HrK3ZZaOrqPYVcGaqv/Mf9a1Gv/NFN/6n/XM2MTE9Rh49qWABGgIAAfj4ikywZRFdskt5U1y4thWLlbvZKRNMUU9Jd7vvNL5vIph1S6kYon7dNKd8b7/+9qaUV0WqrRhoGm+iIcaXbW3nnvf9T/+YxP+hxl/+cYn0c4iQQe+VMdYAiwBNxSmUut0Sya1CvyBEI9p94I58PcqKOdfq/1QVgTOGMIkRxAIUVCcnvW0wLgPZ/0UUFWf+6En6dZ77eYpYaOv55Sf+ecODUqR8LB/zhN3U/hwSAe/+8oWMhMVvu0sNYaaVymkSu6P+Lp8qAS+b/v7a1R7F9DUqLyteKDbA1J9oGJreSoEMe6udJAgAHX61aIW9Pc7rb6gIBf9zIKv9COr/85Ct9CCwWO+klQAAISAGAAXepARyGPS+BQ2WBLPIJ3FanTbdcadapIqqfzeaZ9+IqCJmTrtWW6vbXAwxYzH///lWxgKxu9S1vVKBGqtpVrHOWIO31mSz60lWRzVlXfskzl1nb0X/+5JE6IIDW03Umxhq8F2Juqph514KqQVdR6zrkV4l7WTGCX5HCmeT/rWkdV9SkTyn/W9ZgN1kwfAEgAEAEvikDMo2SCHG+kOqDcoWoBORK6B4irYkAFVZq9Y8GoCymnFKWyQQH4rc13/IHwkWkLrfBDXV8z2MBuTcpTRF7Cj7xrMaQ1fX/T5vz/LQ6VHxxzyU/zzA8QyYfwt3AmR5PSgIXQNoowQgmH10+QEl5US4kBAWTIxOvKKlvyqsFh1vf7y+gA8Bwj3SK+9yB5HU9fv0I1VN8lv2lXp3zNm0P644/pdxQDSft0Yi1UNa//wEf/26gSAdOM/KJHkRw0C3ViUiQXIBfaLbu0ghQIgrRkI/HMBe63epiLEN319f67ik0tltnGllB5msnG74cusxszzNySeoiOBsMkn5UlalyT3sPtrAQNHMFVP/8woAAAKzhqITa7dKp6qfxX0pHfF8hpcJQh5cLpZLRZDhAyCLkWLc8bl0fiJo5eOHDp08N0MoRcs8Ywtlovl8cwc8lv+D3/wfig2b+57HP+yecKr+mTNvscW2//uSROyAA3xSVenvavBi6Yq6YQheS/zbbSSlC7k4lO2oxBk2b+cJJNYYyfRDTTjpg0GjOYOGHDYbDwPjCYkKxcicAAAFH5xRF9mzLuQIw/QQZB/gxFQOavnlm7R2g2QMSIlfvJ3n83NAlz9wbo1b71YfFx9lMpwpwAPl5fFxh9DL7oNCYaXNq9KkhExvox7j511qjsXJFv1kBVHv+55HJ6w+tNafqc5oEsEuPaqdwfOWLxffrOOstMtZ7vzLMAF2vqNrBEHU506jOqlCb/i+2FU3z1/VnzzX/D1QXWneJreXa0vT2sL9WFBYdP8Inf/+82tf/zB191///CInEMYZU/8yNMMHhgAJ2toCeymIrB8KKqnpHUI9HN5hNKdjZjEIGENYpBPdBPpI0IeTSf0CIfRqnZUhYUjWOuqCwcMdv2QMQr9KsYvkbUTGFkGMt5hMHOjeogQdIKHNQIHOEiN/8T0ICAEEAAxOb8UHyQsu4DkRFMnYZ/L5552N++VPnBHzSTS+aR93+9btX6uxRp2LGL48f/YTFAbqLzogmIW+tXajSv/7kkTrAMOvWdaZ8jt0Y+jac2XqXAvtX21GLQ3ZbiErDPSVcMqMpHTCxpomATWssOI0nGECY8CNsa0aKHfBYTAJEiUCUnZxGFWqJ16DCpTccR0gJGAXh7fHYoK8dc5YMz7pTjbsgRvm4XyBi5fTOeIy//6pgPJlDruTZa+pVKcIOVzdsqX/g6eGS57hF1c7tmV3Aw0Fs0v4ZwjsmEgElJy3pxqQ/AsMjIrz0P3cmgXEa3tF5+JXAOAw/mvvQ0x/ogL21TYa9/2XvcSjZSeY846xqMEfPHLnUQIlMYPLnidlhKIE/x+uRB/t2E9DwCatJE445JhDoZTGMQdgIB8NsuDFqnG1Tn1/cuE4tJgp9GWyi0HxW3wcNDTQn3FUg0vfStdBhzIT1PKSPiofsdeY5Fp8douNLDP/w93Nw1MCng4/ot+Hu/DJ9SoAgSAikjJO+XrSlNIvqiBM/iz/N438l2lDFQpRtP//vWYKO136zNPCWrMSj1RxSzI3u7mWhj6hnmtjYSOyS35vv9UueP59a/vX+fvesVS0UHnYe4GGD2kxUNH/+5JE34AC5TdZ6S8q4FwJqwo9A17KFEtw5IznGWudLbSEIXXVETr+UtimtoiAwkQQCS75MkNDMQ7UJawoYfro4RTF3ORx4Qig0SUNNPoxwyHfV1XbciYf1+828h9PSszOlA1ljE0YhQnMiNJ991qH+6iWL+l3+HD6J4ILaEbmWchm0c1lhswOVf+R9ic1Ue+ooKdC2AJAIIRTlvsLyKmolTUrGZHqmDLo0lEQFiUnV1rKLHlqSqNk1mZQara5lAZWexHXcTPp9hIWHt/t8SfKtrTN1IIGch5jIgmKFGPpYgspRMim/MMmyKop4UJaEb//64AGggAACbSIkPsx+StW3+tF4B0uavyY/Y9QQOH8mGj2R3JjD62x+/IAzmo/4kHB6kNMg9aHClZrlKtRc5/90Kn37337MxmKIKhjGQayGHnuVdhehRZ/+Kbw4k+YK9QmkppEwqSgkiYKtKXCSLeSLynMBk8+6Z5jpmsdriDA/skna5ocLtNGxgmisrR7JVSh4ar/v2UWCUEjW2tme5F4mPt2t3HV/76QaqZbPwzwh0N///uSROwAAyNC2tHvQuRmSsrnMQNuS7EzbUS0q9mBpKto9ZV5/TjKT//iW+rT69xUsE00EwJAgEpQPQhRJEMaQ61VJNeQkxfFIvX3D17yqZefTDa/n9PmC/vNl9S1t9gmBN4qeregHEy3/7FnhOsx/+ouKNNUm6ZKmW18XUQXJtZIx5ZqOFBXhYQmW5YCpFfxOfxKCoADZfkCYzIYYB0X/blCYy/EadCeyocJDLaeWxO7PUyi4d6W0kxlXtTbMHXs1scO9vz+plkb55ZVvqUvlULBxVyUJWUQCA8VX2kGi7W6ZVOy+1FZ0h17ymGIhX/QVAxbL8zl/8g9OAxgWAIUEIEpuiQIgmhLi5Pq88BEYOctDVxrsI1CAA92d55xbMt5i38QIu74+saOfiOPl0Cryt1HVIwNdoj3jhh1Wl92MsXV9Ki0i7OFllf4mUMWmv/aIa///+Bhj2UYBQTboqQhE4eFkQfxLiMq3jd4KnFsMgEZXtvgymxysm7g6ElzA0s2NQ9/0YgojO7aI5Qg5ZUUzOIDmK67VogqcMZU5yMRPTO7P//7kkTmgAL4TdxRjUL8YCdatz3oXI0VN1pMYKvRcScr6JQhe/oX/IcIGV9wfQomRpVsZhJuAAQWl004l8uXh7L+h//3qYJWrnvd2Z2NHdfeCz5SItXGaqxHKWwm6W37AxN9n2TfAZcGx1HfjUAnT+AQb//8EVlvX//HwBBFGQQoQ0ls0h6lWT0646OPFrUgi8Qxzk9etEYLitO/glHD9VuWqaDFYM7dmliMUrQP+Efiu+8ww554xCThzjZ59bubJM4maFNNWgpc8mnQ+X0SGhWn9Dr20KkjxmiO97JID6efdkqCx9OsmtNBuq5kHInf8dNAAAbJDcG8cT8FQjWFqYXYdDS4Q2B6wsMrFIrzifG6IEyzTySd6+fTzPe8kmmllO5hk/n7zyYCoGojJJn7SfAQJ1J8fye03H+lFPc93pvwH9Oi1zSkkwOn/d5IxnxUXSHUMT3/4x4tve73/UsMzgBAGEBSUF1eQUTwVMFxXqgTkKLW62e1mHQ84pADyqMLft2B/9BKSAJBTEhBEhQN9/KDsi7tsIBxtUezmFjPc655CXf/+5JE44QCjkzaGSgS9E1lK2kMw03O/TNc5+Gr2bMp6kj3oXu79WK7b9HiLC97FK4m5Rg4wgUMh1Fn/8Tv5kIAIJSbvC4VhIWhDXYbTylaPrdIWACNXqfs6K9Sd654oEje70IzDEb2RAoJiOhSjEDgy84pyKY4iynDGZV2EqcyTulHMUzK6t+pP///8DP8mZDYboCSknaRUAOBhwkBKqyYSpSuaHWmqeb6gdW//VJytmj4XduODA3U+lqn1SdN5+k5/SaLQQjPNUp6xpaLecT3IjcbO2ag7zWY2vSp3N8uz5by/u5yNhsKQYeFmHFnhdENdPn0WvzRLlvTw5DU+hwB7+shMNqIpJIqVMYUyrdLIfAjfZXeHxooMBwEVmJv3mXSd7vSGaopZn3XenR5eLlh1JSIjt1UokI7rFvUo/C9oyV7JSU71FpaWre9RXvSVT9OlBGGSwvJYu0zFHoeZCIyVPEjAIADAznaUdpWVEbsu603BaJaUkjobIM4caJ5g7quPEwtr/I7vBcjTrcOhAwvS/nkQ3yl+W5KzbZQyWxSQv6p//uSROCIAupD2lGMKuRTissnJKJujf1laOMszdmbqu80lCF/Zz9ONKbRyOnx71roZVVXNVUbDwMnkjialnvNIGIKUAAFBRpUfHJqiOzSWhTEx91t3qa5NZcQdjff5QS9DmTlDwcFxlTxcv4hm11P/dDR3cOscRDpN33/dN6U9/yRer+dEs+ZaF4X5PFWJVtt2KMB/UJ9woAwBA2VJuJVARLiCEp0SSWnYOKxTmoqSMLTEIkQRx05EE3Rg2gjT9MWWTA1CSiBeMgi+9Pde/NUPryV7BlWMDXjQpKoRaJWeqS0JWo4LOhiRKwj////5nf6yIMKRZCKKKU7ByGIbVA2ILTEczezUSMHQgIBqFa9N+Pilprlxpge6f1V4NQj1iL4m6ek55v+RxdtV8p56pNX0s3mRPHdt6o9j6jnavOJhkyHRn/8WFio+gSVImmUU27t0yTs9wc0ASwSSqKCoXUEJ5QL9fVpZQBKQSbi61bzCWbPVmnO3tuTM8TClJm/K4oECL1CpKMQQEfTz86f//wIDOy25KT1DwaXyFMwVwRKXMwRF//7kmTbgAKhSt1IyBr8WCarOjEoXUskeWdGJMlJXKCutJQhdp/8QgsXYYUpggx1+oGg6AzMxTRSUFQNipy8a9ZBklciOsFTuXCTG583ZWaWDdoWoJUXres7C007FSjW0tsXfe4HVtbWvkMxJs/d3z7pCfO+5nHLbvvs2tOva1/ufsldpU+//LfTu87DgKEOXNG3mQFhQAgcEAITj2B0mA8/wKIixx0SIceBMHgzE4jjVlSSMO3pG9LMYdeUH3/4+39kMKtOtO0FSnGK1DDI8NDm/o5/X9TC4kkrPHmHxFCwvJKbu6FENSX9DHOmqXJeD4AmAAlFFOEgSAezjBlolGkmRFzfa+0syu2+qp8xrymprr49Ozf/RQus9/1mVEzX+/GpxaGoYyakBCQrDFCPi1Y/xAJVk5IS7f/o2KN/4oNdv/+rxWoAAo3uIk6EjHqT9MtE5Ub3IUIhZK1hGUBghblKxPdfJQv/HHFtx1pEmyq0vOZMJcGR77yDK9T93c3/kffx3zTmmgr2s+PDRnz/lAPOtNZ0oOCOf/u7e/5Qv/mD4qf/+5JE7AADRVHf6Mwa/GUoO3oxhl2LDTtu5Jzr0VKVLiiDGTce984sdQ7yjFW2L/+VL8kwAuImj5pNoZIC3S4BZUQmxicm2ZF6u0huj/RiOjGC2rgtV8/BP8KasVxc9uI6PRtq+xPTRgNV9x7GUAg0HHIdzGI4waAq5qD2uRujp0ML+Pnzh7nFfMcnnbuPG2Uw63dRZ0IGAJSCcDyqEdGYGA+0OW4qlCRjjiiAvncCL98TVl/1Zz8jsME3RDqKaeUQ13ZnU84IlHWlfnAwmumlDw4Nf7K3/lHf/H5EA74lU6oqZJv9esFQAoVembCIahkswkpIr6qApIw76tovCGHh/3eH5YHlprWUdAGLghFdjVmUMAJDmOrukQD4k+2uNAQ99FVkIcPdMuYcjSfGqFtxHyB4POdkYsesfA409qTrAAAMkBuP6PD13JZe3EDRdVQx7m0nXKNjdVHESTjYjDOwoRVqFfvdQeHjLShLLtr02oREvByXROXrr0rk0wYCINNdTtUOGwXzN+poSh1jv6DB/8uVHpfH/8QX/Ncl/9Tujvue//uSRO2AA2FVVZsYOvBiiDqCZeVcCj0FauSg67FeIO2ksxV2qMd/Ku6wACwhGA84XvTnUwIRV2kBkPNNk0+ejc2iPuCcc0+bmVYZbgXU5KxWqPetD0Nz7zm/aM5jsF563ti27iUGyHzK6sKRLff0PFomnfaTj5un7Ln/MIST/uw+b/o/Q9+SEAnwuAAELo3ECGUObRRw7NdYRie1SMmWWeysby65QZELoJccJ7HDpeFbleVvte6fCupnLrKz8UuOZXu//fXsBww+t7mOPGDnetjRsxfbXJDdF/ZTrp/NU4t/nT3/qjEC2j9po//pNL/QRKH0MxQ0uqGXqjSbWszVoFiypmSOUkdDrGcYBqrlHbbBEbL8VEqTUiLUO87heE/1c4qB49KFHNZyYocbVWupUlCiay6aCqaeazrTYqenbdTn6foPXf9R+PRj92mUSMfydQQUnNEgAgwSJI1BPIw3qBsMkdyzhEniMPpfGSPxHqFstTrdcd4Uk9PHSOe4vDd9uKwcPmnrmnlAes9WmuY46GjdvmHFk/w4uX/8qWT+xhr/xf/7kkTwiONEUlbTD1LwYSmKgmXqXoypT1RsPOvBgiDqDZepcGhjH/jhA4iPGfkwhmjzBjkAgAglG0KNGwJpCt1/3Curbk0UvxCFsflxKamp87j5kQY3Oiv5qP61PZJ6pblRDzUx+1jS3TQ80HwrLJXeYYgoInmOrc8883+rGvb0qwrf9hCAMeNi/8qCExvxwdNOGzH+JCABBCKbs9bjjUz1TDi2kY7rqQW8twnrCdShP5FOjfyK1xJJV9xIeVHzXiEEPt1HkX/NJlkv+caY37oNQkJq/pOKjUn/uec/9T5z/nOc5i/jQpEIeNcRgK6MUkUXA0EYDeuXF60/71ZNLCmKi/sh5rugD/npzc2NZucttP2/Uiba/kHY0khZVduchEQn/54YCEx/5g+UT9kGDzE+s4oNG/qGSr/6lp/84gpg6wZ4ugAASYyUU4VlGS4wFBPewcEAggODXo00HFtkeeTs4pmmr3fMRHYu08efS0hMmT3rt2nicXpRZFPT3Ke7EYpcveiMrfSf9PS/dxHBR+X1GAl/6oLhXNr+QkYrt/lB6W//+5JE54ADDFPXme069GGJusdhZ16KxUtpR6Dr0V4m7SjGHX74/KDz/r/1b38qWuxfg2k+3qAAAFoJRzXaPH4tIp9NREQdGaXF2mCIchZDX53PDJVKoElfl+BHyHeA1PV5/1LM9PNDZHk3kmeeZSzF//n8k0mB4OS0yONRo8C4m31VxWMpX9Tnb+iqv/ceP/x4SCf+VISOf5XLPCnEoACSsbui+Bka8EOMhFkoNVYjfVydVrrdIZr9eNtdmRWQ5733qFqrAdbn6eirz/kWE1v///iOFfu3sRgmtvWYE4QVTvxIEYeP/j0kLf8hKCa3pKiSRCC/zAQSMQWa/MMJ2N/mlzyp7lYAolO4P6UQCCtuVRgMCP1Ec59FxHsseHS62xLi+1VSo8IVbbxeyRZdfVoW4FMDo2UvdShA7CpJqnnttHDLfVUHS1/5hX/oSHiHlCx7iQReltuYNzuqBBCF1Q7IcUBCMC0TkeIPu5NDKEORvR9qGOrFtgGw7gl301hNOLx1Gf7nVgiTla8TDC43tCSRjzffh/4KgUEurGM6UPFL/0OB//uSRO4Mg3xN0xs4UvBn6ZpjZedeDO1LVmw9S9FUGyrdl51w4L2PSZ0QSy3/dG/0OMb/Fo3It/Q6Q0+J1OnIPjzvB4C3mk00lIEJaDluhZK7Kp54S3SuxnE5lkdlgZ3c8ruBN088VJwtQIgU8oW1EcARtkPdckNEb+WNHGdvzx0v/xKEsa/5caCcs35UeFREz/IlTrMBE4MVrAACN1Z0UvlBaEtCYcDKRKILc3uzhgShWLOLYpIoFgJoWBMMYFYRMQgQKhJpFApqD2A8CdJiwL1NUsgvwXfoeQAkovu1a/Jcehav7pSmZP0/JMzV/zn/zkjfzhwrHG3+o4d/rN7r53mJge6wRIABKgUyHvjrth1+FHXKhMbkbeQYWHcBWRDqcp0OG0kzOuNAh8j7WFY3ZTlKf580+d8/WXWL+0T4+A4WWa53NA4g3zDh8ZEViv8iRFn/PHx796mlX/zURv9Ff/LltdROAgAAGbotkwEMgRaZKRXg+NxIu819EM4Dzh0VEApJkOG0/KaaYJ3yyTzzzTh1zSeeRplllX2gLf/9//h2L//7kkTjDAM6S9UbDzrwVojrajEnXY2BR05sxavBfCYpzZedeIv/6zIwS/SUgbEugbbdZuZGv+s2dv9kkyz/HWcN/9SBeb9ZiaTiqhH4qBAMEpTBfIQQRmBg8gcCH49hGpkhDRcLLc3K9wqZriuV37Dy3jW2ulUUhHevp3/7+dqXTl//9egCwwMI7HmzKKJxaZ804cEcXW/jxEj/zZv+rIT/3ONb/QfGr/qYRvVWoMAgSvIXqKqcxEIDWTUXlMuvIUApxLbu+UOLzUJecJf1y1mccO9ut63z1Eyy8l8iGKp5210cW/86/zjQ1/oD0Hj/6GDH+qud/qOGN/rHy1fxoUFBf/uN2/lRvMW7+oIAEPB/g1k8fHpgdBpukeqX3GRMaViR4+GElD5DXR67JZHXdp8Xh5+o4qZIULEeJJWXBciwZv/rXxqBcORkq2rDqfTHhwr/1LDb/rf/Vh8l/UuorP/5o8/7EDLnZvj5agCMBBBJDksLxPUvgyVttr5KwEgkPTG1iV5M2PRqSKhRBWrrN93HCa+dr0UTAUOZHt48FnRH/Fr/+5JE3YiDNUxUuw9q8F/pipdl514LuTNSbDzrwX0pKY2XnXh9/0MMLGOf883/7DrKWd7KpcKjYaEE9TzzwkHzB861Dn+kwxjDGQwaHHeUDAfALZSSipRRUEkcFdRqj1tflDvGbmwVd1D/FsoxKS0/kWQ3E1HAuY00d6rP///1FB335BJn/qAoBEr9TqK39HUVc/+oiVyF/KHmM/5CED6RIt+lS0MhBAOB8TeQQFGAJe5ApIlR6M91jh72JXzU2DR4dh8NoSPw5GEq/coHDLT2a4SA4u7M0hDIMFogBV0QRJ69Q97Gf5sfv39tj21f///+2v+O+tk/49Rl5exGXrBemSTpBs//e9bGfWiJu8978ab76UgftJggBTVRCAWMPjcag6DaCN+tBlZ5u7Vn49uxML2SIz4pimr4VTyJ6+l49jcghmg1O6k5L2E9PZyxmtm6huTM31jc31pWlxosm/+un3Ww0qXM7t8V9P4cynvfbPm4Y2/9lPPqs2/jklKanQfqAkUEFIkqeRhDGZkQ7smgk/is3FaNUlB8Mio2ohLI6xTV//uSRNqAAyJUWlGIOvxdCqttMSVfjQ1zd0MUzfGmo2qJl61wFSBRhtN7FCOROh2pquYUgoNm0jJlFFeUVBWmgJSDvFKz29Osa1MSNsGCCOwjs9RL2qkK0HXdrdwxtBpyKhVQqiZqbCTCk0NpO63V6UteRMrwayVyyuxDZ3mw3Y5l+c7m7WHvhOf8pZvrF28VBwTlpi+kfypWP7RL5yl6mwHeXSGl7q0E8ORp1o4TilVc2/MbFpllxz8j5aK0GzdtVdstF9PCdPCj/Ur+59J5ZOIo+gIa40JPO1Qk//QQQgIAACU1LzgMAmWElARBWm9aub77KNX2omv8i3sznD95TAVOHNMqFuuK5JM1KaqZzIxtn3cw08mgea4OQoq8NW6HXO6zb/n+Ve/73x3aMibzSlgzv1QXUbBtfQV9SX+z5mikO8vM83j+JGqCsteJDEAQ2CUDHK8HD784XULKnxB8tdVGQ1Fh09lHW51ZNGCAxRe/gAJb5mbGCVqfMZm2763a4xSYFlevCf8nT/8qAs0UAAFO9MGiYyw7oxxBAooDsdBgcP/7kmTPgAReYdvRiUt4TmfLIDDIXA1BBXGjGMuJEI4uJDGZKaIIIHBiAo8fWIxrDgZFZZTsrqIboK8cNLzMJP4FbHd6fPOKHHD1/+3y58tthaSrOWMkjW05s7iPvdehd+nIPZDbWNf//+m1W6wwgAHJuUXpiAYBhY38CUbBfzlOE44Bhq0c0kFlrpZorRXbeFCiTY4HrEExgdeLgjCaTBYc9oYh1YTmkiGZDDWOQb97VBEZoW9zoRBELgzki6aC2aXl6YIs/ZhCE+jueWLJDvdbNRQIOb/SOHQnkzV0axwjUzZbz6U7DRhrtajhSCSK0G1BVgAmSdFQwUkIJZkqcNdyJ/hPATzx1Q/Yw0yIhAaZpgRhATlHku2JHcq8OeMX6yKg3PDMnD1nzuDNyy1kSRZTG6cWblJQc9hL9DVljLFLSwIXjyQoowoVeKlRMBhcBDkqeq539dUEiVQAAS3qDqBYDaEUWTh5uTpzn5JqLTNUrq6jcN3L5wIuW1ibacGtSRvJyfLXxrTlW97lxevXud6r7ZevvbIOuHivHfIpvrVueO//+5JkygIC3iRb0SIqUkchu50YwiYLnMltRJhriSGMLjSTGOD912/U0Qz5408nQAd+L4z1OSEABpBUUE4eP6gNv4SbnA6TizWKRySkt26jNA12z3TJSRPHW023bYZsh1MbDFqhi9RHnroFGuIhUGRA9pAFmrTA7CrG2FkG2ps8oArkkPWb4eXxjH2WWW9YPLiJ5c8RZwgRt/v0W36v1XhdZxQhz0ol1IBolqS6RTsTenjWqyneY2onxqOu5Z9MOwIXFJFLlTP3uWeZRXG4xrYMhEw8YrFBXxX75uY2bD5QUMU8T+gDCFfY2HEEajOxCh2R1vhk5mQugf2o+N2yywmgy8acpfqHhtxTJZy3AvaWn8vd1/A2rCKaDVkfzsvsNdlv+fj9/d33MfLLdyI+tcb+OOp72w+9Ga/iv0oAhAAAASnV8sV20x1ElEPMUrJ3kCCcotboIQoJyHdkWSBSh4SG2xzauzhTBKMQ8Q1PKFTV59l8+Vr9pqu6UUiahTmsddxXOe6p4m6htZ8icabj1NPjTLNJVR5Mg1A6UFG/wBY8cMKJ//uSZOSCYuM+2dGJMuBKRNsVJMtKDISzXmewyYlak2wowyEpsvFBZuaGKhyQKhQRBIJScvgwGGGtPTrFoGb5gwMge4USEYcMylwtCzpPX2R1YIN357w2HNGbNgm5M+k1PZ2VHRY9N0RNAQmGbKrR7w0I8m9U0No/GRF0R3SHQivRgD1ABr7Sd88Stz/50AAkrBrA4ncKJX1ejB20Qg3aPKMVSxSvUqhrznlXpbzF6sd4jEx4xrRZRUqZs8nSL1O7VUXspWIrampjazFeU24RUQ7nk1s10BInSDHApNp/RKGh3xTWn6/9/fBl/69TxZUAz0AAU3cClHJDzKAK1OOYXFgAFh2gq4fxuIva4OxFNoJYDu7s09oZ0Nwuyt7MiTUVpbbu9uZkTqc7d5bZXpymh6aax8lrnZtbO9W799prxSUyoIXzc6+v1Uq/aJRKKdY+acJQQXy25bIWBb37NHzav5947O0f3tySuYqD9kkJ3v98YnNSd2S2OghXjqOYlw0WOr7siPWj0oT22Q3F54YWkRzevF4lP5UOnFcOiVO1E3UIDP/7kmTyhAN6RlhR6DLmYUl7XTxjXswwt1xnsSmJYqFsqGKZcSwB1Y75RAAchEEFu/8ibThpM0ogiMiQ+e75o+LmmZ+IgaCVcvwYlOknd1FZPfBEN/2/3HwyG753e0qu2uftI2WcyE172Gmz6iMe6bH5+FY+u8Is3iIliGUwv2OEhAALHj6A4CAiLzP/+gIAACTuYxYzfjPCcyojCthN6BvFGyPKm+SGEXp9uesZEg36bSTWaXSUhYMIet0gShVDQyDtKqzes8clioDQOoCECoCwpkceURf1Nt3VMzvUMOdJ+ZWFkR/mZ9/oJwkRNVO0PSs70hMcMQCW5/hxA4iRYUM7plPpqKD94Lr9RQdG81js/1F21qdGnDt9/VkAj2MWrPclO1HMyUHMpAa08EZ3bmZnRq09lu6VR2TptdalB7oVKg/IoJ5pqWliwd5ZAGgEEkpOZSnIVir2yuUN0vNByEUJ3mRRiRavqd8xlX3JEtyMWpNIoZTboarYEVEAMU2d5XBEVqjGilJpRI7qrIHZjK3dA0hkrMqkZ7qhy51ZJmlQlpX/+5Jk7AADAU3e0MYa/mLIq0oZBlxMwS9k56RrwWOobahjCXhb/z/+Hmzkwok9D8Uvv/xQdFQLyKCCm5MQAaiVPMtp0TYHhYEogUTfDypiHzhlDVAxMX2M1dX/fmqdBbzU3DvWZj1mxaF8/EsLz5O3e7NeXq3d8x5e33M5tOs4K6VU7FPljTjleS7L0q48+GAEm224kmm3dxiUaI00s6liJSqTKFRopdCCBhCOECEccMDumgOQv6eYotx+ViE6RRrt3z63m3Z8169tG5VMx42YMmPs34o2VtdVVa2v/2+///vsO20+f/+or/0cEqFRWIsHSEAACm7YAZgC66ek4W4c1HoECkq+UPioW2RmTc9hwsxVtMYEZCDf/WlN+otPpdp6npo1dUGXfXDrdPyzvCJCsc9wiFNdo1kPxvv/9HzkdgDCWX8+hSdQqKxNxBUApJQSknLS8VSzCUgLQFRBfpCaGiyHTc8sLnu4peJ+bRhsufcxDB8VY6Zn1NLBA3aaeJeDxps8INqJREtYiYiYZ3tn6u5UrTTuf5rrVYjVnrp9J1mm//uQZOoAAz1Q2lHmGvZaKFtqMGZcjAlBf6MUy/lzHqzow6FzX6S0vhH4dmb2swF/D4EQACneH+QEhQcMShpUowvx+9EJFaNepplBwm7oqhnY9EdKdmU+Jwp88ieFaWVW1xMtcM5MuxUFjWcysJ2BNDIzWjxs+p+yZLsDf4LZTSVw0HlDVHyQK1FAFgAlu/sZFEqV7mXpZTzBKlqEBTpTzM5DqqDLNfpSk9SWVPfW2vZ/iAAhMcRtzvCLkdkdmMPjJ1VOUg0LHMZXY7IgdHM5WnfK5DqRNslWXXw7o/2GPcHQxa8txAnzMgEApN0EDIcFU0zWiwqL+14NjUa4vGyUt8xPeOxYUFImVRe0U63i6WZMtOcx/t6i3Q9bOtC3OI5lO2/KZ4d95ZNf9y/aI19/Qs527TX/39t7f/Let9QnX5+D9yCDf8MSqgEkgJOWEZQZAZUmabQi4uU1gRF5ICldpFkrdsOy5tPlwKELVMlW1/DAAcBfu3/ulHxp1u+ykNUs181MNKx835Uj4jtPgZumPGVNVXvtdVEYxC+LzP3Yy4TT//uSROkAgxFR2dGLQvRYaAr3YQNcC70XYOewq4F/Jmwo9Bl7JvEoHwoTL6w+A8EklOgKM2wfKRhHu4Q8yRub/RAjGHliT86+/T/4H/RbF75Kj7UU7dmKCdbZ946HZhyTSTXNTX6Rb3TsrROsfI0VXsbHF9S08dys7mXx3/2v/LVXrY29Ktv/G+ETygknLTBPaA4Sjhhrmej9dA4F1dSokVcQ2ZHq2zPA4VN/FAiHDx1nD3rmqmAARDO48pWKaKpI60aEdTIzltUiKWW2QivrIRm2nd0VKCl8vdf7dgZcke1coCgJySEk6BZRXg7jwwT9V1yuqRzUW8ZBgqeNFal6WtUkRAmLe8h1a4H2yRUy5oRQrMfM4qxyoPERQVOPI0o5DNZUQioRTTHax1VkOrPdlRYvqi1K3f3Qzej6ihdDizVKeHIGYIBLdByBujDUSSFJPJOO7q40wvgNZeNXK1uVG5eNWIBSfe6zhLKUgxgbH1m0oHHtV5UCysiGUx4o7bseqNY3ujmnzHP91OIsTGp0hUeIupoliWzf3v+dqn/E9jXq3//7kkTrgAMPRtg560LkXApbBzzIXstBMWTnoEvRf6er3PQVeiMwkggEW6GN0TzS4GK8bp6KpD1YK17jU2dQI0JUzOLv78mvlfRGJaQdMz1/jobArJ/j4bA1H7zh9gQeRlDgs4kOO0j019n7ILkHCxShpaCAoyGGjXaqeJqn+sn/C0lf+KLMAQgAAALexYMydXDfptLALibtAlptXBO0RKeFtIP6tVXJ9Xu9+kSe2p0Jaq/Elq98gXMPFmaXrbDk9d/YVm8WR74lb5i4u0T6nav4+LRhDjf4i+YId6e5aKMXLHG4VJawgAXPkyrx9o0XY51tdUbitNVjI+eNqF6SUw01fpvfpGnrBeD5ePHztu29pnCrWIs1t1tsGadTzjTVdRdW2O7TW1fdO0qvcyjsrrmRkVTuzHR/BH/8432wZVBHNUlrASACSVtASiMPW5IDpTT70V2Pu8VZDstdcyWtFjq3LWrvFe/WoieTkOet5Lw5ZhoWCstHc7soQZZ0V4fYPoOEDsRldGciuQiblFWVdd6lb83jCXX1oFO6xLQmoVbpH+r/+5Jk7oADBVJXue069mBKSvc95V7L9O1ZTD0LgXYmqwz3iXgACFQAClKAeF4ZkFgABQ3yHQHQjl+xDOFrJOFEtnnrZ1VplGR2lQjDbpWrorIIzudQ4ylhqk+hr84i6HGJu9aa9GN+bTnDqcN8qw6Ff7VUn2UzmFdbiZNQIKSbj1u9AkebuGGg6Cbslga8LSPHjxVp0fXtq0MvmKFMBvUY4eDQhn04EB/vuHWnJoAK5zb/nNFR5I+ubm6qyq+g3ZTlT1NzRG5vjht1rRV8/8Uxamz/zcH1u8YeKnHxdPJr8HQAACoBzi+DUtZPidkcu38TTcg15JhI+pT1Up6Va3HqTWSkNu+dS0za382p37/ZCQEqL3rM7qMq6zodIsupuueJhVvrTg2SId7vP28awh9ct+RyJr//rm080yjfhSLn9fG6D8YBAAAJPijqnCn2lDA4+q2xCry1FVg4TUlevkLo8SNk2aF8P8b3pppCL6PQ8e1yh01H+IAn6C3jdrfKwoAw1iI2QoSYxh44fmTlrioWT5imMehzUfVGVjTmtN6pNN/5//uSRO6IgvhBVjsPKuBXqZrqMQdejKUHWmwta5GMKWqM9iF7xv/Q9tRr5R4+36llJXZQEAAzAkGUBL7K3MaBV5DHL7+NOvGlNLLt+t2rDVd/B9o8uI1skAgTeaRresz969iKmSe3r6S4ehZDmNmZvnHccY1GEGNiFTuo7+Iua316sVLTzn23/5l7Xzz/qSfev//6qM1OnkhAS4NBODSSTtrHTt1KHS6bnzVDO9rcN/EDUesex4+G719Vxj4TV2WdqVj98wuopQG3W0XdYGGHwAiOFNpKFKaVGw9xdL8iq8xExUdF/xU9T2v9388LW8pxXKVf//8Ov3/5AQeipokZzbgkkpJ0LYwfjXgfvBHiwLh2TUwUepyTK2GjrehcAseq6dr53g0bbXnl5utgdlD2Z/syhBR5TPeR2aVDK3sMmTpvmxsUNW3f//5q7iK+u5G3f//6NXbf5cZq1f4zo6oBiZ2AUnNoIF1lgBS285C8YgNh79ZXs4eSHLkx+NVsfSFVWTBNf/FdVJIP9c3UWgaQxzOh1K4DFS6v7NIp1IdVGiZtGP/7kkTuAINmU1S7DzrwaKkqg2HrXgyZL2LnvQvRdqlr6MWhetZYqx8pdjuj2VKPILiJG/2Q39RcFOHSVITKiPgEAKBpJbKNiShSk4D/QIrLgwHUX5yoSZkVy9ns+DLkgWBhKdx8f4JPRv6X/czmABFdrpLUrucYLzFOdV/ruZ9DHYrEDwlT0e7shBah3IPFjcnupB3+OWCw/1lHTgCYCQCW5MXqotGhOb7E2sFAHheCd6OP3+2qmOibn//Ll8gZfqz3X+xi9TZ3uymDgLqjVfH44gy/r59Bd44n+e07IpdEtEu4iPeeT3PGBAtx2VTov/8R9f/6ln12q9huo+JxEFaBBBCcD2CN1ihtP3IwkOO7n4xb9rbKrz/uKuDJ+Nd9q3e3x4xwtpmJm6mYEVfq//4k6c2b+XVXW23n+my3evP+223mP//2JT/919fNSL/c2hfhSUsRfFi9Fn/MVgQAWvl0lpDtfAKzS9l6nUj3apknVM6mkfHaHQfbTAkX8QZ69SEpjzPnk7KwS9TEnm/f//rDIeK6KtkpYKZzVVlnzl/0e5z/+5JE4QADBkzZUYsq9Fspi1wlJV/MNTVjRjEL0XkkrOiTGX9CwwOTVXdUd1NQ8lYwvocMxMPs//Vr3O8iPFkVCtj05ESo/lQFxKBw0pJJSdCmVZaSvBwKRSr50QCUtLa5qIqRLAlXt3in4etP39t6+EYs1V6bSHWmaBCJjaXuSInyQ6rqb/k3HIUJgWe4iH6GFwg2Jw/BEqV1SBe/PBJ/EoKiAgkl31cp0N4apvbNyqssb96qJ/CkmVcioHLN576pf+VVEKl/3h1eun6qL488n/8VAYBT2KdVvFzCG+1UO7s8/QR2ECarUp3K39EjJBg0Vue5+cmup3bkYYKj5rIDOyf/h4eHjwhAAEp3qVDht8+NJTMsjSXwWBNGjTEb0CSM8jegblX87movi8Y1e304D9b/X0sELi7Hl0wJAMP/MjCV5p/+TJQaEfpTWmjJSsBxXlxGqsD8O/XQkhcQnFnwQDAH/9QIVQANWCBaTkmyMymMGZqTsUFgMW9cXVhb5eBp+rsXTF1fu/ZxxpxrtmThQ5Pd/S7khVKWam5hDMXp9RSI//uSROIEA2NSVpnvUvBYBfraPYNMjJUzXOe8q8l8pKrc9I14qN3fqp4hr9uOYnSL4iIhLhOZnxqttKy5ZZdDIz73cIDEIIKGDDggAAyf1C/VUAAGAAISW0pDSe7TBY3mJKv1WECVFINFxQXcN3SPMTXJVaU1fCDZPh+v7gwRZX/iUzRstC4wt3UipojkxHMss05UnnCPpIu6+bubu72nvTkNBAhDYO6WcAEKJuAAABz+9oAhVQAUk5sSAAL4h4MUi+GhOYMbeamuaqlIDEvfVx/KrjCKlJGo4eO3+b5lmlD/n+ELeLqewhCwrtL1qZKOR5dNPmJz//WGzNKZqTUSFUoFCqpKX86q+sZm5sTGx7Q9mZv8nGQkAJJJcgxDockUreMuW3AE5N4MwGXl3PDlyUBpaGiY+7i3KObEcWqP7AO9t9f2IlO+ze41scvwbr3UYcChQToY+PG9Xe7iL/UztNQn1bWwqLdf4IKCmyuS9NH+DiHQhqoAgAJKchUA+QYEZoJiTxcRVvSdCEMi0Jk+YA7EEvr60VKAbs8DqeGFIkMY5//7kkTcgINFStpRLEL0YKmK6j0DXkyFbW1GLG3ZexRsHYQZK/pjoxCrBWRdVKQdQqHOHedzUmpnzwhBBClFRYNmFQo61glCimUoTHVYlU//7uxZg6IKlwhYE85rcQaekF1ssrbl7g5m4bSbsZfsTuzsYkTGzLZpiQ3KYgSJFkGMQjXhvu7AjAsJ0vkP6/s2sRu4r9Wqnvl5KpESO1uIAgABATnIUBCk2F3SdPdx3chyQdh52dXH8OJEtSRsJEhTFe9nKuKQmptVNpYT1ka197BpHvmtnHGcM1n1ZINN6msJ3AGNnBl3B37kbZq9hbD06F5WvdR0I9Q4O/K9P+pW5j6+nR+g1Z9dAE0pApstwLwE51YVkb0ESw6CGRlWOlCOmsY7tD/jGXmFjGqSx7QxyxIwLEMHMDhCH3iOt40U4S7L09/POlxiWyqqEULsyt61b6p+shUACACAAUpDYArEkQydHOV307muyEqJX1E3FZ1YZhRjOi/TcmCqP/v/TfkDV/nb/zxlO/fqfuhRtyOx851XR9KJiwZVIpikfR26Kc/Kfnj/+5Jk1QADLE5ZOeYa9ECjzH0YZkuNKV1e7DxNwTATraiUISo35i6JfJuAtQwlsrzJd5n1M+o8mAgAAAm0sOBNFcL9dB0Y1G4067rr7U55St+c/98vCMyPWTW5KSz9SvPLqmIms703Vrvy+trBMIrOrqcwoqjhSypnVXKo3K7KyIboVWmUwqTZr5V19rU8xXqpHyGiYi1SFbEHKiyG1OUhA+oKTcly0GpHRgmI04YqrWO88BwxNx3Dsgx9blbvbLT/9XCpwYD4yn1eBqvQofDXNxotDzfUZw/tZjaxesU5/MT/JFxXzFcjIcY3w0/L5e98jYVqCMs9Ef5c9oAgqEJEkK4egccbRGCtmFjjwsPsPmEJ2ZCAJvJtdfWSaedRRbjETnI5FvlkDiBCzJTNQaKJL5ScszilWPDsvli6d82Klwvs9P2/Otsn7Z+gI/DFiDrN0w6abyoAAp35fAaRWk/em44K8pKta6OXIkV08cRnZkA1UNbeKKbXRUHQ+VXpU8zChpeX03EK1qtEw+lKc8TEjk8jY8LY+7+NH7KbUfDxKKz1//uSROYAAw1Y2VHpE3RnifrHYeVeC40Fb0StC5FppWxoxA18fMxZbSmMguLtUs2cxO0z5RxDhKKHPqhouolJItwpHMtANrVoQxwgMyIijvPG2pSO/JjhoCnOiDDnK1GMqV5rCZl93qhV3sbQa9Fy7yLsksBILFCoNDZ0oI3ax4cQukq71AAAF3JPl6h7ybzCCAg8RVRO533SmW4qejENRiBHElK+YagQHJgWMp9xVna137eJrD8PGt9WCgnqCMR+PyrOnbK83ctT853NnBUHRg0KhOQHWQcLD4Hs1hyVsapBX/oSX77Mw6jq0++aYXPf5g+RZvepViDua3yR07nDHyoDWqhEFIuJDDlMQ4yitY2HNClJFKXcJkly4ufBhjnigw8YKKofILgPD7+6/cXTfaeceR7nbchhBBQ5UKzK4GEKFYNKhVCaDCkFjKSyDXOer/U5PplV/92PYdxG7ytDSqQUpJf1YCa0IYEVL6JPkKasiYiEkBO/P9HZ41bOfyv9tH49Pq/1CImaZ+tyLKhViLnZikVnU6NFCo7mnUqqdzlW9P/7kmTlDAMUTVcZ7CrwSmXruhhlTY+BMVJsYOvBdCctqJQVfiSNI6clRJiuvyEHGbJ/Kc1XFTGSbDQTEoj6gQGVJKSUugmaD/UOYyprnFWrU1y5bfiwJcfpU1QSEIiUp1VcJH//yotDx3M5xxjUZ731Dj8+w3O5S7oUd85fq+SJc2hDboFYDSIlSvupTf//7mV/kTnZmCBp5OTi6yUkknIGFLubqWl1FIypFyFoRqa6u5V16REpboBVldkRHehqQw92w8szIOb6bWPM7Fj1hwcAYOA+1h8YAgCFZXcwINACr++AESxYRgRfTb9fsRAADKcabUzWkiRZ10w/eNqnggA3sDPjdUos38nQhBDarBUKiziO7kIRKLT985Sm9/3AFA3IiYZ4Cdw77uibPYZ5+/oZCCSiwQuWwRKeacB3UCPARttI0gjtP9//P/QBHqhARPB7DfdatFlVxaChAXwwLcmaFVZ1nLY5fszF6+NdBBFMxYEOD//Q3FNKh7RSE25zyy4wyLnRO0kq1EM/IGX+cql5AmCsWYUhEHQ2ATq0GEiVyzv/+5JE4QAC8lBcUQsq9FsK2yo9A26KoHd9QaEJeXKjrnCRjXeRp6oK4dCQCAACCpXqEbQ2bG4+4tHh3c1gw3lrK/zyHac2Msa/sbdbkzMuuT/f5yNDnwynU/4UKAhZGX0qybXcERDyAfaeUhBZZ0Bkw8MaS6ktEqjywV42KJ8ONAokAACinSWAcOi4HYmJLq7KQK0qYPJVExhgZGW3PXcQA/DZ6zcwYg4GV3Z6qLBYWU1syYSIHSWGsk5RUcAo8eLpoUrnI4kN132zNV9RVlI3GiZWXMdDWs+phJph1CH1rxi5/mINN8AElNxYMKlGRLyf+BIHxzypZILJ7Vs/o0CFEiQo3okHhU103vn43/kyqW3XbW3m7+0oKZrGNTw+Ni9yZ//3/y+727lyRi37VL1mb+89p2N57/Tgo5vegpYKdJmG+bJ9Xn/88aoAEmyJklJFOw8eRbzvt9iEExbEtU0AZem0014VfDnVe6lDZemxTHWqi3rbH1CbVvvltBwAOAihBA7ztMHFEavod7M/PxkxtWJBFnkM8h3QjbkZs1767UEG//uSROqAgu1AW8mMGuxWRjr3YMNcDJlhYOYcrdGOoKvdhJlz1Zn1NmU/hgQABkREAZNvytSnF+IXst428zGWCxVvc9GMqamXzYTrYut8mPKmn5tukIzrNM44qaeF7fapW+31uP4srlPKumJm0vW3cYkhi7L3S+o6iva4/b+uU4vrbSa66VfGeVEgEtzAgkguB8kAVmk5nVLtzTCQoLDxBYQ5yFGqYYMFPyg3c/U0wnYkSL7/uTJYic/fi5XEyMQjjBMhjFRck6sYXBK9qmMUjvF/PVXETzPizqMbLRvJTI/SK6sZ1HnFco03iNYAAAcoz+YBh6GtNpB4JeuEcideCL9Tzl09AEG8iyhw2HPqiDNl2v7P04+9oybWvFe7lzpU3cC0ZzyM0c+DEZQr/DQuHjft6Htyq/c1FVGgUtzU8mQm8y728Pd/dSvCZvDq/+CrAAJKcXyBkNzf6PPlJ4YhqfocdZ0NGTgqPz2gzh09bN4mS4mDL7n9NQvaOj+fld/y52Z93L/pIIgws2Yu4uEn3kRJQwXeyLV5U7P0sVhj+LaIK//7kkTrAIMAV11pixN+XaqLGWDIX4xJXXFEoK35kKuqjZWNue7dRW2b1HeTVT+reMxBAACmEV5zWG2GJHPSmi68ak/cXT52acWMcXuK8ASH29v15AjsG5UjrG+prWcJ0/V9ahieM+qdv1IVhJ3EJimtNZHLrgrteX0ne1/aPGO3DzUV/dupL6+N5fQr8VU3jcUAAIpOvB6RnodMLNJFOeFmLuMuDTAVUYctg10q2ZIdy9PIiUru0VmZxxSf+DB1O5k4+P4rGgYGADQeC6gmP1dqOR3mNw7Odrbc6Ql9fQzEwbdCvyNavoXyv7eHyAIAAAJlBgsa2nLEO5CUxGvcwyrLUsWl1fE14uCBdgGsVytOWu9aV7uT/7FlMYJDI+uH8kbcxr8nUKQ00qzVNaClJPz1u0XXd/E/HxMVld6EI5UNH1904WW8sBK8G3VDqgAQFLzYMMkhQxybo0myNZYrC50bzlOO1Vd2jEUV4ZsmZ0JxeM1YnDkWDqlLJ6KHbA+OnVo85Wk5KaOdn8mh0KAJnkeTUYn/pfC240gsdp0Q18YPCm//+5JE6AhC+ldYGwkrdl+K6rNlZW5LgV1e56xN2X4eKmmmIXB85xZnxH3Hvz7xrroL+M9B3jCARBILb2HAG4YGg5sekOUjiMtwaUIFdSXEFDTdjQlLF2q3CUQqeo0ttNW3uQXm42taroE6cP+sxaDiEuK/xPNHJPT3y5jVjf1m9fZpbqoqiE/n9Xbr//2r9/X7v9f9b/x3VAAAKKbpsGSMxudnLlUJL9SA1EwKHYCJd1oAFwxd1JjTYOFo353FwIhlsr9Rs9E3UXISID5s6h6UMO+/jrcxex6l7HfqiEzexbY5/HPktGlk9XswdAYIlJyQqAWYPMl+UQ7UufnBYe3Q+Fx75YLMqmGC6X3KbdodMHSx1S30pHOYa73uAlBB4J0ZVNOJEUlvyCV5PVCpZW+c8WXRxsUV/T2D+E8I7f4bW6oAAElwVMJXB2Xvf1W17mkuH1xU5m0j0bm80SnwnYYnKEoPPRp7MMJqjoOxhAglm6sa3zTic6+eo7vn7hjf+yKBc6tNaxkZDQbH/4+BuLFeX5QoW5MX508v06MTMxr/zC7+//uSROmIgztX1pnsK3BhSqrHYWheCoUfY0eg65FVKSwphAl6/sX/5B3X1LZC0MggAFWCvC/zMbVpoVK5xpsdhydTROeevXaHODesuLaOml3VcOX1fCtL3f59FY1NjvC5cK/d//ic0M0uY2UFxYke5VXrNHhEY0453rcuU7teh5QtOroku7i1+ctjzn9PKF/KtoNmP7/blS3uZS2eoEiL9ImuQ8HVPt1sPW8JE90uEcNopXuEEJNIaBTna0rQnjZFfpYEnq9wCqzM26ZoEBzqfVtrIa1NJ1BxjrU7meKaZrG7/U5HMHP7oyf859PzmMmKY2VbENpMIIIEu0ZMAVRPGvx3GZxilu5y+UE9TqRofTpEPbqcGd923Ld5+3mjkOTVty3UL6l21a5M52zysUH4eYmlHqUgo9rXiKF4iyaEb/PSgh6ZTU+27v/zDl6f9B1dAgAAAZdbBXxuSfDvQFI2sLQqx1NON3qY+kG/kvRIqSocrGdIm7l9SmMRqhVRtHbEcJmkw8kOBsSX3rH9e6YvB7Nl+tQuKDoem+QgNjttRiBicP/7kkTvjkNdUdSbGFLwasqqg2XnXkuNR1ZsMOvBZ6qqnZYVeE1tDf6LNFjdMIDDF9NGCi89/BjLVCtg19H9BACAIVDOjxVH6mMsDftcbV4lVij7P0a8YYpD4TG2M6jJphqc/maTUrW9QhwziJhypircZBnuXz9YwKKFgzzK6OZ0Do9RbztIJgYMdDVlcRECcSa2YUb+RTs1uM3UrevefPbxpTiyUvkIRAASbsXZanMtTw4jKup8oYJlHU80PUqtI7vXmkOoag08/2ocTA9nv2X9QojVp3shSVxtkMNVNC7GVubahDK9vRWuJt0oqI/prUryq3qU2jvjXVPrAIBAEAAuxbYfsFo6rEjpL4Y1G5SzBKOLVM9JpVseQboXI1bvCeWprLYcE8sbL/F/TKecr/ftuqoMCY+7oxmFYuccK3xt0KEf941v21FCvf0GNhHxj2R/rpVXlv40x2GZXQyRAgAACnI3FE8BFRRo3/k7Z155dC4hkGrpR7oLH9yYEKw+ahy7KEMBQB7XUTiC0jrBZs2Tu5UIgc13nMZit1mbbERY+kz/+5JE6AgDaVfUuxITcGdpmoNl5V4KkUVhR6yr0YwmammHlXisauZzdKO90mvtq69Uac6P5zVent6v5e4TZHIAESowAFQCqIMjKJBHoxS17VO/4YHpBnVeXe/SJ/9k7m9JSHl6NZFBEgQrsgMP3PnPoFGSpqKtGD7P7ZQgINdJK3Fl/SouOR1u+xmxV+R9yN/RlGaHHeQptFcfo/sI5KACAknLWtiXJuXXGWJ7WonZkoZF/cJ9xLwlXhuifEe8fGXxE1t90W/m1Whz1/nP7mBWAHk612MLS5jtfTmEJ7m2PrQhP/RkUxHR3alFJUKNoc25xH5Vq7e2s0u2VOrkPoXywAACyAi3u8Iw5D93mV5tRkcduzq9cZNleixaysraXt8WsV3d3PxkHk7hRc6n3B9kilfn7trXtA3Lv/51zoHgV2rd6MAJ2rrWZX5PU5XdWK28c0z/mMj/9e1tIxven9GNxDMAAl28wSVAmw3285HRHEaywl5QueC5KhVqpCHzxTlN12sPFehivQxjeXQxwhR5md9isxwChEW7Pug4Jxn+XKD4//uSROEIAvtP1bsNOvBe6rr5YYVfjGlVX0e9S9GCK6qdh5W5OjSzG2XkxLde/l25PdkJI2/nIekfbq1B08l/3LX6i0l6n40IABW1jIBEB5aWdtN2igqk5KV1OXeLoDdsEY62E+IXqLoFRRiRABR5yNNEi/QpA6R/1/6oEAIjzSPIrCTsy2XOMFG/0QvLrVFfbyRz0f8ooU3/V3V/z11f/jHVKACJc+LMyQi1O0GWqUPkVanJEp55FMfTQ/X+8emRIqUMQ+deUioUk3Q14/7xUEkeTTaikTr+Sn7oYC2Fs4ww81dSEJpOTvfsY5CXT/Gi9vkRjZy+zETkL+j3T53lWa3pPZ+bPyr8geRqACACBU+SfQAiZlTRR95dGaeejaLrXlVo9YbPU7NTBYePfKGkd5oVRRb9nEUzfIz+em1uxnCAZGXmmmmmsg+qmelypQTunbqRPfTNdSivmp1NRWX6sqt/5Vn/NkXR6vt6RVsMKgAlLNz5K1mP5WNq2hynvozFJ4PRUQWy8FTVUAGJepLpKBtY3qJIgn7FfxpPWbogMVNT6v/7kkTfDEMYR1WZ7zrgW8qKk2UlXg0JUVZnvUvBjKoqqYYdeOUecPZuLGR7ijQ/Px2aIA+Pm/0F4qeP/yDeX/5o8eM1Kbo2v5JGVacqslQQAA4yWaQo5Rh8UHCMSp5be93x+aHgTh7KooG5FL4OLXGltSsRykI5ZbEgSIoJQl6xbHHwWG03+/TlRsAwv10zRARLvXypYocnfsejJVujWon2qxZ/XHD//VP9R67UuzWCrTQKRRL2ah8k2OToXDSWhHXr9q9Xl3X+/LPvtXartUO+r/8iZ+RP1sSIG/kKRCFMZQtCzSEf/u5kyI/EQv+n+QRHOIibuhV3d/DgZohddE/ziAYs+ImYxcY9EcDAz8wJUFMJKCYKkH6B8hsaSVlpo1UMLUx2owqftTB/3K2+bZvIQzurX3dq5ddEgO2Q25Qsz+jtQaNUqqfxrDJUId2zHn6LeioQ55CEbSY4fFzoUPhMXcgcDgjxGYeODw/QjOA4PHD84FUBVcoWw6GqlEa3im6Ls7e+60Xsz+lKH9QLmc+Tly5/FNz0pD9iEibknXKHAv7/+5JE2IAC7jtXGexC4GBpmnNhh14L9W9xRBht+ZWha6j2FXW1VbNEmWlj3eTiGf07/SLM20//+1fNp7T8i4oWrpaOCXt30LtrgRCRJJU4FgtCSIqVGzUxzCCgrKs0nvqDajbENqpXD4axJPoU00acPh6MhwYN40aP/lEBwAjF5cjszPRKPKLoT+qlXKrHc48Rv8QUbMhKY3/7GdBXJcav7Lb/5skotxpkJEhOKOhJij5udL1sEInRn3wu9GbTwaTOurslH18ZB8JEi/Bv/+N9vlmd5yfE6Z1/c/D/blw0sFGzzfg/iVE/ppLr3ItBREGHSzI+CgkJ/hXCzv8PAn58hJIuVqKRSNrK2sb2D47GoHK26WHnDtZg+yES5iBwPdUkTFwRW+kaMH1obzKPslmec06u9ETZinuzXIJcQpfcdMcqO/puOVMRuTuy4fyzGrV/x9g3agAAAAAABGzBmhJGYlEDRBqjS63QRodswBA1RwQqACAMGBBoZfZjhp22MoU2LwgIWGmDOj1+CEAgQZzQtfMkcMXAPtQQkgoCPB2HgEs4//uSRNWAApFN2JEpGvZbJ0rXPSVcyxh9d7STADldmmwqnlAFaIqpzDBUNTQiy5zVU4Ifb2AkcHilDevuVjVNLisaVGMGQfSWYK3ens8ailk1D8CT0HWvpa9bDdA/uF29rkNtmkUIl2sLtSXW919b/PeWu2MefS18MudwzvXNfjlreOP9ufy/z//+/ljrHG/lhruffz/uqmd7////95/nn3Dn////fpK9y1EMoIho5OTRFLTXChOUSOkyzFQAZARwAAQO0pChKBar9mRjrGloDwjLwnQ01XdlcMw2yREIyDg7Y6rCQpS+Sz6gbuP69w1SmKw92nDV5P0b+qKw7SSZeCsdHE7bH5bBFIyLuFLYsM5xl7BICddXUnk9aK4xGVRe3E4Nuy2gv9opPWxllfDGCrczTzcxVp+9t7wzkmG79Sg5dyz3SX61bH89a1j2h+1buc//w3bqV5qtlTfeBT/UGfxKAAAAACnJIFQRghgqMAgcwh4xwsyQoWDlEgWdGaDrXJg7Gx6ychyGHwjWCL4HNAHygXgA1gGygI4IsBKIggApkf/7kkTlgAaaYdMea0ACt6naIM3kABTlN1J5qYAC4qPoxzWgADoIkP4yIZYEARwDpEcj7JkhocMiIoo1w1MbzFkcklh5RkFIqS1AgSi8XDUupMtismtkXMD6ZukYmjpUVqMVJzNFq0rGaPXXRbUtqzU3VXaeWYrS93daKra9NZcZ1nkEQcET18tO/gUAAcz0cSUBJIxxc1BYNWpMIQlEUeDommJIGlFizIxgE8QMHKwNONWPEpaQyewldGTChQifmTkr1QMMCCEIkdMAIYi0vJsDNS7L2pUtxLztNYmsVXDhw+5rHalNN8moVlOYMbhcqxgOW9pZRVgCckMU1SZV/hmirTFXPVFaqZVZXJrcZrXZb3Ohj9Wi+WW8cMLtJjqkmblXLUiw1lT46s2at2vredPY5r8OWtgkSDoDKFx86z5ZDPnQLQIQFCSSTgSZkOEYOitoH1JxVWsqgpEd95rz6fKbUYi7p0ytsgo3Z+7GNUuA93/78sorJZu94c7sdlX/mZ2i/nyka5guRBdJugJ5cBnzEkfKUmG6C5Ng10XQIEVZ8kj/+5JkLwACxzRb1yTADEeIm1bmFAGNpQtWbD0LgUida5z2DXTpjx0a+jE/PSw0hZowHRJyxSpWLMuFBhzux0lGKJE2/n/0Uhivb6ugq7kV3Ixzjr9es3v95n/exOgw4ZIips35cV0ABF38RApmgHQGqVMtVHByTKULQ6E3QPCEKcH6fGnBlgqYvUaupYKzAgtuEkqVVbdnGatVhimqlm/s8QwcEZxVYmq+yquP6m5xUcfUdf4wpfWZZlWaprRKra3QRRGmoSmhzFHqDoZUIgaPek4+gARISbkFTCSR4LYwULeMjitpiQ2ibFp1KlTVCHOPYvup5m+FYxRvfY0ipVQYUR9v86p6f+9ccjOn1c7Rh9PwvQQ5+kpqwVWaG75dGDP3HO/+/KoAMNtKtttuXdy8MKBYwctoLrxHUgbjz5rjxPR44XWZns1n6rgSZjNL/yQRhFIklN/EnD/7u+KUI1X7ZeVVV4WPuqaZfutkgczd/07LN7W7vKszJZlgYr/EAeBCFgA1BQMFz4YACLTbjbabctYrEAMGBSrCNIW+ZaK/BMLa//uQZD4AAxpC3ekvQuxRRSutFSdNiuzXYuekq5EYmqxcxIlwUgpAxiF0UYFLFEJg0bygkqRGDDFcz5r7O73VSOan40BBYSYaBkUZSFgdOvpB8j9qOhrlHA/U3+IQEAlJOScI2WejzJ8mn6HtLLoRKnW0VS2bWbkt9Z73U0WpIECNu6kgtZXehpxIRVlKZ8hCApKbdUbne+8y9Y9DicbHqQwgGDpsXBIwpwMBgTn/yhOzr2xIJAJOW/iTITSg0CyAZktG6sD0zq79hkao9kr9O8/sHb4INJ26WkVpx6GoVCpRV0IgTNs2RW8iaqGydm2G6KNEveLBE+r/6AECnpi+JA6nbAlol4aqWC5A6MU/Qj5GXp9fMnmRPkpPYjjBxbQWFABAQQkRTQv+J3dM5/pL6JXf4m8Tt/RI/lT0J3A7bhEd3hPJoghSQQGDlaHQ/+XfoF9IJVRIKg/Wmz2hVgHTOSMfD53b5Pc8PjLvsTRWhmhZkEYJQ7oqO9M9z//7Rqe5oiWwumCEEDFhwN/8ESD8PZ8eGO/xwj+Qx4ev+HHVkIMq//uSZFOAwsVHWhmGGuBLhfsiJMNMTYUvd0SNC9jkD21AkZkoQSknJaYdC9q3ijMlwYthlVSKuqeQIZP4ok1eMx17BVhBgYoX7kdaV9yIy1sKBGZbLOrUejSxrpMMNVFsqrjGHDh990Ob4qyUeba5dDFIYt3tZi+zRzDjJQ4DLKQwIhBpsSRest2Ul37JeKgVbcB+UFLKxMhKGbJjvXYoLmK53f5nLEpfypDGLlFCWcPAbW2ARGQrK3rTkWcrcp4eHHHhZ37qagUAAAlOYBQAXHyzG6fPe8zmHEKbMay4TAqtR0NxKGOBBgGBmSG1Xosq6+hN7727cvmRhgezOIIoHB+c9ScvWladk/N2YGk3+kZ23bjo7E4wYp5tpOyUEOxDTLkS4mAkyIMgECa/0ADGym45qxyBXUnmGyTV//7CzPv/55+f//8n/k82ZmIqk84rM6OkaPITVcw5c4D0kwrW2xMkaVOpK7P6Q5nI5am2mnN0wpFAUcJA5slNyZSzL7opWxpkhJ9N8nKQqbrK3ZWYtWQxbyFXnjf2W6/urmaI5VfYlv/7kmRtgALqSdu5gxr2RAfbvQxDXAu5A4ujGGu5MBRtJMMNKLqhoYgjIp6velYdjXFmEfrWef/6pmCM9dfG+mpsvim6lFqp1QBMFAFfGAYebvnT+jSzJpREgIJB2r+rgo86iJrBsYWiLDf245Ex8Kg1KZWihusUqO+psO8wIw+TQHhwLtOmTboKtJsnWB0Flso4Q+oAApNyUUhJsKVpjcz3x/DByyKNprhRgrua8qIc8+c84U8/v3p3plzq7MqBRXUMetDJRsgxgjOjCgQoKmuNLobo6sMwWrjCBiYGPQohh060FOSI2UGvxZCQEAAvjaM4onaMi30oJrIcMpa2ZGDv8vzywluv5v6tiD600N0+kKZzdYXllwn51dyVCio58WmTe5EalJNiXf7NSR0ZSV42SkMErQbc4ZsAoqNJuytGAdjjWVWyw5DSWIiBeV+vPY56dmXGKWImElXHWWXOxWRmrnZXwV52VGQy25We/o1rPYHQdGoDEu+ZXcFQZzuQpUC0CWGCipJbE2f5Ly1OgAEeiwCmlNxoXjyA4R56S1UFSUv/+5JkhwACvEXameMa5E2IexY8w1xKqQN3hCRLuT8MrTT0oOEAWRRvPcRgQT/fHMMt33y6e2TUD4fQ4EDjgDs83v///L7z+py5rRR2+PuDpAAKzZD7g4Q22yJ07/UVl9cACQUQSnuMAGCtQ6NGm3HjaSACKHBBkSxnRdmdRcQMHUPUiKyK/a6ss1Jef2TsyuRnPVRJCXZIaxjq57mTzyL+p/moUKlZlZxDFFZ9zjOsL8hbrekKJAJJnEoGntSM6ufzquBo5EgAQaFmsF8hV1MQ4N3PMrywZci/cMao7MxXMYKrlQykb3MxmKUmzoyqXLs3/76HK3renpt6OttSGI5iM5zGGLAA8QQAJKu9wHnlTTnzTbjEpwxmH7AQ4R1DiA/DE9Hew4HdBapSghQiVohTx2dld847eYcLRA2DrOp5mJpR567d+bLmWrzT9NjNpwXg1o7y1ZJENE+frxIGtICQEAAABRdowEEeMG5bv4Nco8IRINuVRhsQRxfEcNMqOuvWVR4x/55DyRy+tIJlD4KkGDKf/Lf8yn/VKEZ7NTT6/khD//uSZKEAAqBLWVHlGvBSiksHPGJeSvUDXOwMa4ElHmw09A1wedU4pP0VAQhklEpy3AMM+bMPUp0llyi+0RD+hrVTNFu/q2p9d/8dmf7WUiI/201h7LZvT/Nlh1uK0IqRYxJn0iKaLKanoN8AjA4ynmeNMEePzHabYE/9v/9AhIwpookotzAQle5PsfDQeJnxjeIumzYjbv99o3quzQnIivw63YWWW2xVlcjRqebCVCEgKAoFaTqn5lMcdIcQToQESg/TKjAg+6vtPVtg/Drv/gZ0Vbjbcccu9uT2igRX5ILAwEsdGug/ZyIJuIL6C4s87//+cMUIMdWF7HwQwlGFqk+O7PVKCHbQZeOex497v+x8nsB6woLCfllGBU2H2nS7zj96Kw23Y9I3I45fh4LRjoMhYt7nHBvFgj2jRncnaP692poFWHSCwEpDYoJpCUAb0TWFA8QesipTx85R8GgoNO8LdMUqD/i/jig5SMqO20Wf547f4YYKEtlkkoopyQxc0wiWjSJmapDx72YjNy6jHSmMNndCM8tF9ydShOuhO9JWp//7kkS8AAKbPVpRhhrmUsVbrSzDTcp89X+jFGuxSYywdDGM561SRvrQFBCUcQNQCNnFtEf+Hx0r2+YjN/z5Htim3PlTtfjj7v6AA2NlMWAvtPRuPZYw5RcjCJr7gBYAC7gB5LBhOYGZhGuBy05wavqf9NygC6R1H3NiDmQAovc61g3eEh5Gr+OOqQdD+/4J+/H8gYiSM5xr3PcN7dYBCQApJy7UGWMjgmEIaS2KeSESSJ0fBomBAiPMRPHjeObkCiqcAXhT6ZGG49xAQZREO1oSGgOFWIlTdsEJz+PTBB2MgZr4gu4nPCN/jIP/MJFvdU1ZQkrhfwnWJPHhIqJF7yUmw47YQKzcJ2ZGS+4b5eTWLmSXCnc8iNl2QSRrGMTZq6ZV1J/1IzxiCfGsoIoNlH5RrO4oYXtxDFN+Kp6msMP9XtUAAAuBkR3QaYCyF4lrXAnnHpKJc75uTJIULfK01MK5FuKRTTFKrm144YYGpi05S0Ym6l4Tj6YaiyZCE0wu4SsMjlOWOe9KZb8mLtPjim+xzybWO/HvSes9w45ffiutSzv/+5JE1IACgSrc0QYablPH2sJkw1yJ+C1tRI0kmVIeLaTzDXdjVztj60bCywDQEISTd4bQmFerksdMJqePJayJtG0LSFmfLmt62Ik422qg3f7fd/Epv8M2M4kFDmFBgohUrQIDIs8h3zxFohSlO9TMLu6Xd3dKTfOmUbaR/p5eipbf5/Bu1gPBnp/XL0T4R2Cgs62FVOHXGTxEYngsJA3DaFs+YTsp0Do8RnR/0MXFSkZ70forvOvOsMuWpwUMYDiSgUXh7F2FImGljkZRIcqFNdquYjTNYzVPZdftuTQj6Nc76IpsmLjrv/x+PGrAABUwkDnLifZYEIc9qZmW/azoicUaafqoELq5cNuG+2qj3KINRTOFWfK9BjB9kcr3arZXUp1j7Ss0plYrpK7leu4kdG/dLj+w+luVt0GPIZUAYAJTch8AoZ4CwaxrIbElUhyGMWA7UMhfoXCEVFCYVrIexx5w27pzeMq5GxM+1IHEBTZ5bobqXf0DKILEEYNlhfmGMSYALMSq6lzZhcFgeiM1sP//6t9CGWGKk/kXD2Dsn9/u//uSZO8OA0BCVBtPQuBZ6jraPSJeDO1HTmywq8FDH2qM9JVwAAAEAAAlwRwLtkq/ZAsCv6QNIosY1B+mWJjhfvB2JSlD/asVm81nb719vlarVlmJo51eJIXOHXMehDChCVF0EnBCsALszR6vlbxn8tOF5pjhWQSoMQgslDZ/3zP1GGW3/OhGgmBFuNE+ACAQrwaOvNn5x7WG7mkgu57wSIFgLlDhpHMUjUrvaNaO8KyfX2yOlSkJUbxAOBeo/7pn+q9Pu4qKaDglHqMJHmJLwQtXSO8wIggBR3T5/////9bxAACNFOjTX/2jxJLK9FOrqohBS0giCCW6JQzif3lL8j15TWWIsHNFg+qZIoEJxayxqGDRS0WXl6/QaY0e925KGNVRojqFZAyl+f9e0rD/JcsxCGdQXQw7V39Vddu8joiJGqXyMuecZm//JDXFHgvFEAAACnIB4u2uJQ8PujSAQo0QpqamsnVETUOGg+uNj068t5cqv//IuI1z/9TLmuhjslahC5v/nH1nTMxHU8kx3SuzpPbc0yPADDVGR/q3/1NOPP/7kkTxAIMjSVW56Br2ZynaqmGDXs0tc2jkoQ35aqhq3PQNe3SZgTJf/IiwdCMTjbaTRScFtrsTWHhSn7JkKF2sy0TJBxyZer004udZZzLYq2JWxvcuGf3IpL9P3BT/Lc6/IelvyaccBeXn3O55P0K1o4k0OcObW978Ig05TRRYBJbfD0UhwSzehKGqdd6iH45N5mo5gY1IxssVlA9w56YcWOR5LiLH6/GxNB+cQVM5PrwaxqwTJqD5SOah/RDSYT+XuqdSZ1WEDsYeNF765urlqv/bu/+xCEWJ//5b///+bogAoqwBADmBdQgDGyt8EeCnpFhCQipAwcC0pGwUiPSJ6KwOKRvTJzVnm58ys7/N3b7w2JYzfmv/wnu9b2x1M9+5z3kXqANmGU8EdYqGSuc/nGdm6DGQaDRMaB1DvwGbErErGkN9WJSSTeY0U1FgqIJygFJZC221w4BE5ngyZni8RLSn+gBBHt5907eESPrnhLEX4iJtOvi+v+K4cfytEIouewuWxm7tvkChmIyKH7Wkli58C9oki59w8EGUWLsBhzT/+5JE6AQC1k1XuSs69FLn640kw12MqTdaZ70LwXwfqkzzGXABHSDwCPgJgAAgEAAAJKb8Aha8OhIVDTq1qEgDZdAKDorci6SEBEaNqTTWW6+pW5sI7XUUhXnn26SE+QXIiSRBRkrhjoIXN9+nTMFCel5sifo58LezQARG3SRN3NC0Su5xDiOBnECOgZwEeHn/8cPKbcjCqTjjl8nZhqC8A74Olw+K//AqwUFqDAoTVjTuLWom7rKPrS5mnnCa5JrmmZ/OHXTzK/bQ+ZbGqsOZEGmtYVYxiVNjNjwFaAMxtVE7Cox0SrNGAjUBEwwrGcoDBXsYVdjopmwUBHEUEkk5eDQzUDpsyl7FYNFBXJFRUMxNHSkSSMGCg75r/qnDvZmRi/OLD4eTNlB2r5dNP/p+Uh2g/hMd9jNm1zN42eIFCqGMgawMPRR0T7D4EKCgMFNV3D1AUEXFys8uwNoCPQkCXJbuG5HRBRMK5YET1lmS7/zPMyaihULqGwnXV4/q/o58v//P/+pGEQsss9IZQIfoyM5PFzCLe9J0MyYqWlOAxDng//uSRO4AAzdNXNDIQv5maaq6PSNeTNFbgaQgbfmHJ+yolA17gAXG3CMqmO/6bqAIEDYCJClTiNlWweJrLwkymza2HufaDbCNKKLYUNgFjQ13Mre6qu43xXydhxvTzjat1L1fNPX0BUkA5x7AoBkmjcko+0BYZe217aAxjhKBCa3ypJoyCaCuZARwAAFJuaYx5h4vLIQdHkorpWL4kTIY04MYAERBHd/hIE8OIVRc2lIJ1xswjx1W1fXI9KUSqlrZFHuTdKsooccMd0MpFZFu10jGM3ERW27VRXa3S96fuf9bnpszhI4LKbliBEAglJxEpsxZ+J80NTxGdNtttGRm60EFHQUiMYqQTLU0KSlpZ7OnqJOTRUVlKzKTWdQW9/P0+5olyJnNP0hKWrgmGXih92MrC0Iz/hPn06X15S9d2UbUmP/65/7khv4cmChrAAwAAEmXCQWhYjr5O1ixfwoB9vGZlYe8L89UjR5FPMvDLUr8ovIvl+eHeUqoXpvI/nfNM7T//I+aUzTjRkNOJQeQlXJJwQn02GbJeP+/x4d5tCEKef/7kkTiAAKGQNzQyxrkWQTbCiVrSwxFY2lGIK3ZjCxrXPaNusi2efGY8Vhl/W+oxNPUP8b0/vf/4jPb//y21W93o54oBAAAhzBIgDAfiqnMs2pROj7jjlNok7uQWEGOg0A6tLoCxYUkCGsdH4KFv3Oeg7tt8zzvzS+/Xp2YGhIEAOf/H6GI5pnM9BSI4D1NmIiNA9DsZfymlYyLY7Cn1/jcTc7swFMCiyTdCkAAAApyNxlw3HZm3ck6Nk11cJ0SyZLiQaVOpQJbgWk0Ownv970T+T1Vpnf6Cr70W9eXxc9RyVcqWZbqcSFWplCFLaKhUbFZUXVVochhbGo92+o5CIFi6Kn/QxjGNs3+6h10u9ABACU2TAcL8xH4nrjlFEvnGw5So3vJLUpqUZ088pLCWmP5pZ++TQcDgdGRg6RMHXyUVzZUFmS06FHrqiEFHUyoYwefRwSLW5yp8fxM34yyeCAN5juZKZiZba/X/7BQcqpAABJcc+FE/ksuY9YYLBLqXfaqcTwoIWIaMGN0RRE673Wx6IUh6LHM5c2rh/91Asc2+33/+5JE6YiDp1PXUe8y8GdJ2qc9g15MXU1jR7Cr2YGW6yj3lTFUW9NsMIozEkRDJK9SgLlOLIUh0kMdJQYCc4sap/9SoCM2hP/9lVetUmNqzCH+xwApaOBgAopyw9jqXMSMuY3sNzCHuoJedbbLzl7YBipyjPsJaulbUzo2fyuVma9VZP/vhAYoO2bAUJ1qnVUkmyTDdYu8lB8xlfMo5iunFGPbP/3hKqxiCII///6wPAwQj/+OfzOhbGGACCTrJYo8tNFmGPPFHwMoIGgy9TyeJvI8DSgykXvuEmPcf946aKkw4rJKaIyWmiaYpfNhTyUkR/7GX87nr94TMifK/P2K2v/8ydHnA4I7IKIcguRv0CImNMcNdl79WrLoc/J+YLP9PlNM1GlflA6lXIf/0FEnAAIK1fgv073g/FGyKA22svLK5Sw9oiK/fWsWNsW9vh7Emc30eFXGmWMr9brNrNd1n9MZ5ggMPaQ7Z9Cl6I5G/t8adGOExam/KzoL5X+rN84oy9X9RMeJxjskeDwt1QAAU7vUi4UkpH+rbf8d3EXHVCGL//uSRNiEgytbWbnrE3ZjyYrnPYNezr1rWmxgrcl3pKrM95V4C+09fAyG2hjQFch/fqQ+UPmaEMXmjoeTxpCqNpe/99WicTLhKTIuDKfFaf8eE4Iz5l221XvXxF7qSBN557/9FSvokZXv/9DEH1HPA/OlFHBj4maTU+7UWPlgESS7zZIQfbXzShZNIT03jeVFLSjMioE8a4uiNCPcEcC9YshhjiXx2Kc4mdvMcC6CYpla2PRraHM3Pm2pCLqx6M5CEP9GRgDMVWB6UVn2ZEW1zer0acQA1/E3dseSIZGIjcRa23eLovI7qQCASUk6cHXaKc94OGuKsjnZwJcSNfEcPaqrfJ0AQEFvj/W7X9812jKPCPrfmbbOUuEBw+NDSKPsy3q6mCwMKEmoL9jjgIToJiaDuvj3bVnHs3JOqHnR+QfkfFtWaX1eyizAIgp7tYgJMVe9Vzp+aJoGmmUUSBC4iAQBwK4EgSKRQRHAbIkkTLSN0JJCk9OSHNko7q5OXIpTEEhRWJK+lZB5cQKRGmpzsqI6IHwZvm7yCi9PTsqSq2rld//7kkTJAMNsRtcbD0LgaOrasz2FbgxhdXlEmK3xlKhrjPSVeH57omL24gOVsGBwtpUCAABScnC4qNzqfRAsKyJE/72qgtmiSLn1NVu6/VUBY2NVvuXbmf37dkFd/9Lq62Z7Si7GtmialTIgY0RC0y9yWoSZoFCCvtz3Iv+kxH8IlKCvb/hHscJYWft/3/EgAMAASW7/KHGtFjZmeHSSErJxGe8VFhoZOk4T2+rgxE49/GuWaf8KSlKIUxEIIHBTER1VKD9RrqgkhDPVVo1kM6OwiwjQionqz3JUOMLJI611Fyw2fNF4OvHLcp687AYI6TEQCk5UwOFRUfP1GMknQkvcRqDlYru+bYvSpqaKrbylo3gZi9Nalaj5ZUex5sx8/yaU+L5qo+MgiZOVffPt8Jr6Dfd/8K7oTviZ3Kz8mOTJrlf//jrlWSXJmcYwMAo9czIBBlAACUpODAMYZJjovLnq9VZAsSssqRI+Io+PrBtLYtnY0oiatv7b7v/7bKcovPbQ6XTwDz/Kpp3MyfzO2uIYsWRkOnMkPVX4Wv8pob+W98L/+5JEuIQC61zauSsbdGGoexo9BVwMIWVu5Kxt2YaqbOjzDXo5IKR9ymrjjD7vYgOPwGEYsgZBAAIScmKYFi0tLUb+FNmy6jDCKqOjC4oKDvoxDEoDA1H48IRYXCM11Jq77//1jszZFXMtyyfZbbf5EqIWX5l8cURH/wo0mOWT8IO39v5ORf/taf+aFvV6x04Aah1xQEsjAEggm8B6Mp7Gqq1/MGZfwuIUT51EGBSqNUcDGiaVUbrG2o+P4drX6g8ga0GcbufGK7nAM3rN8JLNXImtItorm0KEZNP1pLmdIUWRFmfwm/9dOMfPrlnwiEUwDkgJ0oMqAAAAkudQyq8sQIGUlgQJibn/UaSrI+p3ToSLiCNgPD4w65sSggbHZpznfXx/zVZvhlR3ZXVfS2pnuLCtMWrncWUmoUhhTnqzyqe00tVZ4V77Wnbbu2lmYzpylU1BSzvoEFheKFIRJKcSEAlKtHBAhTckiZjR/caQ6jFtYHQEYsKBscMVbeHIcahEWlC5SWLL1Rrofe6Tamm0091bY1Ziuhdz3tP8/Q1m0dCw//uSRLaAAvtX29GIG3Zgywt6PQNvzHVddUSsTfl0Hy6olB13MDHtU/1dVV//6uu3V2/9A0Vm/iqexgQAik5lBo50a0C7KKkmn8yFOpnMO7I2iuGekckYN/5EFSTzlCTx/t/LQzlfYz2nfvZ7wi6uVDDrSsajOch7u1c5yG7TOp4nL5lRSqavzFQvI4ocfIDpdTVVQcEQghNoSIKui5zmxESQZlikpOk2kEgeGlkfsNUYcFbDrn+xZkbsMbYER4NY65zMTz/udgNK5oDCGtbN1cmZoSLhQEiB5IhygHAUNv80DDL76f8gQAAAAlxyQLBaVF6eVrdIGjx4+drNVR+N0AN3Oup/+RlGzVOPusYLjQFv/3pHrSItYaQ8e5u4/+KR6q2mXZVYBITDjbpqjUkOjrh5QVYayzayA9pNjRIdJh4HAK4OO1CIyz/FQFIBAKRbgXjkGKXzaTg2nfLgggOjxGWZ6Zp2P/U3cRT7VW1HVc/xCBS/5xVCeSRQxZN0t+256+Y4n7/eLlnPtTF61iVYeLC3iZQcNlefHJ/kxlklE0ToH//7kkS1AAKzXF/RJSt+WEeLqSUDXcx0721GLQuRb5us6PWhc/lN0TXVBEpYgEop1zQhoP5WlMYFUc2muZdKg0vxKU86xuRn065qfsvSN7//rve/vjcwrEBN3s2hFzu9CR6lFQFqrqm/d3yXE4RMLv1PT/OdDWHvr06VVS5UKtlKcn9ilFmALasKaSbSl+1RZ0L8FbUVFQVQHqtGdRcyG2INNga8pTeeYYOPr2e46YTv7JFliBxJ5le28fPdV3vSM45uIuP7uL+bRwcRmuCLa15SJZ5qxP0SKS7v86f/yfraT1rJKoBIMICCBAJdTGRbsHcIoWoMDoIYZr7+K0Tl7uIZvOimtShsbB+VWWWaePH3fzrSdysqqVBCLiQI1daf+vj57zDFXWbKhSOqCojOy//V6UQeUsz8pWmSpTKVYuZvX/gMgRAAFZABGz5JCUni1nv5eqROqNalg8OgHw2OGzUDaSUJC91nGJo1jBhv/+vxaLe/jUSBy43jr0mtUvjixpQR1aO00sXMN/3D3Nir1KvVfz//VfqItoBv/XXoObevOgX/+5JEvIAC4l1d0MsrfF7q2+0w6G/MFVF1pKyr+XMkrWT0IX8Ujgigk5drGQRR+M10G6mq2UvTIrGCVuRsHytYOiJRqsLCNb0QzvH/8qO7pq+WDwRQwYlOu3+ICpzKDGdab7EP0KplETAUPiRnch7+ahHGltKX/Wy0H5Huf39EVTQwAtmxtFJlJT2MiWeJPD73cPACQ5S0NxUXB8Xq/73WmH2TTVVPTixCX/7RNzC1ElaEZo237/3BlJIKkVFdeUiXq87uj70qh8v3q2Y3ttumrMdKewlnuHKCUNJBQhFAhJ3OeKN5jgpOnKNd0SnIWmC16wN7WFBWCDLTKw+ZGGRdT/2nq9U42wg3+laXkUjEFxN2Y4/tub7jmVgED7mcUYyf2Mcj0igYhx5Gyqz6lGHOHxchX1HhIEwAAgwoJKTe8pRsDf2qmPI8GOtIs2uJQvSUztPy96oRtWK6Fr/1s9pgxVdlr0qnd3mCNACIMe5PWRn6/08/////2W+JEA0w0UcZAarihwULAI8UGQCIZCUQEpLsmITs+lSjxAmRikF4sEg4//uSRL8AAu5cXNEoK3RXy1vNJQJvi+1Le6Mgq/FHl23o9AkzcXUfAk6K4+j0UUginvyhYRv6pJy6YWGnBjlr6nKeqJOqqYggZmddWNqj8itIDkKMMxb+f0VjsZGrbZVf6HcrHE3YGS/lwkkASRQASU4D1Bmj7X3b+Zsu8YTvbE7LkSeNmpjcXJWxlR+pkKL3tQ+5xoOOL+6SqUaR0WrDhQhTyv1f7viTYnW72Saqs/MWsOkcWA9zLXtasAMSEX9TkoBIoEgEpvUphyRl92uTCQgsqS3RXMPU82I42MexUycfEgITDGTpIhAhiYZ33Mb/UTFDodOm0klqyIrxxWSdLf+ZSoQGapy/+iojoYhEEGf/uQaMO7HGKLCLSnFvesMgAgUAFgJSbg+SQkmfzr72FEzKhgXDgvd7kqBo2pexs8PADy3iEpbfGjG/qchkYguYgolVKFmR06KZznQ7o5TknOCkdXo6OjJ5zEMiIhziBsGCH/4IfW2qBAYAEAou4vhKEbb5vxDSzoLIDaxMmJSQL4IEntfbLa1tWQYQplW2Drjjg//7kkTKgALwVF1pJyr0Voe7Kj0lXIu9X2tGKK3RWx9stPQVccB4eOvvlm2bu/+9TR4uYXb+v8weGxEoGCxmh2//s15Ioxo2b/801xxVc4cMnv/9o0G6GHoYOBPLGjwNkgkqbHuOUUUJy+2vcmkOD4fnHmnR8XUXjYx9fQDI6ek+TMSsotf8r1QugudSR48xF/T+yFOxRHYn32/ZHEgCRiGHDiPZfoSLC5BaLnZv3XeKD0E2Yc30BgGAQSlLV+Uk0kZvle3gvS/vdR3tmRFXhMeEd9NZ/tGHLuWOtiooahH/+vZw//8guRx88/+9d8Tt2o0lUar/qf3/93c1hQNpr//63+8j0U7cy2b/+vffYkj/goTgoIFEAAEuBqtGRGgyeqU1LnT3FEwqgk+563JTAeQZcV2s34uBfvx6T6pGK00n////x9RMRUWPb93/OgkcoHFSH/RtfuViDQ4ceKl//rYyFU5DN/fOUkXoBAoAEApKRJl+FqXEKLOiG6kI+j7ZWVE0TWTyOyheJZ0U1I7OZhkSMFJqmShhVCBDcMEbbeknQf7/+5JE1IADJlfZUYs7dllqizc9RV7LqVlm560N2Vao692ElXqGOIGKP+xaPZ7udA88G3//uDYSxATf831Wr1BE/r/ii/UeVKkSEUlYe4+gPyQmbrNj7LxQDU9OuLJT6IAfZqeGb7YLwvNL05ByDlD5zP+M8O4dHTCJgUqsv36M2RlcWFzjy06X/5o8x2EG/sAzFB92qoVEzSWgDAAAJUiJDWIcdlGyx1TR5Akx4d9mk0FUz1hCjVNs2hTf4jrkPMl8Zkxq0eq0M2F9//toqTKWQ08bkDyf9U0PNnOYwpcwtRW2VM2/x00kccPlv//MLHmY8X/p9dAtUpGREBAAAlPBoo6ZONrkV3Uh6EYvgxhQr3G/PEZKYGpg9XQxrncpaILV11noSOepwmEsBSrXzZ516TaLNIj4scd6Pf15UiYSHTKW9lz3bqiFpw+W7OpJSE39suTUVgsAggpSt4UxzMixCoZ65rQWdAwYNtRqQ6Z2LQ55rS19/F1xBtim41oHnXI5xF3OmvvF7st1V9Sp6Cow+pn1bN+YwuJjjZnRF53MqQMM//uSRNsAAtZWWVHtE3RTB7sXPWVcjB1RXue869Fonytdhh1wHTzTf/1dpzHq9F/6GT3cxjjzwhPD4a+tAT3NsyljxceaOJYqifx7Ep/f82bEQOflWprof8D2OgQPbxmJUMC20f/lK029LEDy7FzrLN/+fjWornhCt1Tr/r+OP9m7QThyNgzeiDofUhZx/ZKkVhAlOSAEUFvJIovM5B0b4hJJKl89KILIoU2r8ni+1TrVonS4Oo6/rda9K1cKDDDoKb////yzuVFE867Xn//yrWRBYJTT0eFC/y+zV0s/kpkcPt15GP6jo6P8qAxgAQAAgtrplsrCnLIY9egWb+6h1aXPf/lR/lGQmZH72Z4//zUzUDitmy2sd23LS1e///M7CLSOjHcIi40XIH19LqVFM6K5jGFBEawv//8iOg0YiFOhqKapFTIVJ0FGFWQ8Kisgle4P1UMAAAlOL4VS8hr1UzHxIvoeBUHcgZHjxf5KQZs7OHy8ovoENLzHZ0/ni/FKDmjnf//lEjAkP//0ZCkOC5XQxq7EfrMhCodCmX1IqKZ2dv/7kkTlhgMrVNg57zr0VafLiS0oXYtVc2RmNG3ZmiSrHYeVeOyyLVFM3RUZSMbuNA/WYYQSARIBAIRUGwKRprZaupNJKaKdRAEyxstmjwPtoCgbyWSZ92bK4KqrzlXtqHDuHcYv//jI2Mw5awIEQp6f/m1R0J/rybsqKMMLrOV/R7ORVZUVLxF1MzkExH1VXWAkYUgFJy+wSHYpxt6FBIRBzZrnI0ayIB1Z9H6c9znjwd6l3UvaVGRDjtub7tv/z1v4JAagsOmqvpOI9YerhWUiJm7uf/uurYbUjnlB5b3///zz5kQtLTf//zI96tH1ooc9gL6V/rNZJpVhYBBJKg0ABgPKnY8vYy5gYJcNnyu+zdJCosF2uXpeyO2/hVy7HQsoFYWaNWLUezNcudaec+JPiBwQABWhuuoeF0tka1NJJIxzafx/8fY2BhJ5sntHN8W6r8RG+j0yWTXPf8TNztnFkwI4GkRPmJDUl38mdTR9O1uNgy1jHLGjqhrzGV16C7Ie8dxJ3f5GVTKjuptDGFov/R3cwx3eLixQOUxnK31ulDr/+5BE5gAC91VYOfES9FupitphZV5NPXdrRK0N0akqK1z2IXsjRQhHNZe23qYjNVKXIv6lysJO3RyCwgsgm2OS4cAEwAAAouDtIZLS/lu11T9z1By4LiE9xOzia1FHSVT2KFnu7IZVBWMp/Sd93m2UBBMOnQ32M92QzqIEcNKZLN//opDizB1dZaXRu7WOWNRHAnohkvXJguhYMtrKMywjZu5qzRwXVoSFusaF/apteuhGVVdUdWQK4N/7J/gzmFKxE/MlpEUjnKcW04396K/zoGPBiwGr//MjjYApl1jHfm0B/AxC9DA0yKBOCvFAIQSAAEtwih5gMCmYlbGbbQG89xnVbfeTj2a3IXurb2Zev88mbp87b/r52F7E/fsmezqq1FKh8aHkv/cpnu92OKOIjRXVOi6fqcXEDC4YZmT8xlOdlEAw45XZHG33/poACBAACSnOSclj6Sd8ip0yvBrIcfRunXRK0yxw4AKCI2dnjx+3JmXTmX58VoGIMKRv//hjWUkyGsexZ/b+gibKSWkd/+lUgbtWgg1J00//Wipknsz/+5JE3QEC1FjdUSUrdlgpKxo85V7KeMF1IyBJmXylq6j2FXikFGB1X6mM7bl4yZlrRSSX9bGjAQAAJCcZAhuPFkj/P5TXJPJPTkbaioiw6w+jhIzQ1liEmFZZ50dZ07y/ODGGcFIL5//+f4UIJh8FIPwofy+X/ysKAKAvntf/7MksPY+JB4XJp1p78yXJkGjsVJB/HqKb9HZjFY/PPQ80kjg60sAGm5bQ2IOkHhEijCQBgg80a5LdMJANO5Ppdfy33//JueE66v//+qusvr4PnORMatZf/xNf+5RkQgum+OfiGzDKvdJ97mvLF0XW6q5b/G4698vo5TntZH/zXLLj+UGCR+YkSAyVLSkF55S7DVKVqShkxUNdzs3eXLz/mPUv62n/EQ8LiB//+KCv+NH8hdYpai77//j94p0hUnTv0T2WZ6gnljA+dCJu4aW2lHPd2M4Jg0RfwMjZMAoi5IPRVQkJFQBKcuSXyKSDFYJcBxlBSNMIjDBEjjsPC5hhg8HiwVkie2QEItEg+//5kIioqExR2f/+9MgwWnYdbRDvbOYe//uSROkAAzlb19Hta3Rqisq3YapuzGlPa0Sta9ltI6ycwyFzdRrlDmHyX/8pFdjtMMcTjk9SmRXUikTqZwFJkABAIAhJ/B8Ie21lkmlgZflGSR2NqMVj2aLI1cU1XiKY9Zn6/5vY0my8//KlS5UrlSo0GxUNEDhks3623f5xQgYtP/1z0diYYIHknHGf+cblBwkYNGafLkDeUqpFwVGBIBSTtGCOSFpCzNqcAFFwlWbW1gSbyUPqTLlqd9lxuBp3upanb5UTBDiXfyZ/qpzSggJBIEpM0sv/9Lk3ChLPZfRPsdQ9HHDz5Zmf/6HEFMmGIeNCbL/vPDQH2yMQ0AQSknLQcEY/Fdd1vEmoBa6KmAllVEEF59VjXb+35emZ1cQBQKwd/9VfdTNBoSNAi7n///WeXG2/bd39jnZyBhdyZiGt//LhG7O6qgXIgf/9XM2pV8FFACAACU4mDZRL1TqXbVLBUwGxDosBTagsS6dMraBxYZr0gYvTe06rLUg13JGpDah1jIfg8o2N7/9bXE2FiFQQJ/7VfO444GO73//7MIhAQv/7kkTfgALlV9vRKit2XKl6+j1nXgvZSWdEsOvZXiWsqJQde2FXU3z3RjOQOKZGUxDm/9cRJQRijQIUBIBKTtE4LTx6IvxtPzZx7trXdMqVZAwv+9N/6bjKqk12179UusrrbvTO6aqrsYwucwOV1t/1daHnD7HVCf/+Uh1F2EUkZvnu9Ym5XUWRhEaKlep9Y/YYE2TIU+kCSQQACm70kV9PXNmIY7hKsuK1VGZGBMzd69xbRWvVSgOROOkv//jRUTFTuL/6f9QmQ0QQzEJ7e9HHEFhVRe//WjSIVMUe6KecnyEVQlFz3eQUKHxc7gIODk4e8eEhAJAKTcoIGBZVzkwxwofzZRYS6MMdtAA+X8KI5P/y/U8x9VAZFhh48ZEJ1onxxxV1NFwdSXaVL/+7vdR2I24wcfUP9wBmnL+/9/AM/9t1C/tn4j7h548AgAAACC94R0BqBcEQpIskJ89JGsxmPMVvCcPkRBAtywzLpwYHoTn3nC9YvWL6I3S47dkrOGENFh3W1nYK3zm79KiMThFIgWnLY+7UctJCI+LnllKZ3Zr/+5JE5oADIFLXOe8q9l4KSwoxhV6LjWtrRZyt2V6erWgxIXMdP/fabIbu/Dxde27W2Rh6//WnPnQdOEyziAxTC9m/EkGN29ftR76g5iG3209wASIACACUpJhUVo06faSLg+AUUW2HLnLrWiE70hjPvv5WMfTC0R99E6YdzKy+4NChysX3LK2VL8JiQMVzInPyskLC+fgC7DTQOdw53O4TQ5D5rY45sXzQCsUcSIJbm/weLKFDsUdsSjoZPe7TQlGO7PjF6/T/v1vnGo5W/s7sZUR2e3nWJ8ExTt/xJ0+/vZ9Q5sy+6rasVuMtJTUls91RvqH/g6Z2x6RWyqg0aDUJSBJc3YFIA5aWk7lQUheMu756cFSYwag9SOyj2mvvU4GHNqiXlDZ8bHwxh9/+/5//2/+jbrWwBaioH0lKJNKXwyO4L9EV6Cgx9gv93U+v//oHSQSACS5dSpbwRrIcd8OBKF8eNXWGvs7TozEU7KccYs+FzRfv3ze6tnDxpEmcbZ9Ds7SiTTLvRHfS/9UvYasPmHHkTira3rxcD1KQx0C9oQuE//uSZOqAJCRdWNHsM3BXKOtdJMNcCqUpd6QYa8FIjy30ZBUptxK/JL3xNoIAEwAAAiTHqDtByl3pCdYxrTWPMcZ9CMJqUGlrcrfcTha1q9ruTQsLUWs41HsHUq2ce7ED6G5pif/LFMtW90r6rs16zRwHgOpoMHXKIhk2xtyiIWDaj91HqAIQEAAkuSQKmjRWWy6tWVDcPBfm9qeNQnalpXPrdayeQF/5eGHDmCdHDp49OH7r1e2g5gA0Pe/dVK9hMsI4W5fZn3K/8yNAYbBk5bN/DKdI4z4sOIyoofD4Z6hFFw3GFgCijwABKVzxkiZM/0LkN2K43cIAaiUek5NC5CIl8TlU9uN2qJox7s3zTuYKOl4ZD5bb5e6gwwYxwKkYWs0q6wyRuWDw3Z1JiYlZaedZVfyWleN//TkZ9PIjZQSxOGbtSkIJ5kcsJwZEa2qwUUm7rLzS5bGtu1opCah5Z74cuxBjIVZMKXaJqIFH/rnOnjU2ezvzKUue9pQwxBQiTF2vtelCVcdp7ojxIlIfSQo5w4lSKx+goIkzipru4q9VHP/7kkToAILPP9xRijrmWOe7Oj0HXAxZM2dGNGvRjaWsXYSNeDGbvDjYRNrCQVPDFEFObr5IT7O6M9te0R4/FMIkl5nqCGhapBkdDUtadLlpYgJ1H//x193HyvbI1cf/HXz8TzDVdxxE972ke72PWkLqGif9E90WFix1rYPBM0rTWTL66Z1X0cUNmEFCv/uQVMDIwxAJSj2rhklhWK6SlkaDZ3TyQ04o7BkTj9iEyZTUTzf7ILgZAsb6NVUeq2YRDCCZ3dqqm3eWFDrEbRGn/u0RMwkNZVURRTuKiaSDY+TU4uYqf/5upP1R+hqBMPC6ACSI0USEU5bk3h/LuLS1PF2wCrhRd1s4cQKbozPFvaGy09cwg1Q2en/x91M/3MpuIlTVXKt16wzU8o0krDJY1Zb+JufRvixbGmD/hOFX0ARpev/hUFOk/k2bOgBACQSQASnLwKH5ih3UGc3uTjD0CH3ym0NCk1V1Us9wGxV893tQoUk4Aitbm/lbVFR/O5gYh+n27ZgPOVtDsdhZD/wmPYcdkar9I5PGGR5BdphefhQOuc3/+5JE6oAC+0je6Ysq/GQKm1o9CF7L3XFrRiit0WmeLTT0IXOWOF5+QlVgIAABK+fAU4UTQk179y3nC6rTlmNI8zJLWLSwpa1b2utWxXVjH3iFbP9N2Uq2ir41ndl/KQ02aCugJRbP/pPEM6ZNRQQ+F2HgvpfnTKRP4X87f4p7IT4hQo5f0GxEkRDj62UgcqyQAi3bAFlS9DuiQUilrYms5E6GCsTyUBJWo6qtANiayaJxIHoDAUSt//w11+xobiyzHee4/64vlSIl1bhEWpH//+K7IcxfE1PFQn17wnCy+GjnHaxoq58qdKLbITgmAIAgBBV3fAsSgVmFNK6sss1rrojeWmLbaiUIPeBgzqGJr87EScp8duuys1UHS9aZi5VYVfS0g9gkPMtFNbsn4fkOOXlIR/VPdHc4Fc6DkoI5LIzlE+xotI6lLc9ehFUQIAABUrEEeA8lMZLPZ/LqG/WawW74NjaysD5Nl8Um4/eQJo2vvVhYhgABFHee4qeK2Ma1kTKx1hZqGK3/tqzHKfSdWNvpyIxWQe1H6WPzlrQwoacB//uSROsAIvNJWemJKvRjCbrHYeNeDBUlZ0YpC9F4pKv1hZV45DegrMVqTiKmNlUQTZaggICEBEBFOXaJQ6un5MeXLinkIjoc8aES2HiQ1TMcJm/WwDBwXArfGvQzihhUWRmFBiMOHt/t/AdDjOk+n15lGlceJB8Pq/W5owahOhRAWhoXm+szYpPubWIR1lqBmgAlKXQQhIqUzqG/tEr6RcYUYx7jLonmlOXck/9E6//rjFpEA2KF9f7dsX3F/qEiU6lLb3f3zOzZT2XEavP3Znv+f//6BV2UmSCkI/iqe692lmG9oJSyW6v//tvvGz65G3//c1HPAEoZUkAlORoLB2wyPp6uysN9juMkkdGg+FmxzIlkaI+Pbw05oPCskD+RK7/rbv5xhEOHjEdHbR6rcuTDGrVEK+fbkE2Ic5TikcTS+iuX24qz9R0PEAXOg9i6VQlCY0myG3NvBiwAMCFBUPAx5nDpm2mgpYL5qi60EUUEaia6aSk20TE9O/qUxqlZiO2YUR0PT/9ZBMX2et1LW6KtVOZHYDK2DI/RxuU0MV0BIf/7kmTpgAMeVlc56yt0XMrrPSSlbo0VWWLnrM3RYKSsHMWVenfngaPsNB1H54RAAQCAACnRESQrtyCR8yq1rXs7DI0Mp5IwcPkAIcqD3qkvLC0tc3b9nBk8a3/9T/NRzFwSIVvWs9V//Uc0KqYK8zz9+v+3XREUMN7tYuq/+2qKWzyWgKFNs3+iRzJaTKmW9aV3rABAlO0d6QeFFSajMWBuEhUY+Q0KrQ9voYOzETmEJ4HSAVLv6scVY5dkKUXCx7N/0ruyBwPlDisyM63/dUQVYrFMwU6o/9BNRdjMUTScHmN/rdAVH2Q40eLt9QNBXfOgEUTBQOidZYgpZJBQBRkdhedUex99KJctPVwkql+2/l7JNG3//ETE97wwgSVJ6JN1Wy29OR90UaaUE41KVKq2aKnpKcYiq6ykRzX//PUX9zcg+Lz/8RezXLDLVB3QUQEiIiUwE1J7QwfLUaqowTBwPqd7NWoIETH2safZGa5EDwt/8ROFjpD1/41f//5cMkDELV3jql//+IkfK/zX2zRxfHWeLxUJDXPF73pN/EssouP/+5JE54AC20ndaE0S9GHKetphCF6LyVtxRKit8YWp7aiVoX9GFm//LvoOIKORTSVk8NtgJEQlJAFJ3ZCGgtPxwKemuFwbi8MomsxLIKx3GLHS2oYzYdr/+JcVJx//6qRWrM4oQZbv9PvuCHdxehaOqonaoKVCkHBRZQI4sdkKe3g1IBuqgg5fVXax0UW6Qb/pSoZTURSRCcl36SNO49HqGxWJTgoIp5XhYBCIu8jF8F9lO8ICo035E7NbqcoUQ4+9+cjOVFKii4srjRJnNGI6Ea1lMpha0gUND4wOJbqR+NZyLuRsjIIC6FVu7ZUs1dToKTq5Q+84OtBEFFy4LwUTlm7fKh9b7ZxgvF0dgxa1UjXnF531TFJ23P9tTYHw1r4nmuH/x3NSxhk93z/zczUOdRWreEZuIUfd3bbZWg2Iz7FDc2ti01SUOd/9NPOTg+vtuf989Mr25krQOgKIAAAKTlwlKcuyjRRQcHKNGTlJB8oibCWDeiIWI56Goh61Mi8T3ODIYuJv7P/XRsPdm/2Ls5p46YNUU0hMQ1T7N+zHNTZT//uSROgAAwtVWukLQvZeyitdMWJezJFzdaSUrdmQKSyo9a174gEtXe/+apvWjzpw2JTPUwsnqRv1NnJKDgVFWQBCUwXiRFo+3BnmzbxDmxkWqPKiyoLW23TfTcRjzeK+9qlLTf/rVTs6oe6TkGb/R6/LHjyVTum30Du8kKEYm2m2+ZZ2lOAO/8nswFzdqjBAAcu4gRjkoMGoSRlgoZsLmMRael4hlUttjU31y51v4aQZHBxYej4/TE//1OdmSIFCYYJMYyLVNBVlv1KU07/q7He7tuwmxTlKHBZDVId/nSn7OQ6BdospivetgK8KgiMUL4YGTtI953z8OD2xepl9MNTQ5uqV9/TmMYzbV29w8KpMr/3tV79zftBqWeza3iWpu6Xz4QLVp8QdjZ//8/1nfIZsvJus12nWiIztsM0bmxaiPBG/mpn+BQIIAABSbkkTSwvYYW1K5UAeuePlT/JKvTPqjUzv4TNnlc19vikdD4D57XcPN7///sZXcAYUZsDYWI5+5/0ElKtFMW6ojpnXsjCMv8N2n+4JChAc+T/+l/7Zif/7kkTigAMAW1nRijt2UOk7Gj1iXsuJM2TkrKvJdiSspMWZfwxX/mm3jMgDgENAQBKcg4G88X8WBPAnL5VSkmBUm2g8irBGvuXc+zINif3e5GBILT/3+nuad+q4Vm/vT6yrsiIpKwWFbc6aQh8vzNWpxECkzm+HzbTcuLzPzmHUt5m6+7Fw4ZAluS7pvYkiEqGCQJJj+m+ITqEFkh7Y/zRQURoVe44/hyZBR8SebB+5v/vCXX3AiDo7WITi36Qyl6gyFZ3rn2BCDKLMIH80pxXechDGDWV0tMnQvPK6jwQ70ciTsj8tf/9YdgIgAgFJuXgbVua8LUHncqnwuMq9MafyIF/jBQaI63Jt6ZCTeBxwiW3fr9jbczez5ijCFvVW1W3ctKIrcyy2Qabde3vVmXLQ8R2moZNuzrZ5Ka3JnKm4zUCbZlxpADIFj5h6zQQ1MnBYwsLGB6qBCREQSk5dQrLKVOZskMWEd9RspSZTlr/FmEow9k25cEEGSe1opWMDHUy0xRTn9Hd7/ZXAZjdEOpWq/mRmBGl0eqtb6VQfOyG/6ur/+5JE7ACDEkxZUY8a9lhJiwo9A17M2S1vRKxr2aupbCj0GXuiAgRCDwO0RVqU6bypVa3pIVJkKJKSSTtY+sTEIm9DnG43dTD80xh/6S/80ec/Cg4NXYh7G6VrnflbHSvP+2CFZLxBLnITbKZyqfSkPqlUn5/Ga9bbk9bnKccHoe17JMB4lAwkAABFOTqQ7/1KpVNDXQtb44va8Hc0HgfpIVva0uD6PtfVa6wegOj+b7UdjXVEdct8hE4+OenSz6HK46qqVWUf5pJdu5p4hqElJtfKrNMlTo5tjz3T/9Jj9ceYruLw3aUTmOi28ZDad//wBBgSCk3JYFhD7EV1NwIbjB6rBkMUFUCGtF0U6qir+lRL2DB7Rvfsq1Klo9VDQc56cV/NFFnDS5uKVzFPmDpq7qIUiq7i6p+5amh/ijVVE+p+KGJ0CbFpu4rO/t8IhaoCAAAAf0hoJAGlpVQVgkgVAsBeWVl87/8sYjC4i4x5XqkXgOc8r3/r3QwRYRtDPCmxEt7a//KgNCAv0cdIU/1MU/mqxrIhX+ccX//MfyA6JBqm//uSROSAAthNW9FtKvRRyXu9JONfjWEtZ0etC9l6IKzotCFzN1R/zUNQRRwoQIj5h8i08IDkoH0HeJUgQAARKcTA2DYmiZd/vRPkWUvZ2qpmwf1Av/wWsDf/+KggbM4UJHBHKndTeNMzRocGBwcHR48fj+YQHTPeVGZDey3cUa/WTZiku54MJ09/UnHAABS4pF5/HzUc0g6ggoxBCTdtJc1zhqaSQs6fxseJ+iSlkbMVeM3ZFevX3Sb/H2xKCfVoe3efnX/8oqZiIQEZtHmVVHcnFt/R1erXmGnxBgXIe7WZP3qhOaRp//zzx+XC8GBOYacn+hzzGPLqSg0wnjAAEkAmSOBVjqC4fguJXD0syOIsTsMr+GPD7uK+vHhI1CGF0VGVZhHpUScGU6O0YOYzpTIij3NWeeVGa3qpytf/7ozkExUf/5nspJGE2i/8qsRA1QAAAF7rhjhHneQsAij4vm4Q6FU1qxZr9i9K8LIEvYhJZNciUm+mR1RHu08Qv/fvxGKioB9CUvxKnk1NJbkRu////3P+LrfeX/5cuWLl/5xgIP/7kkToAANLTde5jzrwXMgK9z1lXMxxV21EvUvZVCWtaJQVfpE7M9px01mQ41jyc8NDVVpxz3f6moTsv//NU9jjDeb/955rD0sqABgIABevjTnQ2yYeXXS7PIT6DBUmMQ7rwf46pBmqikjx3IiSX3vfXzu56GQQdS7i7zDrqPT6nr1cLBp+5juTUqvmZjN7qq5IOsruOrvVzAur//F1X6xayaLELH////EQg1Fq/qSAQAUo9ekwYXrMmmREpkDNNaLPi7Y/YUUyPELn7969dosMCVrYkc8/nlDoA8Fp52JQ7Zoz1znt///hDDWr7si3N/up48KxY/5928xz5YXE0T/ruhhQJiA9X//qxwjr//8nOEo+7okzgnDACCBAAEBvSl1HKrW27i2QWudFxKS33jK8NNYUxT2x3symVaHZ+N7xv81iGP65ttVajwb/W98RDo8srVmPp3UoUOHL1MvVvuwiHGd/+bq40TIKN//zJgICLkfwCbUCBAACACXKsA+kJfnehKuYGEETM4VmveDKxn+jZk0/72fvTfHD5ZXcnkfn4DP/+5JE54wDt1bVmxlTcmVJark96F4NMVleZ7zt0W+lq2j3lXiE1ZJlO4paJeSJrWf/86hJtyiY3WYq/5HIBsO/0S3W1DR4RL6//OJHOb//pKnhMJz//+rZdz/qqOprUOsRFzUAIaAQASVJYqCXNy7zXMhi6FyAcmVGyAIFSgFF6ezbFbci+KkaA1Gsu8IfhvpVnPGbmHopaPDCXN+ezhfqY5027HVY7cxjHGBiVZnT/RT3Qlb//mnGDwMR4hZT/xQcSAAwQAAlvaqQdBi+lfaQng/LrK9fXmNYJhPWW+ctyUaQ6lxDj/PLYhkpc67qKOsdudmdRM6kAAVG9cxn7EIxHcgddlqdfk1uRBAXdf/9GFTWP//YhxIRFwV7f3sAUAAAEE3YXg2R2So7xNiO050f476WQwokQkdv8SXmTePh3nNbvySq2f5euOL5f6+Lu61gRtaNWGSjc1O6yiHF8w/PdjP2epw0Gn//TIDS7///lyIoaThT9ZQgWht4hJuXflEwyZiZ7iwgrzj1FeDYhzAyM1XVB0fQ4t/7Fuork651RH/C//uSRNWAg2NhWFHvU3ReaZr6MQpei5UxY0Ywq8FmJmtox6l4Lq5hUZe6ke/cTZUkFQGfoZSM1DmVhpJHFrL/ma5UCIYOjnsSri/1UWElEwBbh9ef+rgcDIiWEBYEgEkuWhgExNBN8ZguMCp7MKMI5sBdxZ/8eD4RRw1dGDgesfiGqTcV/shtBAA5Xoax5xz3VT88yOnLNcwxmPMmb6WJlv/mvZR0wajZv//U9WGjwyxBYXCR/tuPAnhTAbLhKSKczgTVhq3X5Vv5r2ba+pn8E94mmk8PAnu5/GS8anHZMsfPe1/rmUfpA+NefdPhtBt/wq//PF1t1fUih4YvXm1eJp7j/Zcum55ozT79OS52Zttm///+0MU6gBAUgCAgi3Z3wRdQEg9pUPpimPVHkaaVJn/jhWf//wmCB8DSEF2HXcLojZhr1Zz1VHyHephAh03siMZBBjqR2RBLF2ZVR/8rEb+y/OogIwgdQu+Of/+bGiEyYgYQi25d005KWxGkAasIMIYiuITK8cLDBguE3/+2n5TkoOUlI5/H8Pf/dTPW0MDn3P/7kkTUAAMAS11Qyyr2Xol7CiUHXsvZX3ukpQ3xXiWs9JQJe5Txd/bpSTtA5uOoFP/0rYe7u6V9FQ9zfUEf+lEExJUD4ZAACCP/8PP//8eBgogAITuEpRt7TEV0CBY7DKw+jqFMes9VK7v7RIMZuqv4hsvfD3n4bVR2pyi7Og8rNmpJ2iBHdRJiqkinZ2abzMzgOGGFGnS9Fop3Y7nOxmOeroy7oghmoRxeYK4kRCEwABKT/DpdyUb5cQxkKHU56nJ+QgZQCVCn/1bDMOm70qZeKlP0QdiFRF1MEcExhzaOzN3xRqulpunbI2D1L5Ocgje1ryP/M1g//VQg2/4FPvSM/sYKWLf/CUiY2mykSCowQHm4uN8qW5EqW8pI/r/y9OBQDo2EUoX+rx10M0O0R0U+O/gYKje+f/hGP032S9Htnuvf/sFBcE1T+soa+ishcxXCVyVxtVvpg3/dtU0AQAJLlvEyETsR1OMVIGd7kJusjpsoH9OdpOR1C9z3QleJaRpcpKQwaYWfI+HSqQQP6Fdw9+PUQiAsI9UDgwEyFloYMND/+5JE2IAC8Ujd6ShC9l3pKxo9ZV5LSNFtR6RLiVWP73SDHS/aILn/+T4sFBYmv/P9oMnmtcchFgOaIACWZdwgyMR8CDiH54nQPu0yvMoFESH/6BacO7d2wsIpf2cV///X9zlgV1+29ko+dnMaMdOjXhbXP3CO3keO9SbPf+dyduO/+QznRuUvnBN7PU9m+vUIQgNJzbWH2jaTnpIkY7tzahaVIvk7xUaKi2O//SUU7xcaOFhYaKjhnyE4yk8d/VzXxCWfP/r+v376SISMsXLCMuy/NyrmMjHLBx5dS1H7igOjj4r///+CB41wR+GBc6IliyQgEEgpyYjGVJRbsIga5lE3s49WVCaxkYWBng3TXuImB3FUKGO3cNap9jgGBjjf5ZCQahKv8yaL/uJLZkACmWr7H7mttKEMV/5sIWiw6VYwYqdY/4Cv+EAmNNO8QAYOqiAAlKMHxhX9G9MPRs1a1lDU1XXEIB2os0yr42sOU77Kw3M0USttbqatz/UTHNRa9reoOTzowpSst0ED5z0SpFJ7XMgi6HtMQRFJXEwGiQeD//uSROGIAscUW7ksScZZaHtKPMZdDDE3cuShC9F5ouwdhI1yp6e31LArrZBjLAgEAgEpOBRocpfb2lfyLXKf3/pw5JkmNC4gDhuEXG0JSoYapq7TB514gZfP/Lj3orib7v5uk3obdvhMNIi7fi+TybMp59W6/+++IHCrKoKgkdFP4JAiXHhgIAAgQSSmprANYmSnT5+rDGpCeo9EHUaK6ggky9Fddf62OW2TuFEJD/nWVxFsmKv6JBxkSGOjikb9IAsBRhc/5dxWt5hPgapyCPfx6X/7ialZp/+a3/kyuINv/iYnG3+zYwwKqKsn1PiYAAh35PwXUtCQR2mgSnkFlsUVejvbRBEQEOWgQu+oD0mb+69Vdc5Z6+MjkVR0/+FRsQ11f3Uy2/Nnhwfd0x3PX3+qPZ5zMzyHRkf+yTjV//Va/7n+9P5iY3v58o+dVn9FAkgSUpJgpODQhl01IJTDgZ4PIMlWgBY5iym/yxILxCTMmCZklPGse0xfNQ4sgxWGXr+oCxuQpH3oXIrqUd33k/IQ9WF/np0BFZHJ+96aVegel//7kkTnAALOUVoZ6yr0WieLCmDoXIz9Q2dHrQvRf6drTYWhePuQTAgAAAphBRUjbiwSUv3AsRn2MLFgAppJmlaIWYzmp0ex/mY9zMem7zFElHUTlLUdYuJ/jAwoy4iKv3ZfkQEdd2P9+VDuDq8g+Un44QsLD1fq8vo93JX2soyRjNAAAKclgThCicKdVkcuBoDmeWs3IKyEiQBiMOGj7fC+HkiOl8v5DyBIcH5Wa1XURv/wBQiU90Iv2/MHiLtnIRb77qQdCRF6Gy7v6ucjFg1+Tbz0LjdKG/76LV8pU/UPIVnJUbIeO2k53NcBjchjkORtf0iOMtIouVgp4w450AvirOiUSsfXWzLTKJQYei0fd/xAXDgwSEgYQHtq+XGBIOGEtjDhR/bldBUHEM5Udm9HDTUHmfqhH9VLIv/bGnf0mgMEAFN6LAG4IKCYIgcAcFx2bN2WLFDQyRZSbzEhYKGnMeSWBggIs66m/6KEID1dXf2So3ZLFme/gzfeVe6lIUXM0nh0j/5mi+T73jm6//6m0H3//r8mWSQKBAPrKr/8Yd3/+5JE6Aiipk/aOYgS9FspatdlpV4MNUFeZ6zr0XSmawmGlXuk7O/gEAAQU4IiYxNo/7Gndl8ekbR1CJlorfT2iRL8SONRvvvFLKarliltU7IqddRx6uPtpXb4WCWF2HG1PVtS6wgjwlVzBsx/H8zUKLg7Ts3dP/cPSGIo+/8YFl1kQdby1hogCJ6GgfEEpu62FxsoULMrnkLORFwcaqC6y6sxXUooHri+YcZt5+KqnT/8QJTzjklv6WPuXNMA2/loJ/9m6HQji8r/df/9LTCo4045eNPq4LTUjE5Tqi///KrnBx3+VAQgAAgpXCPiCEQAyKOLEm85S2F26BCgEGycVGBQZVI/4x0AtiS5eG0rJRG43yVE45a/4twVDXu9L5JH7Iu4jiEDUbcsMPKrqY+O1kgPL/anq/9KuJJEcVGXJCrWNCIeZ/UJKgIEJJp7aSF8RUHipTNxQb+0k9ZICKXaV/kDH4haiAHBMzR4w9R08+yMaGxOSKY2wyMdzzjJpwLgrKbkznnWtQoepxhfM/+e7zSUz6/u2s7//zCRiIu5/Lh8//uSRO+AAyVWWTknQ3Zjp/rXYehci1E9auStC9GKHutplKFwEJQAnAACSlaF0CwIqDc5IrW0oYc2B48N9tIAgLAqplRPIhOf61wXLoUzE0zNV9N7HrYxG/oiP7yUKI6qrs/j5v5uqc5Jak6fumeN0cRwHSX8qVKX04XGkoQNOI9QiCYiGbAKbd2qbDCu3ikc2yQslj+Maog0PzCTn8eNCIZf/7GB0ZMaZ501/9qA8IiBUyniaR7TpzRYGgAwARrikl/r/hroGwaSJhKf//7mhMIi//CV9lDRyHGnT37vf//GYWQe4H+CrRANDAEOgAkkyYaDCOBPrmqtbI64Ube4kBTNsSDccHeJX78nO/r0EGRdjq1lf/6uEgx2Z32Ws7ShhH3qX/ysoQCZFJIgNv2ISFqBKSMR03uKMkIL8hG/5Cmi7JoDRJJalqQCNTtOYG5cVj+Pq6btpoLwbLoorHmsdjtc6oY+GyUjqLXX21JJBkfWyxeMjRc9N33L/UoYF1NQ4fLIeY6nmc40w5UQ5Edn/RjShAEhw+2iJ7qpYpf2Zvzzz//7kkTriALYUNo5iFL0Xui7Cj0IXIzJQ2jnoQvRXaisqPQVejjixxv/9WdCpGV6AhAhBKReFKYGyd5nxeP4lhapLCTD1XSorNA60qXiOJQV7ivtc1OnK3tY6+LZV2gOGW+ffxEdcc6g6PqMYKysxP39Mim1Mz3P/8P9xTRDXEz8z71Ly0L0Fw2Pv/EowpRoACSVNW5sev38rSvoaGK4NemzCSBBYzLcd/84Wrb+X900H83/VGYxrbz1SgKPFDVxr7O+7PHIEhz//3zi4Mg9//+ODwFEHxNXKiSlaJgHLcRK0voZihwBjIIlI//3ncB4IAEAAAAl0GEAODY8qL223ui0wJI3MshUaABFxMLUoyCYTA36Bc8HoXDGrW3+EAlKYr/tfVIkrlZFT+x3wHB3drk/72ODirLu17Nc5IEESuVmmFjeyhALUUORKRakAooKXkxwuFxsXXSVb7rNzU1dYTAexYopI0T0voqa2skySZIz0DiB5qf9QJhwIwzaUjJSrv2LGUbrVp9ccbQkDiDaS+bnr//tbBoyr88/87KII8ySiSv/+5BE7ogDT1rZuYs7dl8pSvphaF7MLWdnR6St2Wan66jzlXuV///VRFPoQBc76zAGQWHgQQCSQm5xouQKwNfCw8sbHMkqsji7gLfNMXQ++viBVCrj3S7uf/y4W0uv14q4rNMAbFrGdP9QvFtDkBApFRSLf/xFQe5D6/NzXc7bQt3vUhi//yLRyBtzjx9AAqQAQ05qHw+gUiuaKCBAiUMkgZku4UnFBcYTek38aO40UGLfx3ccJfGp5iL5w/LWU2o+Ig2Lk90R+YiTbSjkhEhf3/RVIiU0bMSTLV7mucYcxyHZzr56ERoPhgGQR+oCkQAMFAKKbwSY511EXpMSbXnsEMYbrvAUWy2eu7FrH//yNsi/hpJp+70IC4KS6Ck8szHf9zh8z8pT0N0VR6SkZrmmuRGfkSSQ1Tz//2NOV2PZUNY7zENPIBoPwYrVUkAAk3bIGHy8Ul+LEECzs1J4rcOWaPxQZnXLV0kDRo0ewVhve7lJ0V54N1qP/+x/c2KFS0f13yelc3w6hsVmKlziD3hKd4Q68dN/wm7wKVxHNp/TjxT/+5JE6wADQ1HcUS1C/FoKSyoxCF6MNTdnRKFL0WynrGj0KXsynF2F7QUG3Oh8CP5gYH4GAAeHqbARKTvgiYIaqIEWakHbzF7Ri4aC03q5ZsBr31Vcy7DB/6dvL3/5zVpc39P/4QIy/q/mf579YWion1zPLrugc0Sd0NEod9CyKnwv6LCIAAwMg4twRX+vpuyAYt3m4IQBggARPI0GXG2wi003ipK7Oo8TapzCLmKFjEP71zIBX+itgoQXvC9csIiwzgrYkP+cOp6MQKxqn2kFII5HszI5fYLXfbsZW2ujlKyIl7NSlmO5upersQ5P6FxmCh8EtKANtuXELrNI5fB0fkWlI9OttfXYzv/55rt/hZbj7MnAKw3KRmiJqK3QISL+hmX1LOH+Ijr5dL/+lqqjp89SKBVva0NPM+rXZrC1LtI6Xf9BXEsvWQIAAAFyvjLo4KZUn08GQd8GFqFC8hSyny9eZ+JYTRiBv99MX6d4hp4TTP1//vfPKpHjyf/wJr03/+ijimMxm9HtaUZnXR1nnjqaOhpJno+/UgEznqyI8qxl//uSROoAA0lSWbmIQvZkS4snPQNuyvFlf6MMTflYq24oZA27nNdbUe7qYz/6nO0iS/KPYl9IwDAABIdzxCIrTZAtt5bPV5rAwqmpLJxosPy4j3MYhIMkWiGbVCTuzSDrUmXsplbTkfNg8l6d8EDYlaiWPMIj9dG1in452s1v374vi/v9BjeN5i8bU+N7iK+uqzjluhg7kvVCgAJSkqYuJnLiUWgAODSbMV50TthU+V5k/YRzz+ZUissVYlc5579+yk7+Q44hB3pDrNUw90Rn+A5GFE+9Ue9yRz/+ZA5FFPVeZXo5DPj/ZSd5dWEmuJNqeTkB4EPVkkklO8BE+W+RKK3YXVT+o4NGbno1D6TE8covldDsITbz1l7+6Hy1ErN7Ep7qP/uRBRH85Q+NaPyKLf20BUeQjVa9iuVEVkuukqsiivLkFKgM8YUCAAAKnr4q4X66ijcHQc5YWOmJS2aVrKvod1Yr/I0vFIbTT1RNLL1WJiqVMh71pllUp9f/tfPhWuvoOmOje4Hc9Lqa7yK8MEhwi5ud0aqkQeJmK/20U6Cyu//7kkTriANcWNg57zt2Yalax2FoXgtpT2lEpKvRVKbuKGSVfiPXym5iSKnoVTK4dCYqKfxFifDpyMAJAKcB6gVwe3Q1Dpn4PTvpXf2iPPyRdflnmNgl8/TEt89crOaVbVhyu46k8nfeR7NPjUsChYsUG5fWag15zESaOfmzTjjTvNow3dTFRSpZv7q4sPF0icWe/TRTdDf3NGprt/1341oWRQMgQkndeQD+iW1ag5eDI4qQ9ypqLkMCaIv71AWtxquuHQm/7xIY9eoYnKc/UJG2LrFDlqUChSn8veNVjKwsv/l4oQ8GKwP0//+gwe9X/lRbsMgn7zPAR+aBi1UJtyX+QoXkHLsc+PjPiXFjC6RAhRwKv/eBhJMzccAMtFHPQDCgDCxjloWtKURRYUigvHsJFMMNodiWMOtoNI/0esaNHqDxf9Nym7fUxRIz+26O/iSZbH51ABgAEspzaCOKXV3sAkI7vXs/OkeDGf7pYTuq/c5IF+56BCm9N38rgwiAwi6XejEiQecg6aWQTSaccbQ889oQ3v6I7elFLfqfqqmqRjT/+5JE64ADdFPXOw8q8GipesM9517LBT9s5iBr0WkmLmiBlXvX/lyk2Z7uRbQbCAh0fV0f9XOfKsBAAgpSziLGw0nxP3gd7RIuGyqhn1VDU2zekwbqEuZ0SHpRy7aieG8Pl5q33FZrn0dEc88m92YkxA+6zGNIEh9mmpdSRZ8+ccf+mrhpBsFUcdLe6PNUzKmfVHt7aP6OPWkEEsdCLTl3uM2/YaesQbR24pMRzGNPxYcPCyxwN5xE7kCCPZBnUuriGY3coTCmz9ehqfPPE26S1QRFE89RCu/Ht7D7//T5ssNU2X/1P/zb00L/F/fwOEdT1vzSGyrlgJhRpIklIqDhdnUmNpjEK7lmHoAQTB9DdtcZC2RTh7bciyE4LyqHS10eXuvxqp//MoNaV5qiU0ceOYvSq+46RVTlaxq/9bwnLBKcfkd6WX+Px/pRFvjvyCf4MQAIAAJJTlSLE2OaYfJs0w4TQWMqqplVSQiqiVSp6t/n8mOEHAazqGa2rqNEumJbMBQH6Y6oQXDo4jJU4UHVHUeKq1tnEDMcY6t8jLIOS5W3//uSROWAAwtb2lGJO3RhKor3PWdei7U5cUYhC9Fqnq30lKF3Q5/YbHVEm6/lctkfIbskYKkFsQgRK60FOXAAAd4O9DgOUqrMh+h4D8+UiohTW/O1+eL8++UvlHDL3sk/lUsknlQ148//anSpIQR+KAKY4aO/3lXqaqoo5f28y7O+v4mbnQ2iDyvq26X5oPg5GcCLre/3/A+C0eJZBSHUxwfACQQAFJuWCeCtftUzSiSymVs1ddhxK4jxy16HyaviSAwlSMx03f9zv+l0uiT+opygI8uMBAKsliDEGZXqYOMQh3nfn1uY5SJtqvcg5Gqqf+lNOf60YE7HSmSR1AIaKqiWHSgkxPJxbNs0AOFNgX02FvAjViemgOSoAZIfRwW7iV/KCc2o7/dymqO7qmaWmx6i0rd3V8R+3cPQ5/fndvs0ceFcYRPcf/8sM8vj/4rLy65NCgAsQCCTc2DwIormy9ACQJvkiCB4EJDi2jwYhtFEoHCMCAgQ4IDAhvljE8aDAQYMfeQ3dEFoQmoVke7uJFW92ajo5NU+yigRzkZn3/Kz7//7kkTnAANMT9jR7Cr0Y8jKsz3oXAt1O2dHpEvRWidtJJGhfhaM5LkQQ47G9XCYmevm/5kjlQJAEkl24AI5UENe6EM1LnrMSUPB8cPGxoejAUiibXhSeZDM/NKik2lmIzr5Vksca42llxpY91Qh/W0zujNp+rkGigmEhUOHS/d7FMi2HKZjuQvlt3Y5iHchRQTSO+xkBsAHBAAS3dmiiscHt1oaIfZ+R6UOTGOe8GKukoNRQlH2W9xCEDpIlL0JeN2N1njvvzTCDoQ96Z87mAdbqRaSdtfp2PMQdc7cfHe6PqI9pmO+oJrRSNpjV4CIpT6iNjCYivaqNKH7zwSw98d/36LtElNS2oCAwm+HcwhqFMIx/jUBMEL0QxgygY7vXUwgQlDEEroIbwP0CWf8NxBbGf0xtfEjuo2KVebxgvuTU/pNHXv//em3//1FO5GQFUMz5ldHSqUsRo3r3K3igRkw4fy0pQpOS6kFDiqlJ/pMppv/XAiJegAq0QAgU47/MLnz2TxGISBV4UhqYb4Wb00YgwoDokDL+chSvKku/6iYlOD/+5JE5gADAE7a0SIS9mBK2xcspW7NhSlnRiDLydCsbdyRpbpLVleXzJhuns3bS/eHi62GnXaXZf74z/9P5uPO9/y58uVq3LGuWkIhxiyBkYzf4dhZygWmKQQCCiVday7yFC6YhQdMN0MmiuZvHa7vRQ2IcbQ2h6UNZEAzWaTU1WCKcYnwwgicPdCdQl+d9Ln5FdHSkWs5Ec6aZJ5zz6Vz6DMO4DcSJjxQTLM0HBUPu5EFluRwlJJJOVhsn6OGHEAhaO6VEUjoP/icKUiSwjL6jGCkaNLKauvijVLFVSKTu3nTpI1Q7oCMptTliug6GAFAoLOC9NlR1IeSFyTnkQZI09f0iRf/6b8ormqAlJJwclptVvjYjWcQD44FLHWYUrGeh+rZK1BEp6wjKVXErUFsqEnQpJeGrt3hfv54aNrdrFH+15D/Fg5HM7DqrExtTUQdvcog+SKX0HDqBAgMABFT5MhBUIZkszu1Iz7iuy21SW87KvcnO1tU1JADaXvZsWdeyYUP2960vkVyRhvRLBqkHsxnd5urPK9XaSn1VqlQ1OxT//uSZNSAAuhA3OkjMuBbCIudJQNdCvTlh6GMa7lDkW6oko0rKRLK1E6kffDAQMEuasXFClTNb+dQBABAGAAFJ/8DSJCyRcESfICod2RLfMq9JjumF9QdpYG57zz9q1+6IIj5ZZ5zYb+vmn/rV2ytudfrT1o39P9/et/6ek3vZ9c0UBJOGOzBybDNBtDAAAgAQBBTv/iTm2pJir1sUspLEpUZJ4NC9mFZQIfyfv4hC0VHsfU29z5qAaUQSxZqxek7D37+uKHfjNpf1Wd0ZHZWZ0uUvq0ZYmOWlrXmXZLdy2FoxNFe8rf/+2GBMvTuuQsgoIAERBBRSTtkBo6orX4gLoKpUR2VyRErDn1GS5q0h3sZItLtlmrNdkw/lwlDNEumhkVall5y3fmEdzLaqwpCZrW2ao4p2Y7P/9Hz/P/Y+GWeprS/z4c///yiMzU+KD4eFUmDHuWqDBygEFJu2iXDyGHNEngIBs4RFHlTldEhclsgytD513NdTotFhp3zIrtEjntoxT22OEM7dGvZzjGH7tshEByCaOT3fBZNRtu+/rRJuv/7kmTjAALmTtpR6xLyU4rLTSVibkyFAWWsJQuJk6ttdMaNuoVzJSuRKgk5aAqHtg6XBYlibXa7r5yAWOVlNCFTVHCxKmVG7V79SHLfdSHMMOwYU2jlc5bRQgMhHH0mVCiiBlEurXbGRV3o9vd90o3r71ZnzMCWbwbw9S5eaEJxUABJuvBDkPaLSaNloabpsXi6OwaDQeLrTZxM2IucPC6DsIdabKUzangHnCLm4++1qou1+ZCa77hoJCMKP/z+l1Bl2/dXLxA1VMFqiU00B+PRQedL+JELNvY0u2qGW9H/PtsARZQQSU64KE1MTc3OpnAr/X+1YvTALqwhejR9D0umgQoFM+OpLu/Qu+VF2XinsKLUVQ2V0Sqchratle4r97lGq2OGXNVVxxszJXF8/fN+KOqvv8f9b0MfGuSzZsj4F2adUBarTFUAAAmOUHsbMzxMTEpNP80Y+G8dZtKPVnLr5ldf/8hhg9UV3k38k3/8t0OMs2q6pjePrOcXb2/H3vdtUwkAKv/cukGO0t5b3QSCQ9n2V6cWbon+xpcQc7ZFFKz/+5JE5QACj05bUScS9FPpy2k84l+MiN1nR7ULmZSnLCmEoXpoZ1pxjXiLgQABJKkqi5UX4BkEQwbI91u9c6BJse8QhP210h/zaGgBu4yOZWurM9ycPtwjX/5iwiAItYigeFFGPbuLUd+ep8vuBIXvn31LiEqnDhW/FOEpp7f/rsWmR8fEYMRqVVEBgECEAACk7FhGvBa3A8ciyCy3WKQW9nkOeeqA1K6tq5VmYdOJ4G7W1T5+bKhaWb71fdvq5wnVK/5nqLZxoTF1cU+lf8kilrUrDctc5jXK2//FXSrN6T//+bt7Y1elx2XyOrXtOglgAABbv1hVjTS77cyHF9eXhmrz4KSb0ggcxxWQ0VRBAHJsIFDYjZ/r4VI7u3rRrtkytVUMO6WgIJ0hmFGCFgmcSEUxHvLmQ6Mcjx09WOYwvdD5e1TxnmpsasYTOfStAgAASn3IpiQ94fNXym6rXzVlEOPkopRtOCz3MSWzoioHgiCUlTs6dLh47nz4oMiZDzpznora1w0XVRuti/TZOuRDE+W7Zq1Xf6udQZzbK4RY1zfj//uSROwAgwlXVxnvK3RgacrnYSNejJU9Y0S9C9F2p2uo9Yl4jffxLZmnrNmP//h2pXxTo+JletV9TrHoBibsbaabbmuMAmEW0Ihq89jIhTSZ1mJ8nPlApdb72NNuHz529vE8dPLEyH8GYmhTkBmWqnizvuyuRe/8Z1Oh0Wm8/lVonFVXOH0ujG/u47QutA0QK+qJjCIQABBLsxWPasmq4rD7mxq6REAeD6UkaSryGY28TfzF/Cinm8n7z/zPOuZ3kWv8n1v6tqQwoDy1fmomjGAjsiqrGafYoQzVc2j6KYdkVVeRDWEHBiUR//h1ohioLpBjFhH924PmDgAQKCiS3ZYV+Hu9d1hZxIeUoDc2xDebB61FfHg8FqaIqMl2hMwYKDBQ4yKRdLBoX8rpWziyS791hHlKIzwjI/I3LBNvGX8KlHJof/MRl/DEkfF4HhH/n+kW1UoABJOV2C0R/VNZ1BEaY9AFzrF0l6aIDifcNBrPLOWMnvqR8XdXE3dqw4wVAHCjVXu0THEDQmKP6rS6q49v4vsbGlpNuTP1F+OLjGShj//7kkTpCANgT1a58lrwWMn77Q1jX4ylXV9FvE3RZZvsaPQNcwMG///3jTOYN9CK8d5xSF3T1RAAASApI6FyP65+V6/BlNb1b5SIx64F58j5rxT9giD+tZBdvtq8Ve5wS2nmmH+XG43CQae6oTaqKOGPvVjnP3UkeyX+1nVS+/8+RDIZCyMs8TOFGFMsEGz52+CIAEAAAFJ2NQjOluWTB6QGrKvmVquGA2LtuUD2RF0c0BwAQUaLOL9ZQugqhWEdaqvmYqr/tac43KEmKsisut2QvV16T7IQG4Fnn9GNbzzphlP1cnI0PbRi3qTYb5q+a2aXYAAkqV4AMqgbbC3YYjBXUR5Ers81CyFHJs50FR+84bA0IBxEM/5XdW081eHS1Wbhsw+EDI7X3QeZTyHDRVhcXVDqrsiWFBrKzXazIzkKBsn/F1Gj59f9Lxhm/2Obyv5n0MDqSoAEm56cDqJ93jZXxhlEgD0hK5vQEzF8ooGHZr7+bv/t+kiQb8y/rG3lCFp79jd5j+A8KIDw48+2KnqLZSJZeY43aqGgpBMfr/FlP/P/+5JE5gBDAU9YuStC9FuHytdhZ1yMHV9hR6jt0Yer60z1lbpmVt//8hycRGEYcmGZAWD277JHg3JH0MH/7WRlB2BIEkpy2AKi1G3bm1u6vqRDFihqhMP4FUof/gL//kLFxO5QXNu3pdcErBLrylYtnq1uQzrVzVKDMnYiMxaQEdCG+SWJRmBKe3Jkod5jf+FFanysECpAwKAAFp2yJEgWsvzMWdNZTQciTWSPMUSMiUwVaNAnhze3fk2VoEdfJz+y5w2q76vx32zUHwfCh1mhxrEIWeHzjzWtq7eEuTQXX/8cu/oOaK9/h7RXBqV0/3///Vxf/1NxWooPEFSRMFQBBKb1UCzB3MMSlsSeb6MoL0Ely4+ZSOYPHzNeISvVtXbx3Mx/HyUeP/p6852ZuxFqrHMQfcYzIzlUxtXNqzeiOzFvInUrquCEnP6MhkVRZP+DXGpIBARaVmjMysnumVnFFCGm6lLKSkCYipNQjwuzFxFMJMQWb0tlKRctbUpKPw/jBn1ZLIomoisBUIg0pUeNHmEUQWFkupWS+IDy0SXKqbqY//uSROWAA1NXWrkmQ3RUidsHMQJejNVfaUS1DdFXKyzotAm72rGu71KMfFtPIYUrDmoeCsFegDgABSdvBHq527TM5/tU8z4PwQ7lKJFrpHSyf5RMLK6+X9zMp26NXr+L5fj6mee5H0r1oqpnx2u+SB69Y36Xt2gmUz/9akmvS5G1O8hoaiwZH/I91UQx/oWQCybEbbgKTcb2UxR4ZTUIhYsUVXNnUtT7aJFlB5Mr7opZtuad8TdZyu4h17IkjBVUip5wyqiclgZTI0zhKOrv88pm2RYbqf/TzVEVKXuSPlSw5ZCx4X+YMIHhXkMPd+7hJn6CHqwpNEuSxxTVmZsNtJq5ygHB7+LOe2//c4f5bKf49RBpJHL7KW8rjDpIIYJB93SzVrdo1p1cRzzNexT3aUieu2jRG11/N2E4sMeIY2pakit7teOLvlqt5McJIzm4ME4MABRJL0SMYkKKDY/Y5XLTZXywyfkACK5pAIpXVQnT65qFWSPJpUtq+0DUURwfXbLag8ycWMZTOsZ/J3LdSn8iAiQmc7+rdqQzrzLhrJn50v/7kkTmgAMMTdo5jSr0WqoLFzzDXowlOYGkLGv5fiduKJMhfgzRMCMvRAjGRbmSupMVP39V+sCDwwAYFEUG0hONamlJ6fYUOONnvPU1lHD/j56xGEjZlzIc5rjzKebr/7r9pkVi2RyB4xZJ1GoUy5jojI52KxUzGZDKyMrW/MEkOcqnWdVc5HJO5ns5jq60dUEYTPSyK4/1wkAIFJ25jcUBZiCR2s0sk7x73+fqSb9eGe9nQ1UMIe34IcDBgA4AMDBAWxnBkv//v2p2HGepapAXWWUW9uem7/gtKtrL1Q3f+O4wweFJQgmaFDycRmsAEgAACXJIdSdMaMhairkaJNGieg+YePZhw9WiouDP/TR+v/l4rhPOHyH9GIO1m307K+t1IqTGCGHWcGmlmZkq1CN6XCsow7qn/N2VimRkTrd/KRjApVgWigCCXeLs7IqSyl4k7zbmuJJfmIGtz1uxNRqvO4KdiVqGo3SVyqkwpd3c9Yd+ISVzbkp7UrbxrVvJBwFccj0zkmIJgENJ1FfLqIGpMy1VHmlrDg70uQxPI8isd/X/+5JE5wADKFtbuQsbfl9JuzklZV/K2Hdq5jxJWV4pa9yUiXugsVSFcawxinnC75ACAJSTtsh8sLJko4CJdNtxJRoN7Y19n8RM1gSg7dkf99uWeWtTzynznBwg+g62ZVyNXrNg1CLfJ+k0mEct9do5pkGGO/SqAy8zHEmiE8jn+if5EMpI1DOl0J3K0WMBQYbAAQE5M/eLT9TEVpph7fXXtLzTqs+sZnvgjJLPQj00u72mjRN/P3IiX955Pva4xN57jyEf26qLTTPc57jQmjmOzn/VGQ1izmnlw73RTCNp0oONlyLvP/ocOESFXRiFl+KwWz+xD/wDx4AqOAglu22oH46GaCznJIkHYjrbkscYAoWcF6sQKES7rOhOOXHshqJTT/2MW46/mOrx3d7ccw3tI2aKHJPy78EKzy0JUQiQrAK2+umnqypQpcwzpp3Iw93Mo7a2bHV7ofVMmsxMAotpy9CIZW/iwJuFoRQyTnaJGhGLYaDXM0n9tc/uKlqj/wtdTCFZj+x6KaUBSVFBKyO3RGnELsdPbzUZzW5CZqlGocza//uSROyEAzhK2Bn4KvBgKmsXJMNezQEpYue869mBJayolCF7zTXQye9Os8xjxOAQBfsu6hqQxsUQDihBKbtliESOSjcFKQpuDoRnytmH4/xp2lDHESIdbeL/L88b8Uv0wdJr/5H7DfnwiJtWIYSXixZ/penT/veVLutjfluaB3lJS+aPRIxiDDlZ1aeoDgEIluWoX5YM9zXQczhEV7k3LKuUC22aVi+b9FltGwOV2uALBtK2/zVcbxuul8yB1vHyO/eyv//1lu/pv/9HNuJQbjomua5guWdOJDnKHHLzNDUOVi3MX9iwmk6tlWnPkpAfNrqrTRohrf+jXb9CqkpoQiAAEFKy7eOcQvwHLC5iPtyNjqAFtg9IvGD5FXSkGySZmrdKc9qNJN3A9p4UhUkyG1///4jvduL2ZFi2jrHJV8VjKj+4r/+xooXf4ZpDqVQfsqffsYMDhES8q1YdX1B1VREghFOa+k1Zpgw227rX3HS889aFLIxukKQd3DuYldOe7/9A1crEe2K+F1Y776/uAzkM1zvzEkD9pSqTREKeO5m60f/7kkTjgALpSd7pKFL8VclrOiUDXo4ZYVxnvU3RgKPsKPShchREOeq6ncqquWqvZAdv+76yF/QXfEChoAIgAIQSSdo8GZrDyZGvxUKrzQKzZFqmyxqAc21ChCOYqfV/r+C20wVQ5+ihAhAsJschzX6vh9WVjMR+iTKuZztoqiJ7dW6sjoKhz1Ppirp1r2QcD+uwViGIACKTlkvFyOAYQAi9d3ZNIzazMWYUkDJIZWqyJlmez7MfetP8gEwrQoEMUri0tXGcph1VkMTNoU4crnBIR000EDN76QgUcO3L52QhgxG6v1cUGPJSXlcBRQddGiAOpRArkcTqMAEAAAQUvxpLPlSGEXExXRQyhysJalccnBw8WIZFRB+o4Ewy+BltJ1L/NE2c44zfdW1zFggDyKRvNjRJmK/RMshwgy1Qp1piAsvIUvUjxUHDjeHtWyGUkZMjqxBZUG9+fqfnJslIQCACknLfBHgPGKLH5t+WvZvlNqgD83NzUYcPku5vds+DVGujtRLzZbMeERJUR0IuVqM6C7euCdVZvocxHdKBkfoQxdn/+5JE4IAC01dbUSsrdFipOz0lJV6MnT1i5jBL0Y+lq6jGFXm/1IzOZObhyCcgBoeLBioDJ+AlFgRkEJJKct4gTSD6fLIkiKbK2oIOVt0MIymbB3UXXa6oceKQjzCQJOcx3q2WLEVDERC/KXo+rtGtMLgYcPTcDxgF53/yunX+7/4lOWN7DCJk3ie4/yfr8dSKgAASk7vJO2Uh8PCJjJbIakyu52FscGA5YQRKa61aNRe92E+eMVdDS7hOWHT9CO9/82YsdqP+ePndf+v+5fczi6/+3JsISxSlH0Zcos2Uw15iizHqZiqREotyShVJPkc+NQKJuAHQ9vniB4gEghKUDrQNGEwEjIUsa54UuctW5xodUKrIgSg2dOuODXHB03dvd5YCKHzG/O3yGQj7TgelQRYIGdaEIsM1VFOvf8v3YS9MOOJV2DmHFtQY6Idh7TMze4JQj5QjOGhBDt2+AhVsiMpoElFJvJIECXfbcRhOVuTJeAsaQneEx0fRUTHWQankw8/7Db6+uomSLv/4nPDj75efcleIXC5o9fju/xLRlMtv//uSROGAAshJWtErEvRXpasqJWVMzVVRaUShC9mQKm0cZA1/nZd+Q6X+f8T8/80L/+Rz96qqpV0QSTgyyMoMgAkAqcxCEBZyNmLs3w2Z1aKR8a+QiaVCOaZ08pkcNz8FLrnk7EtYN5rrLl+ZHBdhQ4jtJd3fuf5ebEivnbjOsH2//5NBwUH1pw3+x3+QCgp/R/RRKkNuS70dCsfEeFj81L25MJbBJaNlhAi8DaSErYZ17HWyLhKSEd30V8bgNbJGdlYKzV2YUgcgpHTYhFt4Z45EChJpPQzRygZiL6e19JZfyzmGHImiGljqmUsNSeFn//YKssFAEISAgN0iBOBivnMB3/qPRyz44QajoTCymuSrnmp1GaloNZRuHEd2bOuUcfa8QzJ0mmtnZ2t32fj1+eekXagZHxtVu9/WiznLIsl+Zg5ztx9Wjv/Zx60AVpVBTmJHPGp1Rv9scy/qSob52IKKSdKGFMt1ItYSRg+bXdxhGAIE4WEyujijZxSoX0qZ7qQKopWoqCKhAPIv0v7kHGehn7fXUSe36auYHdijZUWbhf/7kkTggALbXV7pKBt+VMg7iiRjXcyJbXdFoG3ZnSrtpMGZfjRTyLyg4i3vP81ZIOVyimj9b//6jjI/yIrXVElFFKqGBIlCcdbSak45x+Q3p3uz08e5Q/ryxT1/uZwj4XyriClV6v55OMdmLujppX3ndqe5abmebc/sqAZck6QoEJjoCPoNKBchEtJF3iI27rDQYAAiXJywXFY+oYwVIDXQAeJmW3hR4UJSr4zEJFJkLvFBhHv3rh6bdINy9r84WPcsNy5QsNyhYaCAQXf5h6qYMdvdELn/3c5GUxWNe0xpxRSqmtSZQfGpzv3TNWTV0qUAhjwi4gnKAMPDACHSk0SkkW6WIzU8f0htISCWzyz3aRg0aXDhOFkMNgUFN4fgipvi455svWvqp+FF7rvnqHaBUgdTzUPVwQtNEN/1b0THHPEczQxRqqukRlho5baj7Ygy4KxwDlfwK6rLNQAwAADSdno06VMzdbYnWIM+wVQZMeazMtRIenNa1lz1bS6q9yP4UdokaxHbD5P6qsVQ7Vb3uQjf53s0yW6qU7MZOWouKFH/+5JE4YAC6VZfUSUbfFWIK8okw12NNSdq5KTr0YGg7rSUIXdHcRsDnL0+bOCvBUFQVEQLVrTaLkcduahOm0fBDSbsPkQKg0JV6qhBM2ZhVJquaJu7lYY/bJPH+WxHnAJVh/zhdFiD9Sf9zFqR+Wv9cMvxv8tR2WDkcKQAVD/UmbRFMSf8HndYqUABABXqgQYQZIykySQTVDQy5EUWFsmk4KO1ZkslHBpkyfU7x0QVZqz+v9JZLHpN3/9y1G70C3LtL965T3KeDRgt7xx5JjD1MAiGa+qXQHx4aeuu7KL3b/Kjr+/500Yq30Y9S3/d5Zv5nN/qStXywABAMlwmUBkFI2FJhRSfkMbiVUdiOQ0DulIdk0u1WokLovBwxmeyoNdPuOvE3dUbv3kX1ea/frLvs8VmUVxwYZn1U5NwfA5MrRb2YzS37kh//mTjS3+hc0o//55D0G/KnRUUIBSQmlJuZJwLLBNMVrD4pTA8nTHnOrqQua2wFwZttNQMZZta0FC9eUTk/+qOm5W81V1Nckkz1MPPMNLqTBRgWF++tSMfEn/V//uSROIEAqdC3NErKuRWqSwNGQNfjb1TWGfg68GGpOrNl5142Tp9DmQWa/oYYYMf8yZHz/z7zv6m0PkvQAIJAJJTcr5IiNqGyaM0/VPOy8VMsE0jl1mdLkUj6QJ2y1Ku72arHPYg1lEyuQUfdNXjkZief/oemLL6bfA5H9ztL6KCUrtKmvFwa/Q05tDp2TrUBAAACADKTmmLA+sUVzCojR0E8ZVGMclqiImjWI8YQX0StBj3asXygr/sIg/oID8konFiQW4JVetSkYjCgdAsm78RGjBn/Uoabr2RBRkDD/0cXcWf+dTkHG/iMdG/9ymEwgmoLAOG0mawoUuutIqA/jR6DQMqAlu7il91rx/tYHxHPNzpp37rkkJFSNOu4H4tF0uR6Vc1NIVQTFlLz2u9u8Jx3KV6DZP+L/4kw4xf//mTd2QsA7zuwEAxJRMqBCASUm7MC4Gkj8PINIFyyMHx+gR/fbbm6us9tGY+mmef//P5iTzSfwIsXW21ie2rbetZ3utWxHs9f1MFQ2KCdlKsiBy2S7cTEH3mRzPMJDg4b+hR4v/7kETjgJMNVtrRK1N0VGaLGj1jXIyBXWdGNK3RXKEsSPShcuv/PDh7/shV/9DIOT8yCwiJRBAAABLkNkCwAFD0GEjyQoZM/aqyGI9AG9I3MLGTN2dGKKmZijfscwPiivOr2Dsudk27UOrV1lQnrs9ko9zDu9jNiU9GRv5P/QdcWZsuokDmLK+6GKZClK31GiZhAbv9jjBosKqogkyASAUZNpcSiF5ZtTWcAtbVikHEjsWwcCc24uY0bosobNtVslWoOgudWu6NNOG4GF1T+w2AYHp/44d99WOPGhjfzR4oXNGyt5xyjQpv+xg9PeWAPzINncUMjACEIIJSblohoLlGYSx/N7yd1ViZ5RO9J5qQltIQLP4eQbmsd6pvy3ecimTTiLvQ0eNYygrPY7oh5zmhGA43v71MPPX37u27fUqxE1/+T/FWesNv9Y4C1QAgMABCSdqhg0CxrsxDlXaSu/fEZLA42yzOKjX9NKGIYbBmWhWiR4+ra14KBbVq1qWpnfzgasf6COp1j6CnkdBr+ktFJLZTWW6SQ+EYv/9Z0vGur//7kkTpAAM3W9k5jyt2ZIra5z0lbst1I21EoOvxWKEsqPWdctRgbHv+dPEb/5w0/f9ZFnw4AQAAABJdr4JxCllFQukzl0ae4/943ziOIWJr8j1ffyeUngNt+0oeeZ8Ou1fzKd9N3s88/ff9+fc/nSJG7uYEo63qiWFIPBUZ3tccYcPmdNZ5b/5qMOf8qeX/+OnkvKAN/UpAEEltKTWaFZ+Ql0yt8KpSzsO66th8+WyOBN/qczXOs5yQPbU1jpn5nUIR3rkk6jxkiTnmoGQcPMhrMGNUSsSUu/+cWs//+//Uo+bf9EwNf/rPO9Lfx4AQGABKW7t6FAC9yerCiYFxVikEVpZB01Ouaubao7gGn0x6U8O5MSfO3mpq/VQvISLM5HYeAx9NYx0KJiZaXtdzCodFC9GtOKP1+8QII/8pCW/1ceBeoQs9QXNqADCTmRYuAC6SQskNOQ/j2UDiwLgSjuM5t7KzPmeE7il2B1rEajArmGHD2rWE9CYIdExAWd5+6yroJA5Ry7Pl6Xi/LhwBxicq+6DWLxTTq/ciJliP/Xf/1LL/+5JE6QgDJ0lYUe9q9GLJGrpl514KsSNrRLGr0W0kbCj1lXijX/0C2//Wk3+tB1f/nGgQCCrVHwEYLgrOdRfqvHXeicfLENUlg/UoaVShWTIqoYk/hhWyHvV2EqlhbCVYF99r3V0e8ncspucFSrszdBM88VA+O/upyoNf+VGpvT57Huj/8amq3+sq5j/lUEP0EyQgAyU3bpQUw4UUY5/mUwRIUY9EJdJ6Ll+rD2vSPBU46otHem/xr+ki6JKj41961vf1DhIXG4lRJFheLxInRnL5wFIJX/4szJm/zhseV/rRY7/1pF+pnf6C0R7pJN+tNMhHgrxwMnPWTGgYACCdhmu05ofJ4ILYnF8ZDF5IJo/g2NY6ulYaDRJEtdIu4PzmOWtPWuRqTe7/9P58IHtlTTBGOM4KguG5n95hEst301Ush0/+qsd/qpg4GDDDmP1MOcUCkxU9lPOk3T6HoSPv9dUEYARTc1mQvIzwZEgu464yQl95cU3Hbqzfa5JZG1Z42QrY+dLyEXxnNMW1reeSiJR5r0p/nGyKaP6qrjgwtP1J//uSROuIgz5V1pnvavJgKcqjZYdeDRklYOe9q9GWJ2rphh14D5/bWJw8h2dviDq6Eb9RUXF1Z/1IIDr/sYXSb/YREgCBVGK/swiAKDAIAJ2FZHMwVfeXNDjEJznezYPiYBAJWcXFZv8SOcvut1JTKjPSpb5A1v3L2lxS7XdTZuonBhf/0YnMd90sgodXez/YxLf6ERgka3upRxjT96nkzHYjSHD3UTABSbkhG4EAmKpaK5TNzVmo1C2SNmQc856gsfAWJ8/YzMELOsqC9pMp3VpvWGNcdNOMZmoLxDkpjPS5rGi4HhQ7TGP1nHjQgUz5hxogCck/8qQns3802f/7EJc1v2kRU6/pJO4sTAKV1GBcy3EYd33HwxTVdJ9IpsPh3wKnbUayNTk6cIeyOs85TrN/Lj8c5OZAmEnd/ZKDSCUrf5RQjfkOHXKKG/ogoZiEb9Cs3/LH/6OJC4oLn9daBECWkpK8E0BKBj7G5B/O1Q9d4wL3xCPX/AQi0TfdTqsAQuFl1VtY0NFyKDhaa/4udB8Ov/33y9OmS/6/2Pq//+eqSf/7kkTfAAMxV1k5jyt2XGk6ymEnXgypPWJmNUvRS6ftpPSVfrPy9lXdNumMp8U+Nh55p20Nhwy3SFXcpB8A0DAiUnJebQVfU80j9zre1dwn//hV2qVMh68p8+tZMfNd2qLM8th/GuP8s+7pLvu+JClR/xNNDA+FG3TeEq6lx5Cu/xUsaKtXf8TLWNdSV9CjGGQQAZ8uIAic5eD3ulA+AIpABZacuo4bQadGMm5aUaqsnuMQxbWLl0+oz0X/+PQM3id2ZLiJEALCb/+v4JPp1jit9XDoYMa/6jWLqNuk5uKSVj+26vdIW1S17nFahTFUJ12RfNWemW/+i5akEmzXW2oknMYKAYAFYG1osg9kc21WRrmhFE1U5pqvL+nHQGU6Zfcun1Zp/yu3YhLAG6T/+buxEWf/+eCIiG+uGRaSf04kk54Rnt+jx5KPKFForMsN7g6lrHyMIcapzjjqdYalvcscViAUi4YAECEpiwzwSAAQxMVKiuPBEITQS/DIAeJkL/KtXYqlwvMd9sEkQi9PEOrAWrLVNrGCiy1e7Kmoy6Vo+EX/+5JE4IAC4ElbOMha9GDoKxo96FyLlSVxRCEL2Z0rbzQlob+19yK1lQXUhKz1OjyMnynN/VJrZuT4jhYxNJALaKebTiRTuYqQmiTiWu7asYwuEYrhqdJqZba7GX2n0/a8cJt9zM2/EFAC3b/d/b2KJdPP51Y1ErlpCTov2CMECGv/AMy6ULX/IfYRTG8LicO3iJWABJNnkr/lg75Luk75ptv7ZinyV575AWX5wXM/E1DyfOl/kcYUikaeDsJyXjh4v/wC/pKOU1qU6hJlK1xQVMrOQOCUyUWR8QEwihk+VMyf7mFA+KlKKs7O40VbYSKUs0hitt/lb/lMgr1IMhdIEoiEghJyXboIO+EQvwPS2LOFkDwhsX1ixaKP8QCfPC8X6Xd0kDn9J2ZP8CJfK+XhhRvw9SpahBzQ/jodBriDOHqsNgtN/RcyKhyn3jggr+el3/7xQzFQZ88X//wCegHpqITjlvuJBCRtUZDa6PQlCA0dy4swmdMQANHC7n1Hr8GvVVxV9IwAjyUxTmNZ0eFrNh+3U1tnTw7hoa6I//qC5t9c//uSRN8AAtRW3WhoE3xUxPvtDQZLzY1ZXGw0rcF3mmwphI1zzUeg+Zj/+rUtxpMfxytT75mv7q8kufxUuj4PAhlZUNALsoMiMSai6KX0VWokOiHFnVOmqdmMoU/173N4UG11U2HNlzIge3PexlOQpzApn9PQ4ui/uc6jxBzrT5WdG/ujGs3RnqfKrd8oDMUUTiYXGpAEAgARIbZ5MWpIkPDtLIskvG7c2m1RimeuZutuXbttsCuTXlnneeZ6m50xOjpZJvXU+JoVFXGyPkYWRkTDIfS4MilWLt7IMQzGmRG9aKaQFH/7vT/zx8P5DTOdRs7W0scaUYkJr/W48OL/9yuKgKAAURKFYggJ9DXFBLDY56fP2tAt8J7Gzs2b5vs2BZ3V2radbr2w17XR8OOfXOPjON3Lo46WwvP7OCIaf5SXAlHw9Mm+pzD8iEUSs38jKIv+qONiUz+cWHjMx/Y6YpCWN7AZDAqYACLl2gEMEQBg5TAuKkBpzeLMJX6+VX/7+F0Gl+rfoIqOD9lA/qbQ71++vZQsdo7VGpmhYZa+r6KFTv/7kkThAAMdSNzRKFr0UOlLaS1lX429VV9HvUvJlqTq3PepeD8yiNOMQwy36mmjhM30ZMcOM/9Bq3f7IXb/y4KbcRGAQABIq3tRRlKWNvur2BqhSwkpodlmNau70cVqLxcplasXU6ZtrBdsu2H9/55zhHUYbCnrggICijPbo4kJETT9UF1b/VRrf9HO5z/5h6K1/U5hB3xX82IAUpWuUYxblQTkUA9A51ifWlwQzactay9i8zxrVomM9Nz79LvmmkEhWeiK2q0/+Sg18cQA/KD4pKx4DANghj7zT20Yqx1/N48p/0IU//HpVv+cXLK9/RENb/yyHa9IAAAIAEDl1awri5PWNKl4VbqFGgpWYlkB/xWSRoZ5J6Bz9Xey1MN/nDqOe19X5xUARkOXVEdAXiYaKpyGu3OQu+b1o5EcTEn/JRDHfR+axpx39VOLLTi076wp8akAACAACS1I6NMS1SVZIUZLNqCxplc9LkdE+Z1WK9L6s8zyXSZ/aSmInQ5T3qehlN2HJXW1YfRpnW6ymZtT97WNZ/wQtm9fPXd5f/5zSwP/+5JE3AgizE7YmYw68FXpGuc9hV4L7T1e571LwW0ha3T2KXBpLfzgwHXlW551SAhGbf8LoRP9e4zNJf+QEBpnr6SBv+REzf+pUhYAmJJRIlMlOONNnVUaTKVhdpUZjLprSF3PDwrlcrBZK6Xh+1s1b2MJ3uQE7FIcl36gMYWHOc5p6HOoDQkL17s1UMK/+o+2nrqxxpv9VHZj3/PNJt/xwG/kiKAgAAlONwLRQOZCEkfBOLir4QuHeC9HOdapMeoZo3TpWbRI5FRr6PNXn5373OwWPtZGQoYyHuIJ89E+4TBxR4kwxGvKCGMO6mGMfEcCx/3ZYzE8iMI3n7K5xKSHKzoQpziyt/0Lk/WIVehdRmVG0BHEjSBAkZiShBjHWSR9Ce3gzmpFbp+8aHt8d3Vxux0vpNKjznV5NAWOVdx/8pHxxTOGf8NQKzCq/5fsJpIff/vjecpe4//9ptT/Jn/pABKN/8jld8rDMtD8zaXJA9Wjbh5tLq+Myv73vi/utxdfDybVfzFo54ORc962V6qJKT2e+7MFh12Q8842ZoRP677l//uSROYAA6hW1VMYU3BZydt9GSdfjPE9YuYxS9FPIW2kZC12R3//JqXCWYPRo98WAArWUWCxh1TqgGs6LZKJJTuhZpIUHOODV3IEXG2mQ6VUiQADnokPSfiUQr+Mas3HANhamfWtBoo1iN9jwK6vr60G+qnMceHADd/9yCBgeRG2RDiLGPfY6EQ4uccr9yMwuz5QMFDhzxAIAQAQApGtXODg7Hnk3U+6ePJElCVQ3iUMslCQFiCi2NvRVWKC6VFfUQylAJGHjuND4+NHh4YKuLi/Ixzi6zo1QsPNkElQjHqc6E//oRR6yNZTEU56q6uIMp3ScjKdCanEK/0gKFWk4foFoD1SVZDFEGsi/55+/fyKzWXMazrFq3v6Z15ns7x5JP/6UbMG7fKyHKLJrL6yylPYPuwYEeU322hzwHbRBRBDTCE7r3zG3/Pf///ZrOQybMUmzXf7RFtmb+zps4m8u94u/0UFAAF5sQYWWj886YNqKB4CoHCPNup3OZtUztRj5oWJVrMqrLaRolozutqiClW7MDh01gqSrr0pKRwwZSOpsf/7kkTgBALDPdiZjzrgXun7ihkFX4xFP2LnoKvBoSVriMeZeDllu1I9aSRHloU6wNiYKQQedK19362VyVJBJTk8AkZnLVRREkQEiJg8Nq4jiHEcuY3TtUt5Zpiv+ES3NVXbOt669uv0b6edmk2kOjPdGqZFUWEjYw4hK67HaYdDgtdIBAkXrGIEFUf/sABFECCnLvAMAk6bqSa4rgKHwHRO06Gf5JZe53T79OyvCWf9aMHxqCk5D1JZ6rEwk52Y0hJCqiERTOhXa7Ic6IznZ3Vr7VcilHgd1LlmVxtoVEGnRcPw7k//+xWx1n8wSEEAEFS6AEyqs2KHh+wz+hrRYwRTa1ZwlJ9L2kKEk0LdElkTsbuft8lb9ZCM/xrk1MnNH0Tc///X/+I9yPyKFl5eb2hkszO7wNSNA861m90pR2111L//uVm3AI/gNSEgSYEQqXhgNE0MDSOTRDjQ/K+DocELVV+WDc6qEvowibWaFt1tRXcysya8rEl/6rSIoCjz3QwmRr6CK92MV803k6/POl+TSuFDsCBjUqFoDJRjWM0ZYfr/+5Jk3gACnj5aMYka4FMo+5olBVzLzPdxRJiriXkuLWjDDbiR0lOiqEwcBAMf60hIlICEinKUgxKrJGfs2xWkFh5RJPM3kenH/yzm2+pZSfpKnyVKrhKwH4EBYwDgONZkWTD9ZsMv5mdNDcukr9dOkpGz5t2khsTqJBksDLhQ6C1dQ9w4KwV/jEFRKZIgIAwIIJTheMQWuUjNCTkjltEIym9g43EJF1sJQzvPdrVi8OffxlSyEn3p/JyU9eKRWZCkMoeLiAgikS1LnRjlAYUMczELNblnO7Pkdk63GqLEc3Uh0az1pq/+jzMwqGc7+w60iAACCYQgU5uF0qSNZnpSWHCksJbex3I2KKTFxbp2sp1EN9aRUJtWtj7QJagiOh3CVj9JVqafueskyxmLX8WU5IEz4iBuFa1OBIgFhqZsOea5IxjJ//8L4Q4BKRqNpKJuX96dTPzcAIGx9GSnFCwjFFoILpQjf5y4SGf90TX/N+HJlIOPYV6e0Q24G9T8bXHDwyDRyzsjo0bolWaHD6ozN90rqIgGWywtd2RTstTSDh1X//uSROsAAx1P3WEJGvxe5+t6MMNcjGVBZuYwq9Fhl2009CExf//MQ5osWeln9Q8BAQowACk5NBsYRxDqIhAY2EmwUNXw4uPPRYCAeSKRq/2OxENP+p6/4rzpyn9f69+KLaCpmm+6hJmgnqVqZjWN4a6cUPpWjX6tEkcghkBNUX1CjkRq5WlH1Vf//9kOTSEf1DwECEA7wLuLEDAXS5PJgXBssbqAC4N6rIH2kzs1TdNynnjcmXhF0vrkti2hV0ODBwxSCJx9lQ5+Lq363vqX3UvuyIMKjIzmc69F9WOhasSrIyRQYdKOkUMFg6FhCMBGS8Y4T1qGueYFa5yw1Bxuo6fUityqszLUXaakiSJuCkoJLbYzWipV52UInWd5BJhBdVXrpadBSAo9Fcg8ptWdVU4k7FZGInVLIUVXt3/Y3/9c0YPZKgAiU+HRFoK3xl0V+RF/mcxiM1upoSHThWqVvrtu3mhDJGh/5HvaEMl3WS1Ntv8v/6+pFK+G4fGfGjx5QBDodOj+TVqIPe1m8qJkAUwqZm93qswJWjvmN6oYc7K4IP/7kmTrAAMhTuBpKEL8YsnbSiVoXos1G2JnpKuBX6hs3MaVeOP6oFKjsiMYcwABYjqEYDptJWi38vjbCK1uqOUEQ1IxsPyO3uL5TKqtTVkg0pVSwXNarbfpu99Qo3g6rIYsfYsRmpLh9rxyi+roc67sURDrOSUqf0UR//mFGDgaKINYVc1EqdDlZFKzf1RPsMKAiFQiAehF0mX4bMaVNNuxFp4AMgYFIgICSgBaglZmyzmxw0bjQx9fXB5tMyGo+gtMwMc3SxmYrI8JGbIcvtXDwz/XrIgsfJR3T9kPVii4qZeqCRhYVIGAM3xGCzUERwpBKGD6d6rZXQnJEAKkDgkFz2qI8gK06IzOEAW5kb6EUe8JgiPjvXRDIzYnMKOJJKtQzU/9IIOwLfhVmKDhiI00Rlh02EhAQAINgohvMH/iQMOOmSUEElOCaIrLWl3tmlcdn8oxgLAhJTgIndJvMjcudXetlWPBAvpUdRvpELUT3VFRkXbpdH8qqiHT2DQ85uavGfbfAs7V0l/6s0JQXJH06JM/VwsHWHxhD0wzXivlKIT/+5JE7YCDMVJXGw8q8GQKOsJh5V6LgT1rJiCr8V8fLNjEDXaGmP/54msgiEAABgICS7wwvj3UpZJlvemMq1Y8O1UMrA1jxXLLAtiai+bcHb2fwObhfaT5OaHWZQxueqjBYI+c13d7XI7thQ5G9Imf29BEZ76f/4h+bRrpHhp/4RazqFgkrpPg1CS///cBMBNoEFWSg23OCqIKuGrUq4sULiFadcle+Cu2jyR2vmmpKC42da5jyrL/v+F1/+IW50XNgOwaBHjV8q5loiKHEI0KlTf/+NFU/r/7j0LSnzqr+uf+Ju4w0v/ySMUVVjmkbEAQIEEpuiqgQxrRRTvtjJeMuBeOGMPnrVcxtOFMGmt7akkBYlHPX5N8/HxwoQylxw9BYokk5LxAadlyLedEUPOKGZVFWV/HOUIBQed3e70FBrbBMdrb/0PbL/UxjNFEH9YfAcCUm5RKUiQewEvHjIieNkPCexjAmi6q06gRtfxz/rEMkm0OZRyOOlb3ICyrOz+tCQfZzoJ0Vp6WZ0LhRgKjXerOh9eeKsk91t4WY5+O842j//uSZO2Agy1QV5sLQvRkJ8rqPehcTAVHa0StC9mAp+wc9ZV6yFHCca+WPC/4xQcMnh4AAQgAhO8NTGhdWMPTXCL46WuPdDZFdpAWbJ4lM3UrJuWlp/29AW8Kn1rGEdryblS5x00/OdVdlQs3rNZWeqhGRLOqEq/WyjyWq/0Wjj5ZRzCzsNIS/+XuUrOFaJhSVqRGu1o8exuU1kFKsGIgldYUIS6Cg5RRnuCa2luCEjuGMWFRouNGDxwdi0xX8T/vtFkQDp7ds9cfoaVKosKnTLLwtLduX3ERX8f/BH/Xv/JAjiGPqIZiaMwicDffDPYuTXEplJW9phYZSQIktYiHwxiOhPDVbyGlvfXz7cpb9vPPYS1ROdpEptfKdSC6OwQKjDWpXo8ysRQIDluUz16MVCGFREhZiFOcpSLF4umjt0+IEbipZ+rnA4aUOgQVzMInAzyuGe1BEFgik29kxUskmYXTGcZRlzPsQgQcskoo1HYZ879DZpcsi5rn7nfSa+NkLdm3NcqgOKv7Ck7OroPXqlhhSstGKazaIf24+HP//tZueP/7kmTngAL3P9k56ULkWMfK6j3nXAyJRXFEiQv5l6euKJSVfw4SDe/UOVFFSRU2YaSZKgpr0iUUnBUskkPPzMUcIQbukRRYg3H2QJvjMmaKrxvx39oTej7o6uoJWLDCEJ3MtXKVxMPoe9EPUjEIKqJLcQINOn+cRFWdd0Fo9+JrfEf/kb6zdzSIEgAAhEpOSDMa8TDaRsuVh9xaQFqarXSYsA6WvEM2X/NdUB76poubZsazRD1+wuaJgbRIhvpLOnKMIU8X7LrP5ENx3pfcGszXPf/s3EzRsqwqC3hp///vlPr/1stv/8GhQhAAFUSEsFKRqLGdI+Gwm3kkoPd+fOXeWtvy/mkTBk6c70trOS9+aUwH76SR///X1d23OyWRXKLWxQ4dFaylO1DapfZ9k3WUKJVmWn+tANXJa7/xF8YiN/8BMQTDhFUQABKMtCSQ9RJcziEoU8KJjXWUmVul0pEMiuUkSoh1GxgxW8HVYz0x8Uq2wnDWqbV6bvn4jOU6qh0MuokQw1RIVOlHnXzY6uM2XoxysH3ZXJyOylJZhIMPS2n/+5JE5YAC301bUSYq9lXIW4olBV3L/TVfR60L0Xwp6xz3iXr0RzX/Q4iyAQEgAmUHwplyqRsr0kxf2mDQUwLizEgOUhjWr5Ky746a39hDXLYoatTaz01UX4Tx8Tose5F3A2zr+5R6T/gwquaSIptpXWxBr/i//5NaQlBAXKJqESpv/8k2D3WTAYEdLDxIARYJAu44ALEJE9g4hnjKuSj8LWSENYECf+cq2Xxwu09pWWY8s0gx7OQRR+BjgwP/HwMAIloBHr9Bgv+1hubMvQ5U1fCMJNLf5l/mbhk+GqEX/Of/u71qCUQREtJTjyMSlhTDaLR5RXeB1+C+peEGuYtMn9VQYMaKATyadGM26pacvvbdMbHDfh0O3UMEAWV0KQj3d6B5XchtRE0lOH2t//U7oz0nO6ZyKIN5AAAAACNkZVCJTBFRAhAABNKXg5AgOiepGH2MTzR47DUdfPWxx6Vjth3tJH2+e3N8cvfMpWZxKPaj9+hbvec5h52eLCjqICBRFHKfSiiZ412p4oqzlOrwmdzkoqFPVDG0GCJyep52p/EB//uSROwEgwpNVrnvKvBhiPrHPYhci001YkSwa/l2qGwcxJV7wnWQhyTnD4z4AESLFQtl31j8IuLJiX8ffSRVPHbNzqm2kH2vS8/aol1EwfUI3kskIPiTaSYPykMdy9Lrg0dzKr/x99TMQHLce03a20vN4Ye1Tie55hh55VOHKDnq2svQyoVyIeCxcRzh55+MFEuXF4cQIj9AACBElS4UOEqI1Ui0dsiSPSm65BeCkEuJw6PKrtcNb9swHCZuKMrmtVkZYGG38qD/L3E5v9R/2cp9///8vX6N7M+fXjIRY1liSi0ESRZiRE4mhmyU8U75DqJGii0IwIGnSDLb+3JOsHddsAIEA0Q3IJkRY2D6FjSrLUKZuoU1SOT6Sk+qMyyWKESxO54jHJIHyIYVO9ij9ZdFq/Z/5hP//1mPdda6206mOIn+fqP9WtL6j+1YaIzplUCgsp2lASYUApuS24gwlGTinYGgITPkeAkVbfpIIwA5cRSWUTtC376rksW3TmaBo44EuYdTEZDQpByApkEu5SCoWCI+cvFoc4oAx3+FRZA0A//7kmTthAMzT9dRjCryawoLSTEoX81FD2GnsMuJTSEsaJShcP2RAhBACJTl4nMOWF1sk+aIxJ7Gviqe5YSqG7vnbHE8JMdbt3C1w4u5t05NoDHyfCK6bltJ26qf8h9W4lAdCuZaKYgzVY8OL4EAWIqsFYPmyf//////oABblNJ8YpsDNc2wlfo2yEtftW1uaVGP5ht8w3C1HbXIiHhsyzTySmm+kkR1+6xm1ldfLeRkTrQNJldKV5/nMnUvIinKOKjNSCgyaJf9DSufCY5Ic7c51zmj+wZmGCegX5IF8iACYUABKbtkGgEVy0NzPxNQpE8+SdO1M9VEr952oebpWtD//v5JlOeUm9x49N33FzU1AAHzHep3Wo91+JYPvt7/+XXozI/iGnLunb+6oNaLNmFvcSHxdkx8G9FTwDein2Hw3j//n99WhQSSU5WAgOaWACJzIkqW1i9ZlaEytaatGjqH885XGNJMWrYHiwaQ3QuhdmZ06QZDGlnXFCQTPCDVSIm7Ot9GiFnfON7LTadjWGXGhGGQ0ExUVxMjWVYzoZIfl///+5JE5QACbAhcUOcYplUGixolY11M4S9YR7xr0ZQcqwzHmXEOrRhE4/rDYP4lLIgAAUZNwnUD2MRUBItJUOvXKTzqE6sd2byMPS9f6V1rSqe6VBIUDFSwfFeqZHMizqYpT2Or/9XczCBiFU5TO4eN4HAA+RIankcROASCDg0KBZYALv/x5Z4rJ+wAACo25BwwNuNuGCQOrLSADkutD9Qmyzl1ow++UEOM9c0grQwAi1Ox6cmoNbpdlraz3YzAjpvPL7Mm1DqKILBdHwPGC0bYwaRdlsDZiq+F+p9dKfRoj//xqGt0ODiEl9oxsod1h38k5/pEACSc9g5HeqOEqOFyPatJYQ61Oz0va7d8K+lIO/qsVq29ez5izMbnf0LJPcJNGC/F5MPOxRE5js+pEd+caKPuqpV37HEje/yP1F6xrvP6r17lG22UKgAQDMD5HkHzBLMf4zFUHEbZYC8tgZK/zP5IyWe4+EhpymdqOSfHUN01lsmm5T0Dbv5wVWsV4qgpRtCKAHTN79dxdHUS3rWR+He9xW+avYUnmsq0nfMRfXM1//uSZOyMQzRQV5mMGvRaRir3MYVMTTDVUGxhC4FTnutc95Vw3//X8rMRtG/1WN3cfLkPFns1uLEA7NIKhIEWnLRa4H2dFaA898pSpuG9y7ZnkRw2Wvao+cV/pbELeNKeBGrWKiIeqiDTXOVbqgruIB4To+1PmFXMjuQXxqOjIrEF3sydVazHCwkjg0SOyUCdyYZI6RwAJKcDaS0/UEoRJUzFF3YFKdzU4rKXhIV8omx6llVXnhTq69YTNaRqq+iRc6kvjVPvE7Oz9roTlUKd6o7Xaglej5x7847teMxpe/L93od9N+vjPqo7/jtMAAS0nKLnApVsiKX4WZpc65hZV1Snh0mvsZ2vUGuLelCJeGpVWy+XxEe7R4oIDo8gwBXaKIINZ8tiP2JdEO+rxM2Mpt9fdhsjL4/r1X6DuXXqAAJTgwTkNEVWBKEG6BcVEbqIuIgRZKZIIDVKaKwJqyAkayyOWsoFtEi7aZYpSTQd1cqPW6z2dRrlYDCgBlRCytIiIrCRHYx3Pq53KrIJiRFeqKm8otKAqZkqg/Y8dF8lEX5Xpf/7kmTrjAN9RtQZ+FrgWkfLKiXlXIr5P1hnvKvRRaUsHMSVeqMoO4clwAQFNdiSkQcNwq0+oSen0WIzzMLwfDk7FfWNofdcBqWwjLQrqqDfTmF8WHOdpz6+PSTstCMG1HY0VG/jRo0dOKB+0caPYv/+KC3dUXfwpNtPIeRXXz19e9FEh8UYQljjml7cta4omqiNABKbk55IYfZ2F8f4KJ+qHjx4pXlHk8z2V4U/fvvIeDx/55XnhbhQbYvebX+viB/yK7IRrVClBPS9c7TsxyEU/rInCggEasiW3oIzpl2R81Czazt9C/oLR0OLYbM6kAiIp2Qlt0fMK65eJkMVCIHDcjLtOnB4e8atE7sp32qfbCyZy+aljv4KXSDeKQbARA3g3CiI4oBtqiEpUloe0lOc9KsRKl3VdJ/nEStSZXtXnrm6NzbNTSRt9SI/UD771NMGagQAEpyXVSDRZgtLObsvXxIOCZbuGdymkREkLiaLeajmWiXDwI3jqan/909Pv//FXVtAPd1GfMz4UyF47v/4x7+3rfvfe71oJptHiJ917u7/+5JE8QyDSlPVmfAq9GjHuoM96FwLqUVaZ7xL0Ywmq5zFqXrt2iIjLqCZ9h/ADoeHrv6H//AAzADHiApCCEACZpwsUaGh+xHGr8wUIVcPNFoLWSeE7kpD1uKQht+rXn5vvfxVfeKkZG445NAREicJAhk5/mke/dBIv9/nu7u8zRk3Dvp+ghbbUQqBu7mhbu7uZIiJ21OIiIX8RC/0AABP+i0ggAApOToYWS/O/eP3HUkyTwbPZ5acS7nf9An5fYF83NsoXFQqJrxJ29n/D91Af+0P2ettzwMfsP4rFxC4LFkU9xz9vo2xfTf33uY9f8weQUUfJ3Xy+/Ig6HMIRhdyDpryt3Z14zuUehCSqKHHL/pZ99ABpK20COBWEbaVcsOnW8TSHAHYS319ANCzDzj7q7bG/d9toZ+/vgHMIE+SUTLILIE11D3YyYb+7ZbX3PMGJZd/Td399x07b/3l6dHujHR+XeGIGvMNcIS/aGhjx4p2IEjlRYgLKLf+zJzuqtAFQIASckSF3Ah00QnS+a8MagI+orFbD8HhTju+f8YOwfrr//uSROaMAylJ2bmIMvZpa2saMSNvzgVPZmeky9mqpKvM8xl5HVG8fViBdR68Y9aSAGhuaqGpeJ6a0/r+HaZtfmPla2ukHuQ0SazUmPGGhhLIAqCoalQAlxk2K1t+oAkgCESU3LJ4kK4ofto7x49sLMBiBiOzMOlT6WdNN3s5TeMqk7wQ0YcCHmNkFtRRNkHOqIp9jGZvol/eiuWany9aoyGUXd9ATiAMPEup4NUnhyEAZOsqK+gtxABcm9x2GcmpYu03LVeix0Buml97dKB4KI/dS38SwUNE5nZ9pHKKbT+5XM/7MLCWcEQ7F2ZlUQCUcXqqa2ODDCyoapBaZWcbOeCqBwfYBFO+JQEDQRgCCk6EWF0Dr80vdvZr4PN0b7zRabhGu7mEN1qZlY+sxfLGmZRhGX6BP/PXpKWK+FDZD7ggrNk5eVWyKZ/SP8uECBd+qbSkOgtpolrD//IVYMauULT1CXbQhhuXdMfehaJIsp4tkVDgGGgQpRBConFAn2lFfw+JBfDQBCw0N41B39kQzOUUTp6mOg1W5noZRhEF0mQhvv/7kETQgALkQttRKELkWIhLOjzCXIqs7W7mIEuRWCFtHPMNc+riYYVH3V6oOMiun/zqZvyHZCip3lQqEFKgJAIBh8hKwrkPs/jzYxI+7Fg11UUzF9+KtpHC0iysIUGKM5lYeRXoOFmRP1EleKEPpZXZBhQ4HSGlmdEQhnESHMej9VRkBDmq1erqCAb70g6NO4CCQDBJbhGW8sJPLObaazZrL2rinnek/r5N9liQ4VbGUPBpxrVe2f/GjdI9PkuJZNO9NKcxXz1HEQYEb/9XU8a+tnmKxgzFR02fqhjmJb/MQ0oNTv6mmnFR3/UgJ2oWb3rd8uXBQAQQZGWCmUoTz/TavRGT8+neNBQrMJDp5Jn86mnl6HtJs//ryGNFcUptcGI/r7577C5xuYYQzVZIlImmOkHww93q3zUepEXfzzfSs9f//6wkh2Bpk1tzDiKPpwao6/8v8yLBfZLlVHibOpUAACAEADHCBoYBolDVD0mhi6VU8TeKNlm+2Dv06U8znqX2Ym0owogTDPl3N29b3dyYyhCnMPcehDemU1JawkxPCv/7kkTegAK3Ul1RJSr0V4eLSj0FXYw9LWJnvUvRrCWrXYeherP1K9TyeQK16HOJuikjbX10DVaTf+uo6h/1OtZp6qj/thn6EggAICUtJSSyw2KvWD3OnVXTdmjyOCsVj7go0kiVHxLc0wVHAg+/5ISdi7zg8C5jJS9TMBqPxJOFV/N9cZArpkpYi56GCsMU6OhdSceuVf/1JWJh4N/+hdFGyP/5RTf1/Uv6gQCAU3F8Yh33jv9Kl/PNk6eGXPOPldhqkKcMy46ThCu9lmBGPaouCQiyTE3ehdF9Twmihvb0eYSr6+SOSFjf9Trnkbf+daT/+6V/9lPMJvpGCDrWWIgEgIhOSDJARBS0O2mUi8juMz9A8oE6hG9ihcll1EAAiPVTDdNA0HyOfVmFafhLPRV2mf0rQLf/z+KLigbT0XhpuY4r///aGGi3//8W40KjH+IRN272eQUkACAKUh8AiRtibIa8lVR89crCl5kIzRzf8o3OtZHnQ0KKebzd95v/K+Q0CMeSnUy6ORIqmW9akATAZPb/VHPJ3Wv7mhWGap2zecT/+5JE34RDJ0NXUfhq4GJqSsdlKl4KrS1i58FL0Vuh7CjzoXJ//V2PKFj//WcY3/I48f/5EcDvWAgIAEgqQWCcolJ/qr+9cyazxsIFcjVJBMa1M+cmXND0DZ1r9i0fPFsOTTGr0obcYsHBVazW7FQga7b/iYqYNX+UilAphRv/MYxm/8Ond3qJm+gsJgM/4qEQACwkIXJUoQT3oq9LTF4V3+4p3Ii0Q0GytGxlBSZMDyfGvg9ciCqWdyPuqsXiMns2ambhKHJGySDe5XcJNn+LJikxtgJodRqg+2tSUhgy2n9qKZcImQyy39Omm5VTQU1/RUyCRItTv/WZprRS/ZmYzdl/6mOmGoFyIgwdgMUgiphadv4fxJZgFCKIAXa0LE24pnIk+xcHFXfKqE0B03C4vpVfbijG0XfV8MWReTjNEBxvNGP/ZUvgbjl1De/l7GGzDKr//28KMROP//vak+6+Wx81XVmtA16VGg1AEEtzF4hgYd526ldbombAVN3jd6h09T0GY6yhKuK3fc+QQC4gZZtdV/zJaVlv/e9asYICBn0X//uSROSEAv5RV7nvUvRXyUr3YWVejtlLVExiS8mLJayY9K1+ZR8YRf1RI+injjqyt1zQiMZm/aepv+px2eaVP/0Q0000wz9CA3HiCqOMAIAnUIcggUrkfKMKoROmsarYwiWhSLT4uUtYpRNz6uHNvThOGmm8YjKGN5dUgOl4kK6ixuuqr7yawBJSarrjqZtglY///ZPJUOndd//xLU21ff/7PQNTyc/+6be1q9u6wIqR9SAAAC5T4E2Rgmzxa6EkzZIdGtHD/OKR1O+Z1ZH+YTWzyHmOH/tT4/YuvI/XZ3nCLxmmkmkll//nZh8jNn/8v+PgABA7/RjHF1OLfpQomLu7fpPqUTdv7q5t2+/xt/+sP6N/0GvHAAAGQEqAqwKHea8n0+RMWKcpfTBSifT9CZX7GUTI9eMbt6TQt7O88zWwsX77s0hbzdb82/zm3zKjYuAkSf97mEgG1b9GLsPFJ7fWjGnu3+kyPiQXZ/7UIsl//JNZ8OIFIhCGEnJqE4Ny+69WNyuRVcAoxYa/eRD1uRciWoCC2ah4eGVy2R7D0Iw+B//7kkTbAMMRW1k5izt2ZKiKw2XrXAyNZ1hnvK3JeiWqjYedeJTiROH9C/k4whP/85TjCUlAVJv6OgvMPOdv5xMRsTuX/SeeaeTnL/tLGMjN9vMY1/+ykE+3oWJ8oPi8SWAJAAAAKPgOoCPNFXbJKxS1sk2Udyb+k3b+7n3o45mTTzLz4OPFizbkB+qiyEka6s3Y808qx67ehqnj8nIDvzMucTzS3+ULZpMd7BI76wdYQ1Kf6AAgAAAAJVkjdwwzLJHlIXIbFXf2KWINAKBS6zE9NRIJvMDSYhkAFQzzhqM+gta3IwMagQRpor1pV86N0zIay/9zXEgFRf/oxI5T/qxjm//oSELf96rm//dDv/SdM/KCFJj6HHFQCElNnqBQxb1WZgumZtAdJlm8cBztdWi1IkBZefDi2pIkDNGrj+3zr9eV7sImvx5G2MEgRub48eMAoYP/zjCiIuZrfmIHCir/8pCFK3/PQep/3HeVgT0VBAAASbfYOMvhpTLmAZMeNFlkeDMPvvLWyd08Tr1ankW8HtTfxh5u1NbjjnJyuLb1/NX/+5JE1QDDRFvZUYtTdFOHqxk9Kl2MkWtZTEFN0Vuhq02HlXDfoogAJAtV/yo+KBQhTf9lMFk8s3f0mkZ3/nGSxEX/5ESKPWp+/moLP+s9yE3lhUAABAAAACU5EwKVAY89NJpO0CzYk0kXnpQJvdp5H58Hg98v707Skz/XMv+/9ocvhNddDfOIEG2f6VKF3/0MJoA11a/rNckRMf/nmnmmEvngVV+HQb5tYOv7BGAAAFa3nKCBDNgsrVHM3UHfUIryGVru7cYSFQ8+PZKgJBwy08kU/pqz2jHInAAs1HDf8kN9rVRKEuAxjB1X+osSOD0KX/OIl9Y+Gvt9SK2/+61Hv/Uug7//0zR+sDlGZWVAQAwC78o+/o2nGKqdQEy2Cvu8XUYMZnrAr9Qz6W91x3ylTVM/Fn2P/5SMLCGR/S8Fmc4FmU4mFkbo/PU9h5+noXYwaiIX/84088z/seapY8//HB6RIEv/yqS/0fUkYQd1qkEwIAAJcvXRDsG5agUghR/CgodFoMA3EMXJ3mkplaTVsaaglg2DX3f7ONf/IzHFTM/8//uSRNgEAxNSVrnvUvBZB6rKYedcjB0xWGe9q8GDqWsdh5146uNf/chDFKY3/Up2OjE/Q4acxlb9vcpuhGoINQ5iK6nOguLmGEAQAwU5gRswA8vuuHg255X+TAzALH88usoqTSaSPWySBYLR6nVccomw0iwPhuqqQkYqn9QnD/9KTTCAlFqy/rJ0FVHf9Z4qj05v8xzz2GpI53q6ED1p+NBZukPiURpEoRUqgRQhct3uSb1M65e0KPlQuAiNxf0JySzR+TTjVsZ9S548KcqPC3mFHf+K3nAeI3//58vZxn/9wMRRouOFKq54p3Zl7d6ruL4GO6R1U3FTcPom+lJT3VFzrfv1GIilyd6gmpFW0i023BLHD0VRgZSiVJhqAkPRrsjEr9B4r6Mb9Sxxi17zVfucHo+//jsemBgRnVzH99FsLGS39Xwg5F+Re30qbQ10U+0Tdngyw4wsPAN+IzHiMzxBsimxmx/yYISbktLZcgEM5JG3JeDUGUj8g8ub+BUe9bWd/FSRk6U8XV10UHYeJP8UPnUXsAQefBnM9OlvJlDpH//7kkTYAAK8WNpRKit0Xug61z1qXAxFX3mkqQ3RbiCvNIUhdyn6XSnpSkClxcmoPLHPQ64muKS7HIyDoHVdqpSD7bXu1slFTV7bFvxAKJQhFJO0MiwfVjc0hjWmwsEaDGlXo5p9HT7eb/6REaZqmd5iIlxDT//lYeAwxc8f73M0bxdzV/V7wyu0cc0zLTJNxK0zXMxDqi019VciMpKoITGwOg5yxFGHOcptDw0DWGqBABFJy3JkFAYGAizCAPswhw50F1yA3HgkNczZnfPjQaDcvypf0YipT4xFaVJORTneykCFyP2a+T3ewFPwNc594NUjWgiuf/NQY23977h3f8g+QRoUAWm5LQZCkSjm230SDgQDgfPef34MQgBQyEr/eMXUoBShhk3X+cunT3NA7FTNk/5mvVqS/lGBWGCTXQQfYxsegS+8y3pKluXS5VDXXMhA5s3s+2XY1SKwAAKbl36tyzR1keohqxIomJIjNj/ZbKuRIY1/mZloOsNf/TolSJmi/yGYUQVMO9nJkqJ4vlyW7/yO3psUSf3IYRHr8O8G93//+5JE3QADIk3dUMhC9mGKe1ohCF7KeG17QYznGVqkrig0DXvF///ZR+I3iUFQgoqUBMACCk3KExZNyOnol+mn3h9IT4NiiWfdrvRIg8Cs7FKc//Jb6q0FQzzI+2MJK/xEr1UAqRf/1SHHaX/+JGVwRr///XIagIfHtDEs8SjAZ6tYPFhskgEAoCKTd5TLRVdLwgEdcJkawttloNMEOPSZG5gRK5fagNyGKqNjX9Nb3JnEqrWLWx6QYut6v7LUfVd2/rQkwkRb9koFCm6P0RWY6P+jOYKjG7O/RyiGr/6nQR501chzzFJ1cIID/JgEEtyFGSd6pTuLKCsPPSKdHkdLoc4unQVOeOZ6O4OWPIYYve1VjRA2HxauzMhHKhpf//5dAmN1jnuvu9jYf/8cUOFnOP5//ce9ll6VzdVOsitun///8I7wjvDtSmhdGAB/h8gAcHAESSnOERm2Qcg57TUJQXNYWgewYkRy13YRupr16mb1GSSk8i1+ykUAe2lWUEMRBn/58Ot/ziMxRG307CwNU9GOiMGctHpI7FO+AC/77cQ///uSROOAQq4l3tDGGlZU55taJSNcjOFfaUY8TdGNKGvM9qF76P06gAd1KuCcghJy4zRaFbylgODpijT2A+ACYw4pqmBstJoSNHv2jv+/9sPGmRvTQjD/5ijDDGA40Vc31siCJDKr9lDhx7qzfoxCxKkraUIMMeMNBS3//0CFkAhAhGD135jQUAIiAEUVJem19pTc7gr0z3j7tBZlYcDzfmBvDCjRQottQ783yy71H2YdQWVFcuk1bX/1RAjAl1/raIE/12nX/VpYoMFyNWYSHpEQmBjlMVzWY5UETsznotPREqZ+3QwiXrqBQAMlN3F0BdVQVissOlP3GW1hSNaxWyacjpeYGS5lbzlrdOX6jZsN0HGY22yLFTxgoKn/8V/dYOjx3/+m10LDp2/96fVGqf+I12jH3//W1LC0jtML318IkQ1dzPs07dLJLk4eWkAjFEyTGkm8wRewWaSIYQNKUQGKS/QgXSFTmBP3a33/6MFwiDwDiOBKilZJovF2/+52Qqg4KRkSfkOyiQPd5Ez3nRLfWZkUFF2bokmoiGjkFVSku//7kkToAALLS1xRKBL+XChrFzzFXMxBZ2tHrK3ZkSqsXMYhe0RKVv/Vf8aQcCAYCACUQS3XBNJlAa4IwRRdE10pbl1kPnpG6Y4SKOfCdwyEcDBthc9/srzes977u//qVYkLMjfauNE3/qYPsQz/oiIlRgcAxRR5HQgdE0AZnR1Z2FpisQiGN9M+RDW/M8SKgAAQQQU5QhCWhKiaDpbIg5I/YSsC10R2t5xl8ztQbQMI4WrGe//wXOmXw2Vvz91NKn/tTuVVvorRPjV9bdRw8gOAtKnt62LMimkjfowlKcpcm/vNWqRoPvzz1seUSOGyAgBgSclgCUhMBThu4m15fR4Uc5d4f5yJ3IJ90uFNatm1utMuYhFwUhPALgqBtEGPBAiCL80hVPvXIJ5Qeqrreaqu5Ic5jT957ohp7P93Oj1WNP+ua1CX6RGAfXE12sP1ABJTllcPEYbg4gpwfjYV5cDITiW1JU0/145NTVCcqVOcyy0zxQamhy+Y55miWTWzLevcSBzhRX971e4a6f1dCiQOiN+V1IZ2+tZDlGOrdjKjuWj/+5JE6QAC5Vbe6MgrfmKLG20ZJW/MAUlnRiTr2X0hrFzGKXJv+pmOU3//QwcFIeOciBJy7A+gsM0y6JMr5yWmj0Q/haLTn/7BhVWz9s+P//kkbBpIG0L0waBRGirQe387BKUJsJWmrZDnGCy+meU7GKw7fysaHUFR/upmMcYClO3zoxNTiCv/sPcKiuoGg7rEcAkW3bkkKKAUgsbuTsFggze6e98oVOxZr3xG6q+b9fNFlNXU+ckBcV+//8u+E5/x4EJscKTLpUCk29yYlfSVv/er3fu7u99cIn3u+iJyZUZAZMPAOmQMz/6Hh4eO2vmPBmNolEoF3otJhRAmW0lMwGGQFwc1iFI/oYYLuUiXCJLvY8QhdI4400qT2WbiE/N1dE3c2IUlhUDfEFk73cIIT//0SJueddziIZl/mff9EziUDF7/8T4j6AAhEQnd+u4QAfBHAUFhUBIbtwgQYgziWeCGMELZAoQDBB4BmhmPBbLUGsNNqYQdsvbhzwpUunyEKGYkcG/MwQ+x6tXdsjp0drUisKiGCkeuVo6jZtZ2zPJh//uSROiAAvNcWRmLK3Zg6js3MSVejBkjbuQtC9mPLW4oZA2/Mz6zTvdri4ABAFjXmi40GBaeFhThJ4YSIFATdnIPv/sP2zPDnLyBSIrLCZEkgf0SaT6805XmXO62G61CEVZyq9fWbiHH5FOVqXmD3qx5lQRJBCUpCkWm1Q0AE9q5+T//0AIEAFu6Sww42VjX47YFzFCUPpdRHl2pOFbrVK1dAbxLoXn0KN8Q+Hcz5CorcPvsVf5pxD/h7iH9O0uVRab1CrEcMjLYNc38svkYHGNOd/9+lO+1fMGRU8irVQ4XA1AIAQAApZhgHweMdbVOYHeP5P4lbyTbUYPnH/R1+StRnSZAhRIv0HhiMxKQhJQU4HjplVLFokc30PN30GIPU0tePeLwpsXyNnZTIjYhIpC9vsnWiHqpCGGbYzmXVX7AGNvuDsIDlZREBtIKosedGyVBSdqHpr17qb6s/InfsWcRFdqv+wVPlpf53P4mjVVRb/v+bp0ZcVtPGuV/lx/vny8w6ea22Rqoenum8RLZCV3FNPxGLF8y5jQaNohmnJjICf/7kkTlgAKhMlzQQxriWYYLSSTJTEvJO2jmJGvBix/sXPSNcUJ/ULkk/wMgBAgAqbJgCIXm5oXHk1CNkwWOlElZQRWlFdy4FBouCgYrJWpI5RKG9+q1KmC0tJvjjG1MoSXN8f/b/PZOgi6vuLV0KZ+YuVM1Rw2wLYVInGaLoFN8iVWHJSr3pGjscc1HdXz6+hByKRspJJKbhSP1w8oyaX0jCMkTUNzhexSDbWuuTdrD7nQVLZVj4c00+8DSafL+2VQMmFUMG0C5qhkqw4dhOqxc+0g/FpUsqh/w3bPXP/zrZeVVRKqVZvVWWLCyz88+Mx9Qw0YBCFAACUpGBZB5cnTVOB5aZF7POxdYnprmRC/skgZbVPfcRyv/P+oWybamMY7GVXeVkUUu3u9L6luylO6qUro6OhXyoahf2XbVGUWVmbr/HuCh7EvYigXIm5Immm3NTLV4YEyI2rjReh5knO+NFQKubJRohrsFSS0iXNEw5HQzqvc4wKhsy6edGLGN5tgfBoHAuWAwGNjhECZ0GhCke0HQq7DZlqn896292jUBQkL/+5Jk7QADHELdySYy7mRq21clA25MhXGDoxht+VYobai1lXrRLIaKbl1ml/plpEJ1+pMXR36/9LgRt7FSFeXsVVzMS0SAHzZwMgQHlpjmtRhAn3O90cstbWWri2e5yqTTWcopEzIjs6qVT6rdZdbOiuspZDTLrNx6+kSiolkWiIIpWZRwKaBkAAFShpQm0jqvWTJpT+7ktkjOGNoeq1pOBbmmzVltim6tzp3M7kHChWpOkrbw1uMAiw+2HfN0KiqPhQ9LtiDJZTep2PTiWuuqY9yt1du93dG/MMp8XN7H7P+LtODaP/6TJygQSpeH5DSqY3UKFNLLImHU5nrW833uSjPCxGmixd/XwSWeB3sKu8xHFIQcfbL+JtIwJ0/PEfZb7Jquerh0O6u3uZK91TPY36427ZqL3bWrs+bqztAN3+tEfYBxlQAAhBASbu0HhdMrgnKTMFqqozIFLkaFz8Y4x/jxMgj60PG51t90aEuNJ/nvm8e9c/6dXaw9tSZoSiFdXtcTeizFTq0vNGTSN+7xbJX/rlg2fv1gQ5xAC4oyT4kD//uSZOsAArsp4OkoOmxkaPuKJSpcjBUFXGy9a4F0IOxc961wwxwQAATI6TIbFexwq2LVN2PMSPVgnOMqaf4GmHrTM4RKQ0blMLYwE/u6v+Rdo5ri2h9TqPmZQmoEBke1ekqEl6i1rXcYv3d/8wiJ/cXchMooG5TWH9QoSY1I85g2GRDAoku8cUtD3pwnG6c1f+GuakYPRNLy032Mwz5Vw8Y8KGig9BfhlxvkqNR5Aa1dRXXaFABNRmz4i2pJ3819lpLC/ue4mOxVbmY7/WyEMbv27fasrYz92eE6/7vv8Elzk+f2joCNM/ykAIAAACC8IJCPsDleotO0NDu9SUSEDMTDVy+pRrejIWFHQiJUq93uWxeLP/nHZHHkBAODOg+7Os8pg170YgMfsX6O1jolXQehzqZEscaZBetEYwwhVumlURUFUM9ZBcdVEK0AAk3AwQGBWK0mZVpxyP2C/OR84D3zZnNk504eJPybG4yO3j1m8ekhzke3xmzsdmyRbPm4whksvuzxsUmbrZfO58sPU4vag9/dkI9sJuqOobX7Xu973f/7kkTtAALjQNpR6ULkXag7N2EIXYz5M2DnrMvJiCZraYSVeH1/u7ax55jYY9arh1Mei4c8mM5USnvDxEYQBEov8YJS1MvPVmt8fAcRcPq7MQhcMCQRiaoN9lS/WIxddoo7wUTas6zU7nt6yGEjFY+uqoRqsj7zfb/uU+Q4A1uhrTHI5jGMZmcE52Je1Nf5Qtvh6DAQKLlHJSWeKwYp1h5WIyQEwwJS1LFZZq5LvNWXc79IKB5chqE13sSncBB120jLBJq+chSAyWDSlFTEIwa9ZjOu/qqsLEKQecn0ER4wpSq1iTMETnFWjoAGsQZr8f6X+kNONwE+5KaFs6HV6dEkEiE6HpYE4Ym0qtpnLfYw2pvZSLyajlXntWZmEK95m/4ALX1Zn/JGFU0bpi6w2oJRAJ5wbfby4RFYDpNqAIEAElFzZNQkpUAfS1GUdfW5QJljAkxTQ/QkHHWrcmitnLhiuHuBa91tPsFR7DnzNL/tLv3nf6ZOcgB1FhcXEtyCwEW6S+PbtW5EER6MjZlKHCOd7Ik7GJMzudqJ/3ocVHsJH0L/+5Jk6gADa0PXGe9a4FcpmyoxIl4MgQ1k5jCrmRePrmSVpS4dBkpXHmDyhysUgQASUnLZgVpPxyFHzuiGXh6QuLDswKlC+btWjX/TeTh5aFZDrdkJBwuM5kz9PubDk16m69FQHsyYmvpQXGzTbzUxZ3298wPVRlRzXzLkpbrSRHVFJErdrXEf//9jD7NQKwnMPkxYGARKTmux/v52Zgjw388Rc8h+tFDJgOWoYVNEBlU2CYfIPmsc9qPw6Ztam65KDgT3813C4y9WipkhhULzPMM1TIVOWtXqyxurrDzL/wMpp/28iKuW/437//+5xFZJbZScyJcF+Fsmp0QiSCpLYttoVttoXwG3vKzc8Tomahzo9iDWboIXK2myR81aQNEEM3bOL+LjfqWcaX1jFahhU//75n/UU0S0Ladq/mhNG9V9yya/9qZf/+YMhCPF0ewKJWOzVUEgglN3RAQSidgmajVWu1YfD7DSJMIAgfFiMRUbCAupi9hNHg9tu8PuypN/ZQeNVz/zIiLC9OkXC+l58o+NpLueIverRWFMQAgmeFqf//uSZPGAA3BXWVGMK3ZmyasqJYhejKlLZOehC9ltqW3olY1+///qoo9Jc8gR4///p0lq7lhQ0Th4LjIFzAbh7Ai40ggkFQVFBTNoIIFkGRFqWqGIXWwt6OV5kpPn6sXvv/6SBNXE81vykBCjsKe0oIjgrzz2CbbeUPalIw/mwYDG/L+qVXR/7dgE81w8CO4IHF+GBEEAAAJqc9ADEnyWSJbjFxieAvUXZ4La6jYnpGkIy8WYKmX1LiJamjH/pjO87fdDCH7r9f+pkYPrif+5KCJn65+kEfSZhVW6OqrY85PqZmf1rZpVY1wedlmYu//////nUQzf+VARLFwaCAAASlA9BkSwp76jvKewuU2cRPiCsSctjafIh5jWnE9lsIp739O3pKSbER6+kAohLpoj/czlHq56IJiOOP1e+X2VW1CIV7+bq6UrI0yL4y9N/8rf8LEHM8sYrpkQgAAgUm6Nh2vIW30uH0+13sxib41GtLga+q+1n3tHSbGIxQt3ERyWNb/vyC44WV73qcpRh9CPnoUFl23dlmzT2dWvciWt7ZUqvv/7kkTlgANJXFm5JUN2VEgrWjEjXYz1M1znvQvBcB3rXYWhcyox9U///Q8oLwDCJXpHibEkkpwYLi1HN9Xt1xJoNNuAwpxyrfuwOnjjImZpv3upS9VWREBlWZ2e5JBdz36scJEfLch1FFjDmFRGNY4gZWmc1hAYJmFzoqoJXZkq+jRM/8N7oKgIAACzgdoAcCTHCG4b59q4zITE2vnG2dxSmifxt16CNEaaL6Oio43GotF/bLcu2LWepVzO/g1WL6wx5+tLOJlSbKrRbnTIpt1qXoK1Wb1NKzQkCTMJwlDQ4ZH0S8gbqWmfNzVmUkajEMK0FN/rRR/uikWB8HMX5tgEBAJUwqaWuVCq8wXLaM3Jgexxt01pokFTVpAk+p2mL5SerT7on33r5/BAs//5xmuc/4oeJZVI5Ai7NjwkQlzssNu8xWoGgOrIW+z7Rz9//1QQ8QFBKgGBFFlrKCqt8jNyRZ6djXyvrMUD/xuGRb+w24zTXutE1r3jayyHIV2MU+Q7ipGPPsdyEO7pSqo7lILoVzHI7lK5CmUpiihaEQKFyFT/+5JE5AQCt01ZUek69lfoy2oxBV2O3TdUZ+GryVcfa5zEjXMpD///lOYIgxwYD/UkDntQmSUpGNm6c5Gt0FRPA4pSNM9L/fXIt7+qYpDc0wmMYMMKBkCBMJKmCY+Zyf0bpF5PTDW9tU9BaaFASliKLCFBblCgE4UCPNDmv6K/3f/BAZ2TNZ1z4AHwAgAAJTq6EmHecTc3oNrPfFGeuDcL6LF81WLgdXcmcPLaMuG3beuWTRRFMqv+mIHXO56rw1tacUA7KrqcxHIgpIrOzXV7yO11evGRIWuQexEs7nQphMx6v3KgCgruKOsTd1RhdqTfxMVDwdjQSCXeBUKiKF0rI5uK/AW4JAiyle3WidZ038XSEvrbR2mn00D+ji5r/xhWNFBiq//nyqxkze30abKzve+NqIHV1HY0fXx8vzEOlxTI81OYw2Je+rpl9Kf4GELxucur2h6LmRaSKdgUSOKFCognBvYD7YP7vTNqmHsfND3MC/L1NDS6OMIIAAodd31D47+5FcdPRSuNuBnvYm6AUNjjTO7D0jtJSlf+YTdpLCbP//uSROUAAsZN28kmKvxaBst6GMNdzXlxXuesrdl4JmtMtKF5yuhhIW9Zz6BYXaO/cvHjD//IIAAKLtCpFFr0EHnzVmsdTXBd1sKhEbw1l1Yx0P3sddMeeoGyEl/BA0v7HsIST1xrf9t3Mezpfy1t+YE7jgCfKjgO4smTU6vGAAkpOK8C0hbmtN2HAuzngbjkqzRF28FZ9ZLQ3cWEotTdNjtRucfR81PlEMfV/16gGJfui+EUEJwFaODtbkERUzudyOmjIIGcrCkUccHN+YTIKp+7eyfejVqMeZY7Pq3197KPABKc/KgsaiNLBBYRNURk40IqZ1fMa2hxrWQ8rPW5Z18ubqLl56zWm8T8QRwIXzTmooAzozVNYILPu7Mi1dAQtikPVja+51VH9H6/Xt6EYUsGakFYlSWqTDcABvE5P0ZaCU7IoFWUdpgEpQqoWRLWWZ4ipYIZvTYeJqI6jR5nj55A6ZWIkG8Fz02xPj4xvTXBec/MRTZx40jyPWUNQX01+XocdJFavkW/dC+/ebMdDTGqx+h6HKPok2XNuWoRa1nWAP/7kmTlgEL2R91QaCruSGfbBy0CXAxdXVxnpK3RY6crjJWJeCS5YqHGYNEJK5NPgdVBOFsi6cgwEa4HDQ6u6p2jmqmVmRgm7n/awVFrc9USrHN+lCH9se0dhs2tC+05jdUQf7lzJrKce1GP0MUxB00o02iF2SZsHByekiZovkug8T7Om1FVsVVzEIiSVP1FC1wlYb8HCnYksGirL5jtaGqaBAe3Zs4XZ45eSukIUCcfny49YqXMNUeESdEsQmDYfnKysinoePMmRF1kr6z3zs3+17Ez1JNylWl4NyhAqsm0uYuiFpLWAASpsfAFE9pE+SlgW9NlkGfh4kANafMWLbUcj/R7BmQEC0SqnxjMFZlpmVgw7vG+6bzvQykbVrFBjAyq6vVDQPbq+PKYif/0vJQncxaAklfRe3WvHWhff5IAEqSgpDSJBM0lqFBS2x6VGUlBa6yinFoSa6S55U0vZN9dmU882iXf1F9TDQIJ9EZWjhSjO2kQDzqRypdKJEhVRASdIUJDHuhSDqBITKnCIcNQxyP77MizOwxJoiKrEXZgQAD/+5Jk8w7DN0/Vke869FgpuwMlB16NXQtSbD1LgWSl6sz3iXgBCkEQJwyGkfxw5NYkl2+yBD2gkKmmVD14+k4tU09cP4l5fLPLL/jNpqxnEJvb3geST9XUmTZEPNzkm92R2WPLd1Q+h6lk2V35xpvkiDOUIkVdRCYixVZYuXfBkNhoYJ7DcGxrxZazG7lIYfBytokgPCQUMSEGEDnFy0d8d7rCyS//3p/3u7///p9RToyvX8wcb+8fd1ndn9VEZViJvbqNbfFPHu96hC0R7v7JC/5uAAMAD/eNAAAd4UWCDu84tAmjG4PtU/XalPoVxcLe8rKahpkH4s1zWEek98Nr9LSXpW+qqZ6wRFmtZNICIOl1ea4dKd/qQOXXS1Scep1czqCO/IxtysskgqAShYvUnXU/+X4MTv67SgASXKEWHMZxWpiV3Rfg0RQ8iwfo3DwND5sCoADJaLI+wHCR8JTmInEpKwuiv/8i84j/P38nKA5enepUKjLXmLVqEo8cTcMNeckfd3+rlbirHEF7M4yiL0iDSNVBhxUPmSw1xwBIAApJ//uQRPCFQwZO2BmLKvRgCDq3Yedciuj7YsYgy5mBn2qNh5Vx24GyyuchpZ9gJNlNrxpFcWCDYs/pWqhgtLJSyGP08uHn5e1tJkcoEFHs3egiKnVlpxoDYu1SdMhBpLFMYcLM5zslxY5imWNEyMyd2jCGRfs5CNVAo1BXWg8BQAgSk5eHpJHbjV5pxZJYTdI1Pdusk0ilOJhWlHshrxnbGRzoc6OjnvvVlAoRnh/29ctv6if28qyteIxq0+p8SnNXKQtHXjZb5vz+Kk45vDvDy21svlXn9JXPk7ZQkV/QYAgpSihaIerXx7tERgliKY5LJAJytWsdWusA/Xm7cUq0NPsq6cizenZarC703naqdZdOoxAY+i+MAOYepTMp3QWRJR/V3br/ylYw1tZDkkECFW5W0Q6yiTwLrAVAAAICmzGCJL+tJhtTujkrDtvU/2K9WGAQuhaBUbpFZKN7GRkrSpTen+MPskUJKlNGh/rGr/meovXxLirMxRzM5Zh0ElTBA3uJzJvqW58LcwZuqKRxHPzcbP3porFLu+HRHObwDYRW//uSZPKAQxlRVpnsKvZd6as6GSVezDEzZUeYy9ltpmtM9hV6SsgIRXdLl/ml+sACACAAAJKTtNgCwSDoeSJYdvn+G3tCGgwOF6lZoAoq9aCIDd4vERpKqLUi6VR73d9PByi9LDyrRRZoUpnfy/6gC49m7S03lbiLtveYGszvl97/Z71sMfFN2f3reo7Rn4OkCYDmTRZocaPsEzf4hyayE3DpkAlidaumCUkknaDg9y6+fBS9UTnCa5zGr/kXUyJSNuJmxQUGi4wb47BhkA3iIaeBgYLBAxwIbx8auI+EZBBtwlACNnF9YXFR6HiCMzI9C/sLydTPJ5/RhwdM4VcbQvMCVA41UE7WeYjIqEktJy0FnpSmMweMdBnFBlRJxLSW6d/DeCdiBuFFpZnOzJsnttH+fuv/+I4GBgsCAwMf/9nBCOCKRoI2JBFKn0fP+04inJTnXOmiFAbBy//kDB1N+mRYtieIj+lMkZgpq76F4c0hFFwARuhiFWD68Xbs/tROJ831cogWKjNq6hpmn1AADqUJfcjmqLPmcqOynOkiMqske//7kkTygAOaV9W7DBtwdUr62j0Gbox1N3dDIGv5mq4tKGMNunUgmsxqnLYu1SPVNSzOVih8oIjHNGgu8mWGqHHQ4BKRy3YujxcIAABAWYmxIEMNo2X7+eV+mZGiyFyJIG0CZc56ufL0/9J/lWxzaiU44WOyKd0sDBsp0SY6FMyuH2yM6laL+pD1VCqNJaj+j3qhdxzo/d5XmLuwBxEFJySWFDxrtTQyhFGZvslTbXvA4MF69+nyvsamjK9/b/2519weHpLtT1N3TaC713NpEJFa56VDw6zDMu6zUNCbczb04y515Z1VaZlkzUJVMUHRB/Yv6gGBFBJSctghACtYlBqO4xqsomTKOz2+qMBUz62JeyuPufC65OTlS3/MjjDf53qO7gSIIPJUZeXlyTtCP4x0x5UILlFCSlFP+D9KBQ38g3H4X9acDAgABJOWYwEpWcekJmikXl4VwxCuGVsK5aVwmCWV0xygBKVhKK62FbaZmb36hjfP61cYiFUCDaH8bJHZjJnLJk/NJCeCtURK+SkfCI0zq/5GEEBM0y2N5+TDwx//+5JE2AACuD9dSGYq7FJHuuY9JVxK+QFy5LELkU+QLajzDSv//KQErPKB4cEAgpOTbU4IFTHhJRb3AjXvHjA1mdmo4LBmPgfIqgUF2eoj+1osdcW1Uj0pT0olTpUU5CvYzGBLnksxyqZzGK1GlK5GIR4uZUI31O6JMioUiyp52aICd/VXZTqYv7UaHFUAEUm4uLJpIPI2SNv1MvSCHC4DScgzGVo8uvfS2DWIQjQmrTtoJ35+7RbWvb058m8qq48Y9J/zXcWIY/74Tiv5CcRmiVjuar4iX7m//66dF5hpRbSqm1Zre///5GS76xIkAkpuxhDFShDlMd+BHJk8S+Iq2PQ9bGEGw1BBGhtzNEURwGJs5b3P/+DxpUcff7ywOI4UUpa2SmALrCqfeZqCGL5ofwFdX9cv+Q1MW2vke8/1Uj2Y4aw5KoZz3B8+AzoaCGSDHL8s0CMFEoGGrUkO9hwPcNtzpoJJOdPjyeSXs/LjW/m97mnP+dfm9g1HydACuPS5NoBgM0b0jxfH1YamZvZJTankw67h4r/4k5zLtrWo/uSC//uSROyMQxtPWrmMGvRgyutXPQVujBU7aGexC9GBJ6xNhY16xWq5r/0osDweNONcoCADD4BAAgAApypTLBhJY7IXrfwqihyG5NuN5xkrce7kwtcehRKnOnzo6HgWNCipdt3RH93f1VVJXclLqWVVvRqmFri4uhZbJOJAq5SMQpmFznR//sSGhNisqEJ9Cuf/+QUp/qqqPBDi4pOAAAaITUu0ES2GmRCpi7FE2IB44m4YfPTrmyxGH0SLVFzY9dc2xXp//7HGqcYOGT2R1RENNY8dAww85l7+pBks7M77KgVIF2p/uaYzGOl/6jlf/qOhxpx/9EYbF+DQbv6RUacvpVm4r28EA/00aFMZJFNEWPj/ooUt4Spj/8aHh7LfzeykWfQQvc1YpDKKqUK7ykbZ7MoZ35CHMS7GV0ETk3nICPMAkqpDv+pRyf/IhnX/6kAIpWoAAAlxnx4CIAigYisG1Yuuulw3wao/66HwMDYp9NEPisXikXp6elpmfvmLBktNS09+8/9Jcv0sTuNVAw4qyL6f73///JblOyel//9Y812uOP/7kkTpAAMhT1u5K0L0Zwr6+mGlbsutV29GLOvZYyuvaJQJvwRMscxqo59Z4qqjHv0akcAs6t/rYRTTDH/0Y0RT3/6ohUw7/Rx8qFy41Y+AAACnJ5wiu1Ai3eDfUToZncODlYHiXE5qrmxop/4eDIjvczkrjjiJDR1dT+d0DgvCQPH9CoWtxIVFm1VUvvKDGQ6MhERbqUBijdjkpZDSJGspH+jGByP/1VBAYJg/4WAAABKSrATkuY4TTEhegdTvevj9fJpCwIzE/fMcvVjqSZ/5JClEoj53vmwnbZzXcVEqx0hP//e/9hnmJweD//qSN96a3DopFGtaT31LMD13qW76akBuLg9LILf90VJN/9Tmz//V//6JqPA1Nm/ICEAJt0cAtValW15VKaHAumMeQ85xBJ0h8GWvzhEDUbJmJuzI/TWaH3/+m1EJ+/2iv6pA28RF/3HZKyZMr2ztNVxBJ9xXPf82lslV//1CVd/3/TTXsNKEJvxlAYagAApKWjcRJlpggU2oaiiOhiqaosYDzRRrqE0BlNE0U0VJPUp1rLiJtV3/+5JE5wxD31bVGxg7dl/JyuNhZV6NkV1cZ72t0WYnbFz2oXpqdlPNzOrSE26jErTOivDW606JaUistUvD5BwEah/r/9UFhWt//+OzQpV8ff+Vi2v8KNIetSxhoqOlnhYcACClZmIHu9OQuJUrUrEFXqapNsZG5MpMEWPIAgr223FIOHNsNhzu3VpgkVsZ/w+EjZEGBrWfMdcjUAUmg7p8aPfayO13SLO9x3+0Vb/+wnw1/uNGjFGkdy/ylEUBMACSlJscr5GKt4qiNNVpXhko3HNVY2Wsui3F9WgiCYIYPLrUqZPqdaQ8FwhOrc9HdgqCZ6s1DnZdyoDBq73r6Zx7N0VPY8JST/+6GISRP+6Guee7f6DhFP1CEODBIJaskoiq05pD/apIjfzpbpssKJGWNnVuFg9wusoqah7Dr+YhM3W602MDycR5fDa6hHYFQM1U9Lsy0z2MMm7//48sXj9pedimH5pFL7So1Iu5qlj//+as+N8f//xYsLDC7//mRjigpEoAAGAACkrIQxKg+Rhd4hlntWnFGIsGy6cl1Evs9UWQ//uSRNUAg0dXXFDNQ3xcasrjYWVui407YOfA69GjKqudhaF7BQpuinr9TqDnFBP7f66AvNr6uWtIuILq7h5Z3hW9Nkqev/97Ht///ztf1///7NpCmz/0jHholjWDfwfKO5UAEtPRfAsjGJ4uMdSR5ZZCSBQNzWLopIlbuGCxerZDmXg+NMdHqfSWVakxV/8dXHyadfQqfYounTgWA6aKbSI7uFUPm2f//l1JMep7//+UuJxev/7JUUJg5Irn3QmwloYAJJcnVKoL4+KJUiy2iyoZC20iPy+sDF34zHk9tZuugChpmnk/gW/xjRwYiAM/qeeeYIkC4Yl3OdzDrOY8gH5lO/6ECP535pxkz/scUHyEf1iIEGiLw0BQESdhsAC4KhCAIASE5qXwpKI8BIJFC8sdxNDCOAVmVUWTBzfwIYKr69GqfqqBw8dMf/I1Smb9/iY/pdWeiKxGYhjKUyHRDGDg5lf/KdrO7/6mDrKiixc50IyTmMYxinYzqxQOB2Q/AGAAADapw0A1QZhyGmRAKAWLKZJ8iFWYIxDWi6NPwD4Dpv/7kkTOiALoUFjRjUL0X0qq8zzoXsv1AV7nvUuRfCrsaMQVenfPHj6QfAeEBqsS0qn1nwK9eD9Lamv//ZqpMCcBMWL+f+UZShImf/Ii5h/T9FcjVf/zzTWf/3c/To1sgnfrllgAAE1oETUory2RRB/IFZW/kxJJPJX9f0ANhiZ8vlwlROJLeOeKyCMTp4/x/584fHODhRz/+XzxwQnFzfdO/OOFTTWVv0E5pf39ShoqF540/9c//+55NoqewhD0GLQo/iH9Qei9ZBZSlGRtTKg9EYKeshjNECVd4TZhBjTR3x9SSQiL3jyvH5fhQoH5/rF3923tMEDUqp3//iniAuQf2/Q4aHlk3ae/NMIm+3tQQhYNf/RlLoj/+yEtGWhqVYfHBM2vQDqAjgEpN5iDiyC11MlctZQnnBhTWQVD22pOsPD8/Y55oRSBAwcrYzZ372WdIR1Npj5d3ZCFCeTNfM2Wm2ZibFw6xgktaNF1OsnpH037r5vTHiPA+v/9aVbf+imXbGbnJibJMs8RTYdnnBmw2lUAAkmkkeXcQ2i6cAoddYX/+5JE0AoDDU5Vue9S8GZK6pNiR26LtT1a57zr0asoq5z1tXpWly1iiW31q4yUVy6uqzJsaSIuVn9ujnvckVEkxZ1JrOUMZY2MIYiz6A0UEzMur/v/53tqtkquv1/Mv/H160g3kYPmnmlLXfRxBCFNf/ZEFceU/+TmJP/9RcUfRl6tYoUI2+n0KuBIFABLYgiWGD115qWr5h9Wx86GOL4ZPR0AwjnlamVgQRw5aVZTqiSKUUyW418EESweoQY9U0F9+kjHuMIr6P6yaVk2mz2t1k0unmf/1jjJzr/+eIhj8AIJskkBshr1JQAKQgALTVo0lkuCeJMJRCVBXRUmh4AKGRrmrXB7CHx9i8PJb3Xy97+5kVthsf/PWoSjjo/xuMG/i4PDB+9JM8aXCEhXm5SqiOK0NGKl1G9y7vPKJX+7oiUOTrd9Eqk1LQpU3v63vyYwsMABBCdg2SQIcd+orSWS4gSIssWAnCw1J6EteWHhUEH7sq9xIJTDP+uwgv0uvUQK2/z1DqZf/iB0ZPVFQ5DBxZCEoQhCHc7JYjPnOcOdyDCo//uSRMaAA6NWVBsYU3BgB8qnYY1cDQVXY0YtC9ldJyuc9Ql758cA/5/2PQBRkIBSTlD/svZY0URozyksNw9fBBVnTqbedorBPUa+2VTOenPFSn8/9bdyI5s/vtdbzACJjXNJpfXcKXLz1CVcbZ5PHzzNdVn661UVe/FaS93E6jS3d5e3pRo1Ys5+XKBCJCSblA8BiE6iOPFYpOJELxJAO0egyLFO8RAYY3pdXQ9Bz/WrLHQBQQizXw898S2C81OGiP+9Mccy/Ud3LKNVIfqZLhk95+kTZ2uyxqzL0o4ePHrtULfxJv/+iuZqcEQBBSToHvST4LJInKooUrIM/avdjoKXTxYvI6xTcntha338ACjtL5n4r/p0Gj+OWId1cveHo5+o+2NfN9yTKfcMvW5qmq1Ju9jHq5cUyuVpxd/UH7pBb0bj0OTWsH4fFFCGBK1IFgeTOZkWwqjEXYflQ03SrLuTLdXnhCA+9V08InKpr5kK3suY9t3JKgiPGBNtZ7GlbGEabfPpMLEin+2YxiIZUxDdVPece9fpdmPmJoTkBRJ5d//7kkS7gAMFUlpRK0L0Xuk7JyToXswk62bkrWuZgSftZJWpf6Ox5Az52hAfzkoAZFgSUk7gPFOKrLUQSi6KCP25Rz0KPea5sCo1auvfFxEt3gJWq1FrHenEg1Pv6wsEI+Y12MzoguWRctkrdnJo5lWUtEQOEfunvMg9dr2bMg8KCYgstlFhh9ISkgViQUk5AvLg+4dUiMD5fyZ4gAs7k1eOA7Jn2VwsBcZNOf9WaNz//fOHb5qZSIVGoaXsbcG6FettWdF33lqzOhyM5numptVc25ZneqIpyhyHzYx/NlEkotQFEot4Hi5KQM2KeCHmxOxqHG1C0onDwVKM7yj0PyEBUDhiqymv+Lxc/stuykG5rZmIxDBiKZvuRFKcGXL+PRAwgz0t/BHd+S5/RBX/Q6H1HAAcIChRSam4mmw+nT6WheZhhVZqZN/8z2ApuZhECAFV0ttvLLqRYy8/z96IVNcIHd+qjzVqeTHSJ+/0jgjjxqHdfejlXOo9uO6CKYcj1b9WLEm5lhtlQtoVfEkAFIQAEm9Q+2hUkIeo8bc81cRQ9vn/+5JEugAC4VPbUMsq9lPJ+ycw4l6KfV15oahN8WylrLTDHXxggTylUe1PXHoBHg7fvX+WbArfX18+0wdObnKZ8wISI7WYfRZ1DTCLmt37MhYudnfVN1HVf/zzGM8fY0avypo+v/JIFsKRAAAWRCTk2IJbDFCTl316mdZsTCxS0kXTOEFC7Tw4AKGpI1NbU+p5cW39UPIKSOG3/5UQjUtvIJPOfPC5g6Z1NnXVzR0XrOe/O1HSraf81B/oOx4aN4mOGMgWjwMEAKAAkpzAeTI1DpC8DoEL0z6EsGotQWOZZ9RYezzHSIFszx7K/NM4JUWVt31sgO8fEG+Wvx4bDpj0tROkwxm9/ZEKk/+2YNBwm//U85H9dPov/55AsUAbhwBAAgkhJ2GaR6VkYZUuiVc/yyGSA6hajyrnMSvOHjAlCEFMbnm1Jn7UjSHHN9rJ7oyjhMPN/+KhmpSVm8aAqm9rPVyucW/7YWMZa7/iQk4u+5rHbwkAwtqAeTMKAALM+LouYWF29iMWB4suHemM+FkSCayGrj6I06mZl84w/AA5E6A8//uSRMmAAtpU2dErOvZdCesqMadeiv1jYuS07dFtJ+uo9pV6qYjz61qPIRQAzB2i2z9ZUdf3MIp6joStVWUx28oJYDy3/6In/544PHJ/5rqc0pDpXKgb5UgBgAQqaJKkwiPDUKSaUfOZFWGuSc51l7uE9Oa9NSwIiJIeu5YqlgYhT//VcsLjTX/zvu1BJPv+wsE3dCPS/qJBxi6mNdXMZgU6+bRsRDokb/8tXjSH2+o8VygfrQCUo2QqEd2qa4XtlZxWX3x8F6WlIGCbojiKCCyJF8c4XYDMSbEceQSLL1KQaIWEGJJu2n6CzMru/YoYnoNQyPV0f8445n2qhx8xTSav538dIP/+yLq77/KGG//kZZQQCWSISKP0D5c7Amo0zTi+TSfw7PXnPmjtJWFYSSoGoDOycn9ybfPJQXoa1+k7vKtR/0t7lgCnZD3ejeKRFmkvX6MXL/XRtDSTr/+PHY8Rff6sNm8opDmqEWChAJNzbjjkGKxGy1Lu0hA1cXqwPC5zRVUE4DyFFubT75mTZ+f9WiVcJSxPfdEI+sxhQf0b0f/7kkTSggLqSVaZkDrwWonrGiXlXovBXV7mQO3RXyns8MYdfuo8eXk5upykbr9ZzDxcv/1cjy1/s05z/yRBAYwHIASQYJTSmkAuTUggibWM+69iBsdu31tIeM0Ii5sKYMv9/bP5p6agdZ//srqcPDzUNccP3kB4IzyM67P2mSxjP/88q//1caE3Zf+1j7mf+aw6WOAHvKjHiqAEUlLFBVDC4IIAhjVKjeiqeNxuPjc/uFQaODg4W0btUFxf/2qwoD//5o4Xnc5D0skwerY4w1eYOkB8xbv/U4kKSe/9zz0d5f+Y6DjDccQjyx8mCUi4TTkv0BY0bC1TO8W5wrfKu57S4uTYqUCFp/F18XQlBaDy11P9b+Qtfq0fHdMBG0lr+ZWLfvdadP/jZYdqpv/6pYkacfxACIgAQa+aAgVPQifUBQQogQgCkk5NSM45kg5Uw9Ami5QmDrhIWaZFKURXVmFS7KN/hYFAx30Y5zuRqjxdnPz92RECNfeu5/+50+uUSK/LZX+u/vlYEBLQN4TvubvoUQnd3f/0n1zf+IhcroVeuAL/+5JE2oACpVbbUMgrdlUKCxoxZ16KqUF1QRzr8VSfraiEIXJHHtXA0SSCCougLpjDVGgQFExLHElf4iTVj5qTE6MAdExrzZqP83MqmgbMr5tm+4reSj92/n++pot8p5/+RZfSpxE5YjN8S+7u4VGchFiIn7udPQ+IV/9J9c0/rufASgZ167pEACAkAAUnIQAWIyh2HQq3kTHkYl68h2C5U8XGCQRYQfVCiCGdzPmH9vEvwdsu8NXDFnJFC0va0LGUWLoMg/F75FhUWGyJKguxpkX2mpFWS0ScEm0HFoiigjq6tUTBVrch2JjkHCE3jIqLmLiRbg6H70cataZQEhQgAEElS76QONO9iT0kPUlhw1z9RX03QFAeyJ6d1FOmACiN7n3/9KfPh9Rvn/cu+eTkPTMi5IF84JlhNUDugUzMM2KoCnpAa4RXqWQVbGW2LBvrv/FEarLJju/8ookpwMAmHAxJEwfq40X/ENBpiri3wQQb//EyPtoQakf/38MLPqErnIfJ8K5zM3vS0L8tM5CREYskI8lyd2C4YhSnRYSm7/Xu//uSZO+AAxdbW+nlG3Zjq6t6JWNvjmlRbOShC9looK10ZA1x/9qPmZ92KXOC2fn4zWBUcCUECCnNpHDTuUyCc9zDCo7nop7jNe4KCgmezbr3ZgIBVGVl37BV6N/+1CUWroyvOrVc5zue6u1yKOSA5eG1JOH/Huf9QOL1zjMjYc7/M/+AKJAQAEne3AjSCVEPcSN324ENRFw5o8yQ9XuTmAwkVsoXmhKmm8qDDmgxukz4hFLyl0q3kpSZGZmQZUU9tdSHOzgVwfYc7mX1P4aof+25mvL6MPzp9V1+ttAKRL2CBJFqhQ6UYJJTvoULe5QJctWns7HwsNz3PmYlSu4O2FAC5UxE0j/rbDRDQqV7px7Lr4cENyY2VTyyovPIi1nlr+zDKssCOyZJS7dftP6oMiQf8OdpFMG9zQZfeXyMuY1aZHo0PKgVGpSqBKtUggEEzjQlFSGGTmzabtWJC07Nz3N8bAMcmQN9cbIyqWZCyo17qzGVaBD3Bw+nwtg2zKFDMhw4U+kpcY+AplS/2MLBBLLLHckDsqzuX5S34OD///XwQ//7kmTkgALDUeDQZhr8UgdbfRjiXEwc121HoGuJk6ntqPWNee+RZ/kFYxI/iBMgAABSc0hKAEX07ry5EcNIi6VA8xXu8m/5nhkks1z99NiNOdBHqb5qietRMf8BXVBJEZAQ16pExtY/Ch0/BN8pd+cPwZ0m3JntjIRsgtXQrqHPPYvpA6WX6beDGnUhsyqaArCQIpNy6TcWE+K3GHnUpNHzi8hRBW8LE39pRU5SYCtoPfI9ZjncsTny0vok6dFc60DkY6DAMX98MZILios3IiDVwgVFL8vvfPhefxhUYIabDD+gQZGJG//Ra5EIxIJScsBQBR58cOrpct40G1Sr7Y+59lA8FbzNd7IzP4cj/jv2qVFOLH3BkenaUpldRGkYZDM7EcyFfPNcrqcpFlQjqpBZxh1tL2TWSyq7mKKlZCNZREVKkGBC9BM7/8YsWgkkopGgUUnNSa0dR4lkYiMWXJiVrm2EAIXMR4NoAZi201etBiWrdnPiFkYgWKvpUlPbiQXlQZ7zbjkcbhqlY0xQqQjnSL9coDR8zVjQjyPugroCn1r/+5Jk6wADBV3dUScbfmJqqyoxY14LgS1xRhRr2YcpLVyUFXuBXjRX/8CcDf/4BS6V3RuRty/lVJvVTFxIJJYXKjwo02B4EJ49Q+UHG225rMUCUgyXU2GQsYxYGiFI1ypZroBX16xNnmiF+RntGsjCr957m5NcGVzvV/NNj3IPFBfqL/Yo1qEFAiOQBTlCCSnJEgXICAsvSJArplc1D+D4dXu9qRfz9ZACOt/T3O7mqwiD0bfpK0/2wPUJ+Kqa+O75cfzSxN8MkUMHL/UtZk8ShzLaPzU09uwzKwGHGNQoiFByQBgz84WcQOcuAQDQJBRUvlibSmkWpDdgmSyGV2OtqezZtDITQQTaz5bMb1z7WManSbYJheotauavfkQR00rV8Q/8jzuFJVL61SbOHL/tpVKgiFEtK4SEk7s7tbW8nASwX//b//z77CItAAjgAAJTfZfRa6rhrdnvDjbTxUmSgJZJjhdLxeYkjpnvAWBgVsynps22OQlmstBFV64TRqyu/oUgdAdtyCa9VIcVZeg2zLsWZDOnZCONoN3W2Z6URVU7//uSROmAAvlJXmkqGv5cqTwdJONfzAUBaUStC5F/GCwphiEzSV9Q4ANbzws4UbygAIDAAEpuZiAZFKIWJnc7bt42ae08y5qpgHLddZU1DwNDm1G5ravrIJGP7PJqqjjEVxIzrLni5dlSj+jCLs1Daqg+dJyoVeowzqcoQHMMXZoPlXQdNmg/8Wf/vmzSzAEY4wCBN7INwtTtssTvI0DKZMCSKY/kZNRgpzxKpGfg9CGOInTySJ62+JcatdXiNazLF7nb1e4+BZw1fzcfzzPE88JPSd3KPNSsVMrs4wka9zCpd91pXKK39/HoTyNyO2kIdaQCEXNeBUEbJ7BaOvKR6qVTnwDKHNK4YDbv6ycVddaV21XdiGIzctSVF69oR69XTKUk6jt+J7aP/riq3lW7zlnMbmGhfX4YXutIxl1jb0O4Xuuh2oSfw4w3/GXtcoQiFRDYVBJbks5ZRYk7ztSsZcPDmFIRzGeqhr8FADi3RjucrGA4DTT6r//PJOn0mpqle4GCOBBo5KmJ0TIYaOyJi4qrmoHic6J2e5TTYSrZx0rV9P/7kkTqgAMVTlfR7SrwXkgq+mFlXMwlP2FHtQvBhSssaPQhujXrinGTz/HrwjIcr7D9KARopBRbcswC6dQX9O/1FpdHB8Qb4RLFhSnm4USh7/8JFq00ND4VPqjnaz+Fh9jLNlclydhaFrVNb/2EdKJV0lIObuLs1M0LTYRCCrLnt3zPxXD+4NXDwRPadyQACEVAAAXL+2DSPowla1RDriMfnUNyWDgjq5qqbiiAgbm0dZAAVO8fq3/24D488X1P6RgRFqTKzTojSiZmYxxJTqlcOI9XbdVdYsxPf3qJCVybNX7Kd8uk+h0KP6nyIhAIJU9hgVgPIUenJi8wl/5+1hBsjAxPvUfOJEfv63Wy4eT1xi14ufjW8VRL+amKemmOWhRgGDKxUTc7s7srB07vIRURaxIxtWfdVVjVfxHa+M/csqq9Xq+XGxKs4/orchUAAAACAAFKfLhHIEyzRj5HK53vFSNERCxpW6lojerLxLF48XgVDZlaRKMhRZiiO4ZJKqpaf8uHcuevrPAmDpyxxpyIyOqoeERp70Xu6Ohq5n9swfX/+5JE54ADAE/aUedC9FrJizo9A16L+T9fp6yrwX8mKs2HlXg9uinLsrGI+6ukzY4kee1H7GGgAgABJyKQVolDzVLNAOR9CljtckAGs+qdbw6vfkpQ1Hi9ambNtU2bDAfXKdfx+pUiL3rH9z6EFTrrTPaoXhyLDh9c83TU3I40/n576qTkJHq8VcQ0d1J4MHBMQa0kddy9akBiIoCSS5ZIWaGtaqVeEg5a74uHkhP9FjZiok2640BINWk7JoJugZgmQc6CG9LPoVCwSj53tt3HCA3b+mjkD32q9aWEYg9f+o+NTUe1TPdTzjjL76UqXHy2q9cqMf1xRJJUuBetbxfLR45MF4y4AS07mAyCxb/cSgFrjhXipa1yRWur+v/2NP/Wdil5BTN1notkOJV+x+p3jun7rqCZw6Neq+6uVFm2weNhv1s+k7DqAgIQAAABTu1hsrS83OHTDhPt6dOHBzFHE3YzL5Jl8vumswDRARpOLdTzroLWcQTI4oI/ftiodFv1OS8IkbOez+iIZjHersqozGGiumSQhBQTOHw0xrO5frSS//uSROkAAzRO1unwOvBiKMrXPWhci2k9Y0e069FOK63oxAm+zfnD446BP/+JwBAgEt/xcRZGhNEwjsrU7mbXY4acIYKmPzXmACp6chkIzO6i1mm2TQZcf6vMT0YPFurKmluklhhYMxbvF3dT3I04ORPEKMu06tMaI48c0VzHCK0xjTlnFpXxcAjGOBNizobAABacg4Jl4UwfR1TWZ8+U68/nfSSymOsPO0fg9AiVN//WJj6+tSxV3SvxjH2a4g4REvv5cRB3MIy1NTD9zu0JEMtjcaU1qrw9r8bNqqWwThVn1///6uJrv9aUSSBBp5PgMuI3rJQ6EAAlKCsxAWtS0kESNeM/vPdHCBBg41joegNboW9UewRixn83Es4pyAhiZSu9+Plw1fSrE6qS2BoRMnaWnKb1TUdOU9602g9wkenirt24qXuSrPSjoed6mCADPEsAsAGAU27eKsvnsaArFNRCilHY5XC8NNdsSgYHRrHBnT9SUi/tW1QiO60MLchwFCzuqIzIbmA5w8ogKEeq51d1MV6voQhCFFBR3nP+r/b3Iv/7kkTsAIMaTdhp8CrwYgf6t2EIXAzVNV5lvQvRcCAq3YWhcoSHut+apnqEpSgBQCgEApScHEY6LmRUhsE6pO9ligi2vdR8U5QoPQ9AL09fzRUEWhCYqqruy6C69Oz9Bp3Rit26TBCIyuqveQjPaSd1d6ERDqc5znudNGTyEbqchTiAAgdHf9GQMQAkm5LhcIHXheWLo9K5saD8HnbPW4Es5LzzTQPYklnFvfUtn5Hg7//wzy6AKguWXfvtKTzQsedXpz/NbDfGLZT0Ptzy2UibhnXocvEyFBqjVnmqq3cfe7xPLn3GTaTYGDq+aJAz0GDAZCMIABKUYDtm8hmXxqWQFDmtZmxouQkul61mgCKL97nECKU8Ou9z+d7DqFdXDuq6mwwhz1fFXNfNoLXv6/7LMUdUqO5+/u8j/juVQ2aHK7uPse9u6XdtHd1VQkzbVQ4Q7vVAOAAAUm5ZgkJGOHuknQsCD0aMLVrWmmsTJP4WwH2pkLIrTRXZQxFP17bIIDDl5D1ip/axgxehOe+EIneAziOTxM5aqhkA2RXx2QjLZSL/+5JE5wACz01bUMoq9lrJ2vo9RV7NITVk5i0L0YinK2mFoXm5XGOV8lqmzN3JfvO5f//34gdi9KEhwFpRuWRxtpu9ELSpeJ1WulG8f/ubhUA56X+PA6h8PHWO1GNr4KJDSTSRdL8Vls13xaczHI0wUHXW9/dfNwff138XE6HxU8c07wkwNMne9111yg9oaFLhYV/rvZ5XSCAglIuXg+wOWNOmx8a1AayqjVBBla54RAgzhQa6h9UyhpYyi3TzYUHi3el7UJhUoSaiI9VMqZRWfWjqm9Uq97mlFnliL6UHvKFCYCPVP5V54ElHQowXDwAkAAEEqXQQO41Y1W+IkVdfM+0yHzhs0bqAYOc9wQAI/PUbrpsfAcBdNp5b/5ON/1+a62bImuP8b8/Aq6XNfF17Q1fP3GTK6jDmpZ6rUe7a/vI9bJsmiq7/cJdhSgFAElKOwieXggl+Igrtsz94B4m5eazKGHMU7z4SQLyg5x2Usj7XHePhqeqSrSS1Os1PHvfFRwpi5DUnPMcNNzEWS62zpxHSr//+FjQzdGmHpSzDNu93//uQROYAAyRcWdEtG3RdJ+vNJWhdyvD7aOSc65FyIiuo9aFxepnVezXvV//xExNx/yKmoXA8qgAACAIpJJU37WFBdpS7rCIV33N+9F/C5qIQLvoUSByIalksjOB+HzbDAhRVM68bSqyTDxH8af1JzVLc8dX1IzGOl/PdtdD8m//4Yeoyy1FmMJ7zaU5kNiuhOoTu///lFQCCSABJOXdUbHKG4sLy2XT5ttQ17SU3j8XBEzpf4//5s/4v42iUsJxFuFqnaeKRUYY/5OukVH9CVK7oURRZ390LBQAeUH2nkNm1//4Vz+2/vyAEc43/4FBOo0sqX2Do2xprnBSRdLYYqVHFZFBQ65/ED2Tqmqbmi9V+A4Nul57VfHrIqQy3e7ZlzFlEFr9RvNfwp8SV1S7620WyVH9R+KSMPt1m4vf7ty7YLAQLYQvNGOZiCgYAAAp2FMSAAxIEgSUENFq1YvLpssOhwvUFpnAffkUAuAOI8XpHyKJH8LYRiPIn3/4Fg63W61KXTscKJTdvyl78w8Y2J7rW6lkU1u/9pah6mIO1mqVf//uSROmAA0xY2TmNQ3Zfp9r9PShcSvCfbUStCVlvo20klaF2udrPWCf/9qZYRPlEr5cYNlXAgAACr8vjcHHJBhzKdSxLQS4dhyTx6cL84A4S5Onsdounj3W7qd0GPJhrT/yhAxVT3tHpA13pfetXIWzXdLbGo1D6c2xhM8sph6RYyZiKUiLJdJ4w4Z//8MYoAAU5boPACl3iA+uECsa2PV+n9RL4piAWO2NYtxOjXm1LPnr7TjOf5Hxyb8LX+K/4VUXj/v9MXFb44a4iI1NA94x3b88x5UGX/z9oxji1HVc/zfKNRaSOm+OYSagmia9eVnilJpBBpEQCEXJbhQi8r95euYF6Yk3CIbnGSQdIN82VN1m4csYJkHSXW701ssS0vFycXU3uowQPdJ5LGGBg1FGZw+NPOg3U8KdNnbhsBmk+Hv9HwEg5uvddpyxSOl34mnf//8s8h2rFVUQmommSkm3LlF32wXJ3ZSsIMfO6hXq48A3ZXZBpl7mEwZEIVVb6i4of3RTZiqUSMczKRGQq3IESKQsyO6oxDmFFk/lbOw9uL//7kkTqDAM6VVc5jUL2Wqfa1z2nXEzRV2BmPQvZiytr3PaNu97UgUNedMghH/He///kcKKYECQSo+SCbJIXCX7HTx4strnIvkwv+MpAjrRfczfX+Hgf2/f/z1JQVm+aSeL4Vy7todaheVinECbfWK4q67jfqv+WdnRHOSmiqar0VFn7sk1roinFVB+X6QmAACVZzZI4x36rPERUn/a+85fwuDPDmHD86QwH0iGSh0iAz4OQ3zo3SITw3Z8+dnSHhxQXWLpw4ez57zpEC8S/0YvhxDgj6Kf3lrRN/fEwUn/PGWY+n+yKlRJkWhjOYziQsHSDRU353QgDVAgAAIV44a5OD7XifNBPl95LLbGietK9+094OGTz+R6d4HKaV7/qDbWd0wgPA9b//+N/DI/G7yMRmqztCY+Krq+73UrmY01ifib7+f+vOUjZamPqJ+Vo4DO/h1WCOZnqCgAAUnriaMfsbwYEQz4Zw0ISJf8lAO3OpsULwQrppCXJB1Fdyraf9XtbaxRBPkIj5g8Q7TorUKlTFUImflXoZmOtP6GKx5CU52L/+5JE4wACtEBe6MUq7lupu0oZaF+NWV1YZ8St2Xsjqtz3oXEqEdFNBD7/kQtUrssj+DCjVX9G8eAEASJJLlvKnRMo0YaY9sqMDAqItWaYtnegYj8O0L2YmSTLUzqSdSahimySXX0l0hJUEGUhtK8rqBBTdJDNTVhZz5TZtUGMUp1L84kCCuUXDfWRUUpS2v8sIk6qEIEP5wQwh0VQByLAApyXcsCrX0UDABr/TFuh7k55GBWcwfy5ccDTktyvTjwk//lCpJ4rSZ3omxp9JXsv1TSxqxYwguOULQuQRGD6rR3SYuJsXxr1/HtxS3V3//zNWrLEpETD/OIAqIB456HjlpjAEpIQSAApMbOIpjdl2qdGsRhRtI3EOxoUhrroMgAxebSenMkQh1N2t+w/Iz2y+P+gJ6aZKbfCVmYOx8O/97gLf+RdhVa3C/hJmUeWcChrLy2SMRiR2I8jIyVBYULqTCACS3LaB6J8FxGCKiSkuoNKkwPxbLQhdrm2uKgGXupvZFY1zJ3pjRN1/P+pm48Gv/v2UTPa1k7pO6GYxEbVGhDq//uSROQAAvNJWTkrKvZkStr6JaJuzLlrb0MpDdlzq+yolQ2/SyWbuwRS003blRnz/1VDq/5qdXR9SHEMDtiFKySiN6YQj8ypPb33KmNCjIzjLFgdpLtMSAlUV9q6tKk8ggt9T3CO6KBYsPj3iNar4EJZ0siqtqetDUuqhr/5RSDn/Tqvq8Pw9x7RfO/Oi3N//CTn0sKLiMm+jGAyHLy2tyDRRTiheRS4ol376ube1gh/KClinZeJCKpQnUzSSODAQAFAQUYHu6ylKv6v2KShl1Z3pKCPD7f/S1GuTf49gI6b4Y26oDPY/6iIDVAzHepP2dSOkDBApQKq3UK0oEHR4pBq+t0c4eXU9pQIjjqvUf/zdUeQKNjqH9friB7f/Fw6XcwMH6ctPXxcaNO61Uzc1NhWFljqqr+monYRv9WvH7D4AVkpzAyT1Dc6EZ/rVUAAAIlONRHK26crQ3Fw2u6UdtBKGypBUmyfBlqRDUkgvgQA2YI6W+a2rbc/6H/ftMm/zV5nIU0zsly2ULF42LgADeXONff2YjzKn6p1uy9XNORT6v/7kkTgAELdWlk5KxN2X8nbOSUIX8sIv3tEJEm5Xh+tZMUhd7MtY+iKhR6OquyfsqPZzrPNNTKOyCqgsoEgCAAElONkEquU3Wcj0w4f0lHzU35eWOssuXlDS6pKJMRlEd7epe3thom/nZzxVzbYVd7masCpGFQdIxO0eb2RTKEn+UIvN0LzvsCLoC5RSPJoZN5TIhwVn9rEZxDz+qal4WXg4KwAEAAUnaHgSGR4PAiLB4uUmy1auHkIYkqdHKGhb31rXlVvzul9ogHQ1f0RNxjM0yJZkTKdXl0M9mVR5QXJMZHKGOtxEeEodIkXrQIirhcoCDuWmBK78UUE5W23K43HL8OojdtkWlVaUuxakQTdTvWbrGiuGQImFCEHVdVbX5NCloq9VTw520s1aOyKqMVXodWaDDKpuYmZ6wYouhn9iO5nIgpF6ll5sUF3+Jee4Iang0oEMJSSUkrpLMaApRY6DDbbsdlTK0Itz3OIAAe5q4xg+6pNhGZ9/6vfhFIr82VDbKMGCGv6ehZhzVN/KoVqx4Z/ON/aSMUr9+fmR5+FUSr/+5JE6QADYVbaOew7dmcq2yphY27K3L1s5LCpkWUkcHTECX5wwRBBYQMHPwoMTQSilHaBUZv8wQsBWLu95KbbU2yN9mb5X0XPgw970RSELc0MaZ+Cz+Fjpr6TiTwpVf/YozxQZYXS+qQ48vAJWwcPLPWnbFhcYL4WEYwQYn1lhMfDKqULhSTVGylj+zNHzCM8/kfisUgUEHEgqJgCk3Nkww0XLhQWBUeRuQSimQIts90UH8ac2BgY+L+P/uBFCtWv6D9FnFyKloMv0ZxJntVHs1VEA2bdmX6Hc7J/e4zKyffVda3Rymf8xv6IDgESdYAIRAASm6G7gxDTlCLec/Bkoq01O6kilh9yh7ghZTjtoLg3b/7m5/lptP//8YOHD+TX6EfQi39jicPI7FQyFNkccDKwmh2/UUqhv7NmZZSKwsrh4ADr+kDFagHAoD9YpnLsq0gsF0irm8GLJFpWktYn2qqe1c6GkT9xn3GtaHmlPE8pPoEfc+L+FemJc+DCtr4i0v+MaExP2tLcr9WquqdVp1/RpE///8uKPdVVxPz1kr2M//uSROYAAyVcXdEIG3xfyvuqPQNvyp1bauSgTdlkJWwphZV6kZPfDmHuepVJ//w9SOggcPYABCuGSAREBLydhOmpCnHPlmnjOUfFU/E3p3/5PxTRdjyfK1689dXtS1KGFmf8hH9gpmcqW5o6I1Ay89FhLDKu3zXLneUFKnP/yg1HJH7zeco9o3/DB5rAe//cFkAMkAttxNONp3cbKTTl1pJSQFmlFPRcSlS78oohAPAncD4cl7rW0R6iemyDsg5gjZZikPoUqKCC3QSTR6zoszjO9Tq9TpnDXrW67M7pmRm6S0FpNfRQTJVI7//6KY7zv+AHxcMBIj/wqCigSUcbibkkk+sZUHkkXXFneDoD4gOlmPobL/40NDcb/D8Perkj3qpVt91cHDKStktYrdlibXZrlVrjFQshN6NELNWyFGljphWSb2g9Uar///5envv//+NbCQWKIhjJjAAVaABH7EIZKMJysJxFcYaPVSj41YhU8fpU2WNzcUu3/yu+pqpPCJXX8XTIUBnvuxGo0QIMI67r3ncXHWlo7a1MJfUvPQoQY//7kkTrgANMVtkx70N+Xkfq4z3jXU0c+3mkoau5eahvtJQhfsn/OSpXFy/opRpwp8uYDQA0CCUoGwACRbdujPKaQwbE5RjR7MwD8iZk1XQAb138YsrdGo6e5L37ihYEiSUom6vHCR57vX+eaSRHmz9+o+qbnt9rDjP1N62kwt9gqJrekEDYABJUj4pzJWJEFgS9kS0OIVI/83DP/DYLWU0yocDJHi4gtqbj1BZC1SK1vKr7KRH4MBB/b1FMeg931NQ21Dw2D89+845EOicoNB0t632eaOEE/5QWjZIuP/5maTy9X8wgapo0/84saN2ARQAQBAAApxtgOcovwvVPRE2FMYbFnJvgKh8aE6yulLEtDRVarSy0LNBtQNe2d5/3nHgeFuf/SOVYRpS2v9e/5CctZa/ZnlYeChR/riq9HUXOSb/5+LTWinZdwqDT0rPygNAwFWdILBkAAtPeIoDUw2eFglKVhFAEofpeTKlDRwNM1XPOPB9nnlmFkCdm8v/Xp5P/zAG4Ph5NXTb5gPIeT/PedHSXS8eVz11p1oJrT/6dM4b/+5JE4wACuU7aSYsq/FKH2udhJ1yNUVtYbDTt2Zuf6qmXoXKo2/1GzF5Z8vepwpfwZrL+HipUAtVgSiSXGsSF65v00/ap2Oj5irDd02of5HFcviioYX9zV31LVRg8X/yoWcwiAza0RiEqEFDge+WuyiAfETelaXQUOGX83UcggHR537FnKzQtaH58kQ4ALLBAAAT+eImRaiCwCpRYQhAqSlq4F+KGD2y+XzIeEFomCeeLhdBNAVM5LvnM7OHxRhpFw/53ykQjUIv03ocEdS2t+2XUsv9tpQw4//zDR0dLD//ctVs7bRp2g4408E5YAAAvB2jooDllYxUkuA15hbcYdrzLkulv0aqt7BiEP/G8QPdEh0TapmkSjJj63hiXaXiYxn+xkRkgQaBT99CPh1Qgvqa9mmK4t/7Rqqn/VxAh0v/mNV5SLbVyvj6sjfiY2gCAEpJoTEDitxJBvHI0G3Zk09yFhcpCPiAxRcywq+V79p8IPukuvrMXe652e5BENcd71jLef5zCL/L84dCRW/+ZmflTSZWKHjK//RR50Fv+UtUZ//uSROSEAu5AVhsPauBYyAs6PWVdi8lBVuxI68GDKqoNl5V4GfPd7ozg8WIdSBUAEAgAEXPEkS0APwj4AumuN8kKlzFyDjlEuUDYiSKzgzK0iPLpQNjMGSbqOtoIr1uWSQGzrtM3taofFh2nM6sggIgMJivn+hRI4t208okKW/84w4Mc3/KTRl/P6RctzmsAAEGNMkAzjRyQ44OgLXoiqos9VmgrHPQqHeNnvGy8NWBNBcozcCRLc30y4PNsclvv2q2IzWq/eqH2ZTRWEATdKEqumpgZGvspEc/PPJRNKf+jlSpv/6lTXN//NL/Uyc6HHi5hYU1vWTYzQogAFJVwgHpsPcsyExxynZRnb8x3FWx5cqW+ugr127qzK0rnPGXVPAt/mvgLDR///3pWPik9tKGoy5yBYXPso4a3HjBwarrTRqMOnnnt/zT1Iub/+z/Q+OuppgmPEgSuqJFIGgdoEFN4LkSRNJ8wznNovhY3KWVVh9S1LHjemfilITOBSHgflEBpU2nOphsgFnT8f+7O7TRF1+Yal1IRIH7/X9CpObe/Of/7kmTojILwUFWbDyr0YAnquj5FXg1hUVJsvUvZiyerXPedellPAnOQsf/0KqWd//zjHt6s+YIxGef+YTFmHhKCgIkpOiVkClZH0fBreccwn6KZphSW/ytTg3bVNe4KQTWMq9ZYvYjvVRJI0ttkzvT1OQQJrod0nhRGe7oxWogiQrlXbmXoG0P+zxFwmHgbk/pI7/DspTIJIO/4iK1gABFSIgDAo9PEeHg0jam2xeU2AtCJRMyXLqZNUavPYG8RSkDiCM6d+sJqYHE1Oj96x7D2KPvb5g3LPOOY7bjhwigGHP/3YUs//SVVx//9zixPI/1NHjGOf9WHpg8pSUEpxNMttpJwdIlQDGPFYpVYnb9M/V76KRCfH9mIH0lk1q7fTKdRUaCScrujHfKhGMC0os5Z7vy4+a7Ouv7jU9N/7OeKmZ2f3seSPUmcDSnUFAQR1Ac8yLhyBIAAkpQRBTA5irEubERa5CRg3rcldkJEfwZFBx6MlU7zBBFqXzvxyNzKhCI+pSHO6nRK0qZivRWu3WMX/scxREFFznQiyLdDuQ5yMQ7/+5JE4YADCVXXuetS9F1KmudhZV6L3VtaZ7Tt2WIf7jSVnXZFOS6nGBiOlP/4goAohAAF24NgClVMqZRxiGcA9vV7NsWSDnS+8YgGTjLyVUqR4JhPn11bxq43aocSbf//zgUBM/hn/5iRIguTdOFI4NQ1/r1nQqp0zuhbzMgoQSFLl3kxSEQuYV/UTAGAQgAkp18YzevEiQw2nr1HqFW/q0ej1EkigRB/J6vFUUkTYeiDsttlJlRMKLrZ1q+6jx5/+2vD/0Yel9+f//56Its1L5st8rlPlP9xv3xIid5eatWvGnF5prnfJrUa3Pu6iuY7t9ff//y4SNhI2FCMRTiAAwBAASb/GEAuDBVGxYKrD+BEgU1IEbPco8BO3ray4fBidXpnx7+cinj8f/e+qaEUtv9mfYrG9JIotc+bxtbLc2/Fd4/Zn3zft3ZTdeNuVUvlY1qq6eNeHeqCiLNzTtWgQHZoiE7eyaISNBACUk7Uw0IhIkgEoi1NciwQi9eOADSYMSyfM2xCFEPRv+c7fSds7DBR926Nqd/+zIQhz/1+9Oi0//uSROWAAsFN2TlqKvZcp+rKYeNcDnlxYUe0zdmiJyso9Zl5Upb1MpXFUBhEQMxUIPVSGE1HkspqOqI/xO5GgSnc3HE0mk4461F5lGcis1NFiyafd6pIUO/EmAG2FBlLuOvqkTxzrrufwYGT+nORBnne8/lDuk+6zMQjM6qdXRbn9kVKOU0trsptyO6uFu4J/kaTx3/A8elVs5BRJLihkjKjQfsxLlBnUg+yoWLlSoEADzjiSoiPQzU88/b/lhp/UAbSIKZdb7JgN6rQjmIaqzJMh3sVqlZ1e+tJa1K3MZ0raLFizDblWVbHWY36zRqQAnbHCnIkk7QEag+vDULdODfeS0xYGo0f/wFq+uRlLRHhQ4ui04fXuaBwLI+/ETqa/5U/n+tp92CO21V4YZoCd82LIVixWKZY938X1ltpkYmsz+fgoqoAAFu5qIaaSbE5OQ22pmO6bVPOx8ys36ZiOu4+q4QAAo8VNO+4jpd058JSwW9iD8W//lltXd/jr/vKX1jrWtccRLe92buT6nWemFUN4sTGbPlf8K/pbMVIsaMbf//7kkTcAAKqUdtRIir2WCm73RliX8sFc3lDnE35VxzvNDQNd8XlQhESXBCVrbjTaaUHBB499Tyy11pcSjL/8z4a/UaTgQg4OO5HffyuwOCdXXl5uNnsxa/54r70KKrkw7wSjAkev+qiIcvml5DIxbrl9Me1kSgiqHVjHwA35mRYwAEJQAS5NVgNgE0FREHUmV2ZLJAXrzB8pk9q9nilS3W1/BO5gpcz/n/4Ial3+X+gySZk+wUMtjuGI8uqqmTMQgMZuGvHz91t9V/2TDKapCTkbVaAEABGAwal/EougniC/9mAAACAARc+Z4BaxB/GeM6k8ksZ29MaPwoLrpIzwMK1TVc1NgCbexnxzF74LjrGzXdzy9x1/eKwpmjBhVUi/MmsIxhZQfrTuhnBm4Dh8NqRxpVTht9bKQ/2FNqq8VA8pQx0r1Jh9QACXf44zhakCqEEgl2vIlyhy1Q9NX1HjY+bfUKsCEOdDPnHxa1f16sPtBKPqXfzi3YKKt0RB2fKGEMx91Tuop7//MhpLNXWU4AAkIJb+iCiKJO739ShhkOKfwT/+5JE7QADDjbXmexC4lbFC60ZKEvMQVNnRKBr2Y+nKumFjXnNC7PKgACgBIAAIu07i4BxkMIwurvnkCWdskUAeTxXfKQEaUvlBMsGq62O7nqPc85TH/7tSoqDmLmT9XFFE0eylm0jxosxG6cioID1GoOnVLOWxRZyK1flLi7EHGPIx0hwqS/+fXCnmACAQAgpu0uNAoKSIuPjdjAuIMVyp2elFzjPgavq99EbHor67/tNrElLSPVJNfO/6fQIi0vMc1qILEH709ZJk3b3RKAj0Pf7KpjsOZ/+6GQpxJvrVYoztJBQMhwAGEBUBjgEyHL76Z+v7tp+IhKCQGJzc5u5iqrzdoYGKnG82690pvSETlJ1uzhYaUDsTE6r3f9pqWEk3N+07TbkGK6ax/3Fw1rVntfN/4qcfQ23qv///sfFBcSdEcSZ+QUqAABTs0CdO9ZjnKfbxHnNWeLD0AQ9rCh1MIVkw5mCoCJCtO11FXkAtDBMDRCff7v0EJe+6o5jTUPHEvPafRnRjTDSK/17kzz/70Y5VPqv+hpyGMQ/oeNwiJjh//uSROyAAvlPVxnvEvBjqardPWVfS2k/Y0S8S9GApGvk9KF/YxmJQ+IwAAE+IJMKUuClc9a6XOfJpcXluvBczHYJ08rlNrQeHWqUvMfxnv5K6ti184zrcFXvmS96V3S+5wsPCF1qpvsIqKOiF8+qED5mud8sshw6d5jLIZ1OyEsf/95/IRhNjiyEkYgKEEPAaA8Qh4giEguLwSmm92+m3yjtbWvdsjzRtRc6h79WmLWRUNBW0bxjaNoQDgXWbuWON59ZNHze3ENHwhbj+Yv//eRcmP//40HAyJH2xX2xST/+VECU3d/49ODwUr+hwBQFvKNlDZz4XlLV9Moh7/HlZVIBPdVZuRADD17Z4v3zOQb2w2rtvqUgkKM52a6svQRzoZUZkY5RI4TKeR1+yznf2uYxlURIcUdyWzFlkZyL0MbxWKp6SRkEKgACQpImTKRBfJ45La6/lLaqfrwOVVy2TlrXV28SvPOMgWP9FR8SPZ/IfUvouif68Lf+Ij7cThOCaUve183aDBSNWmLRXuWGkrp7f//HX//zTTcOF2u+JR+pWf/7kkTsCmL8UFcZ6zr0Yam6k2XlXkvM+2DDvQu5dyfqnPWVeL3uf/91ywcFZPWbEQEiEiVPpWEaXpAK+YvqVzFN2b7SXQsHTSJh9yTBatM+txABIlxRSTqMNjy1oEwMlvvfk8WZYg0plaY+Rg8LJNvXmQUCY8UoZW12KKk/9SxouAjXYyorIrIhGUzfnYPkZWRjs6dKjSTEEJ0ohAFOS4Do+vfPsoksqNwLAu1F/FvbEwrEsuKmMrztGCf/xJX7/VbhzhmI8jK/QhGV0s36gWqX5Fds7OZX3RPZRUs25OrkQ8PufIf/EchYz+69Iy0IAAXA7wDN2Td0m+fr993j+ec8/Kp1XJ+TX+aR/Mhx/y3k1jxgIABoQIIb2pZ4xwHrcljnZ0ASMn/RyuO3v/6SdL5zOhjOs59XM/yzK4Ho/88AAhh/KgACE7kSIA3O8IWhG5nlGBxjwT3hs8BYgRJH7x/AqxsycDtZ1eu3a7cjQTSPwfjQr6NSExouMwlmJFdwUeypd1tmZVptRk5ITEpkjWbc0qaMkIGzmeEPyM2xOl90UHH/+5JE7ACDMU5WGw9C9GdK2rdhpW5K9R1voxxLmVEYaoj3iTGW9hCC5Y3AuajQUyJAjpI7q6DVyNAmJ+onqO7nn1mkhG3NGggqiRMQjJzZBGDD0ELWjs0mKJO1B0Mq5RfRIUdPEog4IJQSltEA5o7msWm1qdUAzyL/j7+CDB3I83NKL3oEDYumLvnCZaXvbOzvr7kP0xdIR//cGTp9dkZ3LaMohbNCZkj3kfkpIbNJ0hcXKek6wppo+Mp7Kn4xU92xp1v8zYdl4oXDjyitY5SVVCASm5IGjUclAkknVY9IglCOQy3VvTpRMNdVaLqm6Elcaau7z7Pbi4mVmZE7T34Zmtu1MxzTWnxJmMzZjRpQVpblENUxS4NNMOMlctN2P9zyNJTmtVQ+blxJ8TWqu9l23w+V6REgIjAIdKeOCAB2LECzOAhaqvzEtbj0fvbyoNzUAuCSH6mc3kpyRU8J3uFw4+UapStKovmriKh+FYbcot0xRdzM20rWrpFzXPT1dVR/XV31rLRVSMr1rUf01QGMgABRU3kP8U6JA1Tw72iEasO///uSZO4ABPhhV5nvS3BpSttaGGZuDblPdUMky9FEoi0UNKFwqUqpGt627Vm5s3dEr6bSdLSZVlZCViKoLRNaruSkSlTVeHCmf3DQu+Wxw8iUtu5HYFYOl6Kno/kUcXWpFV6cNxVNY1r6qIoEJTQQICbV2cGFuX5FJWGJAwf/pL0vvIR8JVXTtBbwp/wRg8vuGYWKZCReXNneLW7KCi+e+9/Tf9lS1cKfIVej+S/8Lm6P83fy9/W9A2xSCAAAYYgTZYb52Ulc3EWCIrsQ+dXqxSUcRZA8JmGLLQzo9tPO1Wy5G+P57ApGU8CpdJi5eWKSnLDuzGTPVLr8NSXNLZ//5ego6he3+DQdiKRAAAIAAssF6eqWkxdTtrFIUNcDId9yf8bskdAsYFLZWpNFsRu0BGPovpblBkdLWod6u/4d9bDTgrFOy6WRXsNFcvZCqkhOalTDwTYSFOyKP+X//+oA1FgASXAA7wGEO84Yc0rA/nocr7Jkn/vT9erH/TPqTxZ09auW2bbP0EIbXrvPyNiD/jTz5zvbdqC99PDTnaGfKupbDP/7kmTJAALXP9vR5hriTEL7nRhjOEplJXVFlGvxTZPsJPMtKYIQJGlDfVBoH5W7vUuvtsAlpluhJtybQFLCoVw1kmaNPi06dl95oouaimO/ItFuQBDOeejXMxCuShTkK1CKhkFnyxpdBoSDCSQGgwRVxmlw+XaWbk//9H2fh//7lTIbrRyJZYACAAAAVNpMBzLneW7ezhyCO6VmcVlrKDd809+yzW+c83wYeZv/e2Pa2exKNmh7/xmhjlUxJ3hs5G5mbhz3IOoKvSYiDWOSyBYSJF9pllYyKhrDIG7shtWFP6vaUUv//mTFYGJvqUOFIigEkpOWYQE/mfyUeOalsoyyiM/3DwiKrT9VwXDMV+otUsvIhBuG4va6u4fJJG8weqP8s2uOqZDdG1tV0tkj/oNy5KKehhKCisJjtQ2M//7hYRahb/uw3RrAAAtWE8AsiKtE6mZmZkhPxvkgaGgnM9Ol48cMDMwQ8EuAfiUyUy+XZePl2dFxC4CUz+d/OVgNGpS5ekp8FoVQM5OR0tiJniO5JxBhehELuyG9n06beX/2sf//+5Jk4QACmjHZUewy4lQE+80NZUrM4UVdTDxrwWGQbOj0oSt3PyvhwlDW2QZNAiYIACSVI6A9ljLaRvtG+M39ebu/TAj3okEx9pjI62a0+7H0jlEQ+6VHHc8xG5Pfy+TMas8d+QU3VM/h96RByIul+S8+f3z//b7m+AP06yrU4zMqf0gUzHcASAAltBkR1nCsqP5Oqcbw5lE8Oauta60mOzs6DyBzLhf8opIXcnR0GRl6d57JZQzcaVGPUh2CIm9FM9VNecWKOZ1GsejqxhCl1XRy185iV/X95TNdMREjCfbJsQoD0AgAAW7ltB4alcUpr0HuTaojcmLqG4qI+26iQ8P831VxFP16P322yFBDT3xKRqP4NFfs7j29r0GPtMLe+naj5KhQShQNAiBRwTCVwWP3CW/K2OLDkMo7JFiUKgAACrNhhHhkT+R+rEa1fiNyos6IfHj+FnOteu7Y2IqEqi6wtQ50lfyr1s5NcBb1PE+9RalkooLmD4LH/1GWo1hhyxVaJ7M056jo8b/4wcPGYsP/8eM7jyiEfxv/P9aNjeZG//uSROyCAylO1rnxGvBY6vsKYUNui6E7XUm0q8Fsl+tplaEwvzwlAyXESlKwgAAACbNiCTBGKvdTCNZKPRKnwkbKaNkvZL3mAOS29uWkVIzWQNtr220+/gdz31Tv3MpWCSsZHQrEdVarBAEdonF0YYHUQcgqJvSb6WdkbStGDxnynYtHoqbPDgcMI4x2+rqTs87MHHyQtlfAAklOMe6+WHMWfy1VoqlzDCM84iHENopcQAcN/ZV8qIX+yanGmja87sr7qwIJbR10REkAxJ2CqeujEi1K0tCIRxWJFgZdWfXXQAl0d/5BnLXTfg2pVAuESdcpe1/eLrEFLLE/FtcQG7i7lwlC7VLqqM9K2oDGNUjMua6EGkmeerKUqIFCJWOx5Jkck6KYqCyrXu04tTGLlBJzlhv63bnjevjO5mJk/nCdBn7qANBAAAEraAHA/MZ8suSmljTrO9N5UIVNIwWZpkTutCsMMAZyeQOHE2H96SKCcihHlakpbVJLTTYyKC9RUQdMR0EwMQFHUv+hWC2WjlMW2dCl79d9wseV62/ocTlNt//7kkTwAKNUStUbD0LwaSqat2VlXgrdW29DKE35Wxvs5PQVd36KPd+lVMuNEAAAQggAABPZsIGJkmzDUA0b1z2ODYl6MoB023VmspS5t/zvE0DSPq2Zxj9+2fFQiLig0h8UMxGHjFAVphrVld9w++nouZREIukYCjN0XUTRr3+78DOb9/2l6di7Ub5P/Psh/GgCMYSWiECo1SlSWQ0XSdVN1AZNPIyQ4YjBX7BdAAh0x9Jy+h4Ej7e815pMW+qd7lDpVMpBy3SWLC4DvGRc3k4ur5O6Xs6jHfv/U5IOCtCewJogMFAlQxTVVycQUAjAApt5YSgQbPS0r/P5P/dgMeI8i+DCPdKVbDxfLk+McI63d9BqDO6BavYrOy2VJHDXsLLZa3Hh1Y4iRxt14xhfF6Mj1Qco0jlUt0YTiOGqHXWlPkJE9yZkkwRvoWw9D1UACAAAAW9NAOSEbY6xGFa9UmXTqRsSBs5hZROL6jpHg9nKaTpqIsbnXSZSg2wWtCtntQrWdKjZ2ZZ9NJSlM6bHVoObupn0uuT2UyDJM7VT5iaqpsj/+5BE7gIjN1bWUfErcmPmOr1hhVxLeV9hRiit0YKj6umGlXDZdtRm07W2f+pU63WYiNLWkq3SIAACmsZM6kED3NvhGnooLXyBxumLA6O2k0dx+2v4kXhO7dduPq3yyECk9c0+6ZZEoHwAOZ02r2U6s60O8+XYw9CuRGZ5UntJa6X6ihSKrf53u/xkk9R8ZnaKwBsUAQD+EmbNyUYyAAHgMejtdhTKQYmsSPrEyKLWSnJLw+XmkZMnu5kKyUZfCEF3zlGmuntK5FHKILvv//hX/GXU/9OHYSBA5Bcw7t3/8xPpf/LDT7fdplZWhpJxgvG1reqQodiR4oXYJ3S26xyuTfeKXjTkYIpQbaJ1KuhXtFzMb6iIyfVu+fv/RIhOt/ncyjmICorTr65mqiWia+56ZNh6PmbsU/iAwl/RXTARLmLA8KaOjo7hWNSgIUSH5arEggOiu4d/hlmFAJhAEktPziZEhTRzRPRJPiWlkfbWaf20a+RMK8e9x+xn2ybTPb1KCQb72WFZrl3XGUEKf/ET3vSswRgSI6itEY9T69vqX///+5JE6IADO0fWUfJq4FnparNhZV4NEV9rIyUN8X8nMDSTDX8a4Uun5uf6ZYmYv//+lCTugdJoZ1UdkBAeAIOPeH/Y6SRXQUARMxKJLmuAEISz30maKsO+UBlVSeUqeJqDGCCD3UTxcctu7UMySw9xNp9MWMNan0ZYQZyJe7U6GFO8qI0xrKpSV/2LQKY72Mv0IQdnH/kMR0ac5yT6ocKxMMzFhJSRWutFCmP0qOU2mxrR7p8KQuaYHw7/ZUx7mv3S2mbITPOmtNrr+fedZf07uG1sh67Q5TGv4d8PQLW3X03+4a3EOnT3Ff/Lmuf/XDIu4dBiw60gjkI/xekQyKA9D8u1zJtAwHhsgAQqQCUnbwVqYQl81zzOefCmYmsM830Lg0JhoTB93vKwQHw/f//8FaX7OnOtnqsudrKESrsRjILCUpvQ8QFKKHql9WQjHIf/ohws7pd1d3rMV9v/RysXuk74MoNKlQCIAltW8E8PB8PYWqT0orLKaZvLm6uIYjHFrwpJp01ZHXsmeFT371a3OdNQ+im19dxiucXEyc5zkK4u//uSROKAA1NV2VEsQvZZSrsqLWJezRFPc0Wta/l0q6vo9Ym7HIgOJEBQjPKZwU6i5GMqaEaaelVs1GqZsXT/iYfD4YjIl3VG7Jf8eMAgIRRJpNEkqXk+qY7Cm002ZEb4X/QDYQP/4sAh38RbpTN2YQBUlDh6qi8J8h0sjOrq7lX/sxgxrZEqiVOJZ79r0Ig4GDXnOjQichuU/+I0gmuR2R1IfSRdTiBRRLugfoxA6hu5iNM3K4wXw0GvxgBlEOqa7qXuNFHLY3+7ZLWKNSL756jKz+tpOdNw4oUlvXQjYiOiiScCgu0iVFyiVqKFgRP/WACALkWFBP+JQ0HLJpq7JZJKNAow4ENCmEKnli1RqNRvYXT34+BAbj5Nr3qlooLt+v/iRzHj+Zhb1VHpvf5+Npu7+fS7g2YQI0k9Luu/tLo3ekaOe6qentIr6e0mi0UD1QGDQABJTlkru0KQGYyyvhiq3Frx++hUix/PKdiGvpeUR4eHeFjMPWq5vvxvjX9f8Z1r4rGm1vbHTL8yFzqp/KWeaf+RjOTUMqkp8hHUX0cJb//7kkTcgAMjT1o5Kyr2VgirnRjCXcrg33lBoGuxV6bwtDOhfvpci+Y5FxAbX+1Nf7yw0NC3NQ18xhjVUBQgQlFJOThJzvmg0aIdIffj2xg//u7kaFzte8Vgl7Xubb9n3bGGtQfQbWfmW4VacqEW5/SpFwoRfNcQuXdhH5MVPNckemJPR+799H4syOaKaikRLqWVVz6VnpwUFAIFAglJy3BOgJYCGF2XhJFQI3WoDc9KCBiUQxnBa1BKKjbx2wCm+1Ne7pJuPdN/ncZDa5zokKx33HQURdDX6lgWKX1QAO/108WD8CcKQW//GgCIYQQy5RyeCL96hvhzv6RJa4KSeWf+Z8r2KVAWxSKZTuuN09f9034ok2RER4nu08Iv96h/taou/UG56z73f/trYyMzt7zplTWVRhadODDkf13GbgOtd//pAACAgJt/+RJElAKQRMn6iptC2z2UneOF2LX8h3gRnq8/kEzrXN3H5pqNv1xDaK4/pf/jseLCgQYrt1c8koaeOHDrzLn96k24Gffv8zqiO2zfyOVRhI8UZblVHEmlDGT/+5JE54ADRltZ0Y8bdl0JSwo9Y17KJEdvQY1nGWOcK2j3mXF4tjplaUbebu0saFEgAN6YJaPTMig7Fbl+8fo/Te1GP5N4XvVq2uB063o9Brarv0xXP3jOIXZnUmswK0rayH55KaVE5XS/iNC86Xav325zp7eU2PsVLTCG3HvNqXeqLOtDY3416z72nt9PfHbL5tvoWf8sXNJAQOuUElJORjjt6+WTMGYYvkhiETOUY/UECCZFRh327XtbCDqfBBllR26/y1IMmlnJ0USDGM/sstCqUS6Eq52SYyhCn/KuhgZHDepaPM9JSPR1bww+/u+bpp4qTr/VpV9YEkU0sESilQVz5Fj5FKF6wFaCQL/wEUzp3NUzUihIKrUd+ctJ0HDrkf5fthJkZlNblmuhLX6yNDakZ3nbpPqqRT/l6Wh76ofUCj7d6TvPnw6qAMAAUlXQqhqURNNy+JAyjbtJYP28ON2vak0ivxOTxQm7f3Zj61scMcbPf7rP93dyFndXv91vTp1UWJtRMp1qhY6ua1Npni0NXVe6FCob/6SMy+T0MyKZ//uSRO6AA1tL2NGPQvBpqZqyPeZeyzk5dUMsS/lZpi3klA1+LAjiZVZVEuV99laDSCIEiAAElJ1wBwt6CXCCQ1p1CzCEIhz4gTxscpWddxBhsda1Q69s7b+JqXwdIG5jS+ibGAhDtVL76AmGO+zo1diBWNSqkmzRZntmvKmZjGP3SvMRUMCccHOyuOiEDDd8tUAMAIBKTluVEoIjagGoaEBFnkh9UviC55W7tlsuWTMAr5WktBVjLvevvMfdtYo+Pg7Tzga3Dt//r+HBjfflmybgjiFsRVN9GEDPRHMv6gQlW/7ygKF8rt4oy2uhdHIyAJLbb9cgGwBIKIkFN55GNhSSGu+grMN/OMuQFrkmiIwwKAKgQZWoySZTaGVjEiBcqhizTXfrvLDu+q57/hoPqaelauvRYadZuPnrsy6i/4vRvW61/+/+HhtMcNNvGC57YOvA/3W11RrAgAlSd2xowuTC0XQUHvA3iNu2dOHjmN8eQcsamKWtDebie0K66SUb7vq+Pj/5rGc6b0k6MiJUtTEK5pCIVs4SFE1XZT3cxNdr/f/7kkTqgAMnVde5mBL0X4m66j1iXoy5X2FHvE3RfChr6PQhehDC1kzG5CMgswov84uPcVFTnWVvrMOJAMAACC3dhx+sKNYy1hwPM6eSd61xdPp5P5p0QKHyeVWQL7pi2vSm8bQOu2gx1S7zxEu6ldEUjuUpBLZWS95TEOOlRkVHnM0HDqAcLHNyf5t9fMlAABBSkouiWm2YBiPAcatXn8ig5UB5RRlGdGiuCoKa5uDwDgQWsoaer/q2VQyPe69a7IiSgsnUvZC9udSZVmVRXexQWds1a11PWs8YIa9n/UgyK/9STGB+7/pKRdjRw79QdIAISgXiTFo0l1cnz6jc3tzVTKN808s/mfcwAg8k8796jZXsk/3r/Ga9cN+8e/33W2ExH3Guy1FVMHxQdm6fRhUdYWVkQdQ7GEQU9FeRytI2e5f/Od4vfn4hq4Rx0QqqgcVgkkkp1BVJ0MeNoGyc7QdvsZjcpHWPxgRDtTlzLex9K4nMn4rjq/ogm77vhariMuT7p7p5iYTgXCQ6+FSqu7uLz6uoiJ5t2H93w7XCPaJCHTf/+5JE5IBDEVdauS8rflKG6uo95VwMRT9c562r0Xmkasz3lXs3P/1pDMx1RP6NTVY0Pw9tRcAAUUXLpbggTDPxFLaFMMD2mRpNaNZaskAlXWoZgv1alIUEkkknmZJoGrIIMtVfcmbWf3IuRaDc////9j+pMzMiQtMztksqZmLE7k5wk0J3FgkhxE3c93f2oVidHc0JwAg4GPEBAGIJTctWJ3MKMoAUNyM0pMIcrVVqTbj6b0xcQf/8X18SGAr/j/lH65ElfP//6Ch0U2sJD1MkOS6QlddxD3FpHyicItxVN23Kx6VTuhoaMeisRflqAymQlttNhNppygooSQ0fwIGZHThuaF88mjzpowshh0DZEdxv88prajgaBOe7p9kqPAAE/0nuHB6KaQ5FO6qRAmBDIVtTojvompCSIQzMOUrq10QhSOUphY7MPM5RFhF/JGDNVQCAgAlOWcOYmi4JDsZmimTNfLR3juLMsYVA1qeXXD3ZqusuvmxpAD8suLvlnVM7o6tL+9CUVFHoRVkS1XVp4xqaop0Yl/p8Yo7U5BwyiEch//uSZOiAAxZW21FoQ35lCxsqMaNuiukbaUStC5GFpa80ZpV+0BFljBw9nU3I5JRe/oICOLFF2c6sNKZDiAsQABBLN8hADzaF48dN0j1pn04UHpbWpJmbaoW/UBvXHtTzzP3wfNCc2LfHUR797/7yfhmrXWOptL5ZniQpjSXsSsIQEuIJ2RPky//TL+n8IzwYRY6t9w7Ilckhb1tCEShFioj1QtAApJyTQqIC2KITVrnt7C6LpvsH8S7w+lmQwd1E/4DYS6N+x24Ywo0lmVTyKYgtTQr5HsVsCUpydJ2B7T8k3XJiQE9JNKmwmhb/7OtXenn4BPP+/WNgBAKAAApBISgIAYjwx2SB5KZmes0Z/rdTEqfKyljA97yVeUrp8bWJ/3jpS3jMBNJ5fT+2kXtSLOc3yl62b3nWM6WpsGOoF3Y8iXcwxFTg4qSPdy9zkJWEVAACU5LmgTbHxILIxkG2GVELIjbnydc7sM7A5OVOMQmvu18r39QDa9EochPXMIp03Zi95j1WmLix8N0F/tkUNqZQ7FsCtfp9gEKDbTSgptBQqf/7kkTnAANQXNi5Kyt2ZEsa9z1jbkrEo2jmJElZWKOsKPSNcABHqpfs0pcLpxRNHG///wAUCAAUlNpwc4Ocw0Ybafa3z1lmS18k9xndPaicwQw+vmJELbt3m25MM2soHOrKrPRDlO5AsqnaZEUfR6HHKsokpU0KdCnZDI+7dVKSbohxxYKiw8ZBUUDgLDWUmHv+pseykFISct36Y8y0k4SINcNzs9EKWa4geCTeNLJvESJcjjHy/6F17tYlYdRaZdzwI09c46EvDRi2OfVXYMJFmzWlKxKZFHVllYlZCO4NAtIKr5vkHcwfzHgSFKAurEv70UCi60kmU03JkzSBGjgxBMWD/IpGPEBHpNdN6pzdKgCpxNh6vlvw7AbSv+Rqjo4+01cpNbaim7OzCj8jioamaRqZRyOrxr5TTBniFMDQK4JUY0RfW3dy+DQK/5iv+iGqZYUJcjkksv6Yklgw3tQZRRkdn1chgrXkaF3JSAKdbSuB7xQ/wMVGWHt3db9RBeG5qKjundXh+lX9LmQuOgy+FqLX+8XmP/9ke3WlX7Tbvpn/+5JE6IADEj5bUSka5mDnmwo9hVwL6Qd3RKRrmXghbzSVjXdZlhb//iGs0J2A0Y6gSCQAKsogEhOFSXQsVIawq4USK+uH07QC51jrQvHxZYGX8OIQeYpCe2TVc1Du9281KrM6lQM1hyGQMOAOCe/aZoiXMUu7qWoer/WEPYccis5VRpSpDBAjDfFwVD4BEvi4WCQACbei8BxQ0714tSSKs8TwaJRdDyfBHS+PIjF4XD0uR3keXS8LgUiGs1pPZTqWLJF9bf8b7S7HPQ/HRFHUdDrrRz6oN1Le3OSskSb7v6nnntn/5hxrTpWVfN3ZCiVEDy/055gAkpQP4C6mKclZE1ZUklmvispEM1UABD+ODTEJZRZQPg394vHT7prmo7q6OkrqKZ4yxSMEwGKNHEYcaqtiQqPkspX6VOLB03vvSzo7p5H9TGXp/qZVvG0bN3DFquXVBEAoFncHsgBTuzGGGJymT6Xcx8mrIQJNzssGdNXXMY/VB8TGwKGLmz/N8PaR8V1kmCkp7RX+9Yn170uaj/O8kRphKjO7FADBbIyZLvzs//uSROcAAvdPYWkoQvxgCOs6PWJdjFlNYGe069l2J+tNhZV6qbIy/S6WdkITWVPR/MUx21/1UWWlp+++apN1IH5AzzJA4AAOAgBEwGwQ8PxXKbKZ14suE5wFujKDx3H5Vch+JMR0XVuvmGPfyxjGV7q221JKLNY1lV885HNVj1M77koTW9nazmz2OMXzvo6mdP85byVx7RqlsoUEo16mUN5YAIAAUk49ZRjF/UjGgj8ZT/ZWJzbVmj2qzIjlqpH0B9fvSLlvm7ZyvHLAUArWjSltrfw5QnF3dzD+ZRB8pMqHGTjH9SgFhN0Zi6I88mHEIfmv6moW/+qPaYhJ/nFSraM/Im8o4DEEgkwNwlhS1JCS69C1Na6t2PLZqk/Wx5BCOKlyoNLTMTzM/Ewwh2Xw6tmo6xQSS1zXtRRt0yPVvIQJD/YmUqoYGERD7N491F0/9I+kIEOv6iQUIPkHeJlVACAAAFtvSYCIbRDEi+OczEms1XKpGeg1p9MWryzIIQfDMByf63VF22uNg7772uzrtDmNslXOh54kQxAYOcXSjtIK/f/7kkTmAIN7V9gx71N8XGqrKj1qX4x1X2VHrU3RY6psqPWVflkpVGEt/+xBf/6txzu39QoHkMSIqAEAwABfqCREza0sc6I16Wxe2qfx6hGk0bHsUwdB5C21jQMmdq1fzdNuFNHvbHF61EBV/o2j6C7t9vzhAmhtzqUUQRKJM3iTI1WdDmrb+OQorMdF/IeIdG8LNH56AAASsQ7CJIBQytuo0hNpTlG1dnIw/ephEvphtmgmjbeGjMYYK5NSTIoPY2+8TCbmlnkfzfyIsNaT/yf/MFADw0b+ulBltoZXdp8vp511mmEzf/sx3/97Zi/9S3yBCooIJRMCSNkKqVlnQprhx8wLf00taSc/v5wK+oh4TVdeLqbvYQqkkt35ufdX0elKP6fNOfS2i5sEqoPQfXXY09aQDst+GX7dU5J9GVv/niuYfBz4///q7W5PbVv/Im0/cv38VlJlKCoAMAAQW29JwdZQjyiENRJnpmRClfGoueheyIvBnlIk1YIMB19Rvm977bm4e/n/NskgKihm0KF5ZEqQBUE4EnIiI5XtU484VB7/+5JE4ISCvk/YUesS9FxKuwlhZV/LyT9SbD1LwZeq7Fz0rX4U0MREbTFxf+3oQq3/5Uy2cNDl+QOpA0t+jlCdCgA0cJJRLghlePdXwYjLS+Y0caPgQ/uYwwECiwb/kfS08cts27A2DytEmuraqJDrzXnnpeg1dT9OiWcoPE9DzkU60000xG+9saBG6vW/8kv8t8/NeWVfQAEAhBITmp2heKhDC+HiplKX9+txMT5kmXpqpjHQzqQ8f5hsuSEbpCWaQ/6/NoA9D5p+fveffO8tyjrFv/f/Hx0/tN/Y0JjdJqrsiHhcz+3jhC5f/5cfMNqXJqalGQcjhEtLqb+UImHjgD0aSRJJgSJoCuQ8tC1CeqqLBm08pstgpiSPh8AVs0qElsVnc4QyofKVEeb9Xd27KDFifM++U4cOZF1tRasYyaT23Sc5/7+bv//tx1QlXldkHjytFaoAEgCAnJNYIEivur14G3vPBDdez2DNxEVH4shIyhrSCIdrpFEBVutJ33Q243ANuv+uLGNcEZnmnmGHMfh6BMwtLY48iOJkXOAPLCe9//uSROMAAyhV2FHrUvRWqhtKPQdfjRVZXUe87dlWKeyo9Il+Eq+cjMy//qSFnT/5ZynJFajH4nMRkrakr8RA8VAFZUIkoqBsFCONQvquEsskfFr1aSTFdaD2qIH9QSc/262W2rhjZ+5rSq1GCR+V7LbYUEBwqZ6nV0D1DgENFdO2RCkDh/2jn8q//UPCNuoqUYwg8KOOR1aYXGMAAUVGMgO4XUTTgIm3AyizBZdG8mpNyBRsz8+ud6akTc7EKL98MsJh9NMxz+dn/nl6TH4lt/OoW7mmvqQhAWfPUxVZc0EEYjhlWPWjvNUXiyTf69VL//lRcWt/6ELtmEtkVjcVSg9bqRdQdBiiSkngMoA7BAwjqVaF5lzqc6XuNZXMpK+Cy5GLNwjAOTQ0Ocq23+ouxATE1LOtqgcD0xtyhbpyB7PtdWtMKiIJXS3rzjv1nP1T/9Tx0rjOMD57DZo8WN+TC3fVBACKsVRPIgUIa+ARj1mwI3qOteb62cGEfCCEkR5dMxETxgLZH8dSbGItYtZsaJGJLnzp/nC6XRIiOSrdU9rygv/7kkTlAANEUdfTC1L0WqprKj1lX41VR1RsPUvRcKjrXPWdewHOarNbnBYbO3UyqZpUiQJ9tvnkm/+h46pzJ/0Mfrsn5v7/xyUAEJTBsJsjGzYjov9cSwEam5+Zojpw6CWKymWFISVNAe7k5FZUwW8Yd0LdVB2YnmAc177O63ygD2fVS7/HCgsH3v1UpmSoKizttTUcEw7/9VKnnMt/5UYtrsv0E7aOgAaVQCQiVIRsU1hXchFI/vmm59UZTPwi/N/HDGSRRnUffH/scCI/qpffvuorRqf///2b74rXf6YmoREZERPe1R74SuERKFwfd+b4ROURJf9AjuEjT5LPfRJdK5f/i93Ld+eAAyAKhACVtvHqICh3wkuclpc8r9/MoJVeRqXi2MF/wyAoqfdzVX3qGWSd3ivv1sR2abRGj+mwJAsSVm7nYbFjaUlUSukrb5HlGTwif6I57Py7vCJUIkzczuLi58h+bmx+DgB06gAWAADtt4QjETDBDGyEYIMbuJaCuOH6XMbLNuJQZuuaQjpERHAYfuhG1kwmFq+hCE9TlGj/+5JE3wADKFXUGxE68l6J2oNlp14MfWVpRi0N+Ygla6mEIXl90IRjnaXESsV0QrFSiGQTQ9Q98dd/fugAIa67daEmP/68Y4fCCgAkRKRSSgkNkFBJNM+m27WMKaQJFoN4Y5N3CJ5ckFo6K6irRDKYsHXm3+Yy/gNBf5WIh+dpTnlmZlCXeRCvz+agiYl8/psxkWZ9vy+YvO0IgDXFjUWFbU5QIf04NTX10kw3lEEmpEhumxCia4HvbC4TK7vbQlD2TIK2iMS+Da0goVz/zVHirzDpYp05axpG26pZI/KVYIsYxOLTlIuILwfwBBUPAoLABQ1/OWv/eFNgIqNONttJJzhwuSCLlK5FLq4hz8B0Y5NPX4wNKzv3MJekqE1pw01HPVyMIPv+z/d+dhqD+ojXuH/bw2T9R+oxethBpOkDa/FTv13fO8zPm+3zflVLVVbVU01VbW133/5OrkA8AAASmwQzDicHBnAP5QXPRIkCbEoZr3efOJO70kX4K//hxzu57kQ+F9rs9BM7fKZLPHmFh1CVQz6ld+vHGK4wTHqR7FaR//uSRNkAAtA3WdGIKuJY6SsKPQNeytDjdSMga7mFqy60ZBm+yoowc6nK/iyY42Jdx1BCV0sszkjbtuDp1tLiVE2hk5jQXKcpmUu0zn5gAyZEg68gPbXLfJF3W2Kmngx0XpOVKbhBxNEdUM+pXL/IbQ7odHLahjooJ2Ohm+nNu2hNWQKFBt8w3F3rtYgDIAAAUnJy0TD1eDtXwxboctWcjFDIWMKsouicYzgpxCHZwwgtNvB5qttuuco/ZCFy5HIdz0MzFYuNIQcT0VVI6PU6u5SzSljhVxUq/E1S/uM8qdUhwlX92cLvVAQAAEp3eVkNakVX+Um/qhsjn5fTQRqASWNlsVq62amq/kc9XM162aq/ID2I+P+OeCbHf/E9dJIqO74Tkmv5RFf/l1VIZpidrWLdrXN3VnP0F8V4r6fmyT+RQv1/QV61AAkAAFNyxuHmTtIs41oyGJZjm6Vx8A7v9rPyi0umse8Qk99QzRFtayj3ZltBpO0mf0vvkHw39/9N5VkD76ilG6jPlTC6/4i+9dxrRZH8LfZFOIFtM+/NQ6TvWv/7kkTigAKnR1lRiSrgWcnL/SViX8uM+WNHnKuZep7qnYWhcf/+MpHx+t4RnMKABAAAKjHQBqwogorZV+pyqYUAPnSyyq/VExkniqmSVkPORXyNSFq3ukyB//mkm803n/5WJMMklD86e+czwb5G9aC7rZK5iyVSHbrRTN0POqP02Wy0i+/1e1BTmQV8dcMfrAhaTLcqEAAlOODU5nIm1F17ZkpKCDaXs6oavVWtZdSdRM2UPkMCFqmIfDLhZE8/5JoT45//Iwb91l0cSDz9nRDeiA37fVxHv5H0dTj28j2Q0a43Frb5mZFf+O6GAAAQV0T/LTEkCgzA5I3FBp5KkVklGpuBOPMSoFBtBdrj8zSEUZn4VJXUV568oAhwxpfalREVEdciqxauArC/nRU9WBW8tbo5yKLPboo+rRgTHktnHW7sIMXAsbQ0MZHqAAgQAEpOyZGyO87iO6OEZULW4/kK9/MplRSDHmTFIT7V2ZYztchE1yvtmvAvlw1fF4qemt6+nOczQQ4pDuuc3rICV9DfbQxz25roiNOY8XszHeZvVDD/+5JE7IiDK0/YUexC9GaICmdp7VwK1U1a7Cyr0YIj6mmVlXDtM5k9XIMseRZS9JKRkP6G8qGhIAQAAlMG6kdBf9QxuLNG7IT28uRqvh7Q6bQYPMJ1RYy2qzFWpXgvN4rj5+e93/iGyf/5/o7TVBMZ0/aiOHEs9jB01zeo8JZv0VXuhg+c7t0Hnd9yJz02e3ac0xzsrah6IOrCQABJqVJD1k5PRtBEuwcMU9MQ7uUoXNjUdRgxGhWSLqjVzFFYmgPiDoqsYUX6Ijgtfq/zUwP9GMNemcCMeEDVT7Y/NFs/u6Tim4+Ghdl9G3zEMb7/KUev/RipH/9SIiIwAAnbSCSSoIBHIr0TsI0iO3ujRQXDftYPhoJFcat8geCmItr7XaZ0EEO+4aN/yoR/bb544Tatt0bVlfnMpzIp5hND6dbuz6mEjaevnPLTTFzH56zHJSIAAEu2AwzSsiqychSVWFK1QqJPLEL3bQB4s7jIaT9Zuee1xeezSCGTTjeqzXEKJqSnygECG4UfZmX+pIiSDfX9hnmKjUlIbq1qMTV/9fTOJf+9//uSROoIA0tVVdMPUvZh6eqHZedeDClbW0e1TdlVqCxoxB1+ZcNHM1Pz4oXMaFDSXqCYFIAAAhxNzQWBIkv1CJlRIECSjic3KqGEQCXFkdjCZSfxrT9f23w7fJBrPl3O38vr58uZVq5UIAHp50xQqc45kigO0eh5pjupltycmUtFFq131FpQIf+voFSP9C7505SUd11vy5UarQ/ccEyKdqQYgAlJ2LlDD3ai6Ls4gpLHq2uUuPAfo6C91Hlh8WwRAZLns2e31EUDP/9Q2MN6fnCKNRa071tUqNiBf/tNYkTb/8as0/r+ZRLHFvrQmeNCO6su8lIkkpyxcrozVzRpWxpOFKbV1B4PRUIrtc46eqbEcITX+mvE3O55R83d1MzTh0WHvSyOzPmGjq7McyLfQ4Rg/p7MzlDj3/X5prTTXp+fRpJPLlX76lvZ5GoAkgpS4NVbhBcAItwcrts161Vsd9RV1qlHOG9zdx0196QSBfGtXb901ffiCciZK9ORHWMuF8axqHtYlj2qLAKigDtHFBUUIWhOfnWQE3Q4ArmVeI7i2f/7kkToAIMVP9QbD4LgbCkKU2MNXAp1P1znqOvRW6RrXPWdehPpPAYGLRGA3dtAAQjuHZOsh4d3OvP0T///7uism5hBQh048ABgAKvyRfiWYCnaEQyOrQ3qwmFx1c3DzL1GA4AFSzdItPaV0LQRn1dfW/ZEUs1G6nl7974bJ06x73vuv6roi6hxj3d1oVLKa+44ZT/g4xn4+fQwRf48AQAAGfS4+cEAFqS2EP9imul1pOzS6nimpddZBBHrTCkHronTZgoY1nVRPqrdKEqNSnRSjOBw83OLaKocuTYyNCUbRiJC/rj6G72TMNOy0jOT7fpJYGX+eUHhxtQEFyeaZslDI9RxjiuEEH+43C0Cr2JRhamyTi1BJWW9wQkiAGPDCAinXe9YxCoAWr/q27YF+R4pjAElCmVbmZ04RPS4cYIu6KiGyEbyHfXFfSDTu53ZjlRuf73bGuvuZub49/FvsY720Pu1wSXhpSlpxVllZlz9je3t6v9QXQGJdP1pAT+AgpFOWXBTbnKRjLFAMDFwCFm7E5kfiuCoGFhmkPEhn2ekEJD/+5Jk6gQDzFvWGw8bdl3Hyuk9C1xP+TFm56UryVwlLWSRmXhUQ7F5pDl5O9ouw7ovGvtaWU9bXv1+zxNzR6T1u1tXJjJ7VU07zk6z4leO1XX7u/9GLskkkg8woEHoees63JJNYI1G22x7A7IvxV69zAA4ktbq34jh2rH36sUrA6my9pex+RHkqXR6ZwtGkYj7t/s6spCapmpKzHYSqoiRtE8QxRFf2ryb///2sCTVBIJScnUAtJkDqGJXJJknokKqg+QhH1TFudtFQc5CXLqXZ+YjK9AlXd6Xa/MYr1dKIaMZUk0YvTd6brWFOW7MQSQr5ccwKTVCVgz3XMXy1wDo1///qNCKwAACXfR4ZbRoNECQGlDHuyUXOSIJ0yH+VLR8bXzajWc1StaDoi3jJXd1//rXsaw/7v5v+u//dzIptVeLbLJeK4BCITHFOw9KlXxSdUX/+u8tEbv5JIop3cHU6ktCwpKiJiBFw8qK3w2sy0NLLJbCMxxWhuRITM1ZV9jJzn8V2Ok+fsKFjAPSC0YHCV2viJgmtkuTj9AmwqTxvY4H//uSZNIAAxpJ3VEDMvhLZ3x9JKNdyukDcUMgS5lLDC0okxjhFRJZeBTKjZTjwwWv/1/iAC+NTIWTuRXsieeIgI0iEnQf+CeFH9JD+kmmhrFIuyX53+jis3czcmWaZdZcaFW+KX4m14McEcLqwSgh3HxFid2gOWN5SkVFbO6DmO/2P/YFgACnP5YWsC5pideeo8NuAZXkwewH6sgwVF64IuBbwnK+O9GUdbl0Ja9KnhG61jfZTEkeL/XU8VCzu6lTXU7EYkvJEW0lW/BaeqlUuSn7MvDa5DCWPKoelLUchoAglJ18P8EjBcyHv13VFM9SgRsNRX2ozLC1y2u5Mfd+l98pZmyZAaUFFOQiqZqK0TWqTTJnhwbLdNqeS1+VnMPOjanPbEY9GX6nKOPxHfYjqgKfjK/e76///8EAACEBAEpK7lQAQUYO39E51C7FqkmshoQ1GbOsbtA8k/xd7t7K5fOt2pjeL/F4sL3UKtIyGRbWWq+Ngrhf8gbQ2oieu/n5ofmfxzzxVpP19oTX/wfY3Hy0pUd+UJpbyAAEAAAAJSthFv/7kmTkgILPLN9RCBpuUAQbAj0mSkt5J2DsIGvBbJ3sHPSNczDqrzM2DcZjLmjuxaGRBclbfx5oVoWdQKQJ6r5f9QqbeRN0gZvJWR4J3bRFQWrduOHi0VjOoPj18V4b+2qL6i5e5q5u3GkUtrUMWxYGKCpDubIvSog/7GWIIAAAFS4LkG3inpGz1f08srcFObdXSCjDAcoMV6urN270ZMzxYr2Dau4sHUDM+85gKAq+0jEP3udadSeromzqz1lVvxnu/6X+7XP+0j/4/9VT1db26X332iKYr73iO0LmEJ+I9bifHYLm52uIWtCDZHhVIRz9PHIjCeAH5uycqY12VFivBAiZGW3p0cztNiCpSemsb3Fq5iRIaCUZxrctjRTzl3//oLMswRQ6bFrqVi2K5YxQnFQnX+q3FHb3/PPwxGyuvNKVBHX5RUfSZjD7VqZdUhslWeDAdzBkdHiERa4qIU+9UgQTokrk7Uumov0Kn+Omhyrksfa0sCoOQKSLHHGiv09myTco+kKzNUD+pm/9Lq/r8RbaR9xTrS/ykXB/8PcSV+P/+5Bk8wii+ULYaw9C4GHmmsph6FwM3R1ZTDzLgXmmq1z1jXgr+K66Je6EgAApIAJl+mo8hSA9oCKcGA48KBfGzUURgtK0noDS5kh9Cc352d0d+IEInU/nXmBr0ioKKNO2Z5+Zwzn//6kEPM8syfD9JlakxOQM3Yy/rw4P2x0uHHldszEQJM1ltSbTTmTEgYvu6rQ2CASbQeUjfNR/tnaIvw2P4l8nasV9pbY1Wlf+IQKxFmNtmVLbswpUtpilua6gXr2fpJuimeWs0c63FbSlTMjYueOdLgbUzJwUe0mRRSdWds3NIjnRQGiFiCSk5VwpZIRMDhwzxYUKVrG21MPtNSHNG+W69L9tTeaWv87vS+v3AOxAvVe+ZbE3UtIy6zGNUja7dsWdC2bM6PqL05jYbbKY+pnm5rjbFN45mLVa+Y2niKhqnuuWI60MTo1igRUBUFiACW7V4WFBUSSrVb1pgmLEVDuP/1JFpi3AmWXUHkB2nVMf2+efcLjr3/9Y7ylpmja6d2ps+YhK9f/2ZI6beIu1ibgaesXvyZtJlhI0hzv/+5Jk7gCDMlJaSetC/Flo2uo9Y1wMwQF5pL0LsZOga9z3rXIjLDRuhoYEE6yhQGYAAK0hg5DIvKYLzKxbUelTdXOpyithl0Xxn/kEjz2MBQlDJo6blkfKcm6SER7OtXhM2O3Cgxne6XY72jo7L0ik/1JC+EqwyJqYlZKWn+upGhzIs//y8mEIKmTYhU2ymgAgJiQk3LG4S6GyQEH2p9K/6Z/BRXixmyb8kCNNMFgNS2qhue92dKHAf+LJI0JAUpmnYpCs6mYOHPRBxCTEbdQ/ZmqpCX1FjVZ2TE9AUBLIiNpVGQfi7X9anFvUCYkklOB4hLaRLxOAuCdkVicrXIJ47tSNiD9f2mzfC8L2YDqyze6/X/omNf3qMYsQ+t0YYMeRijU7rhAdKaZaIfXgsi2+xB59OnSI7084QwNVZC+8c6OX4UHIJ7V4YQAUSCoQU3b64CBpNDk2Qc6StCej3ONMOIA5DkAuEbnb/zjCcWJ3vpXpMBD5aQuGfsz/XVl2p00e9OGSgqEplB6IYp2E0JggtHqxX8ljquiuCYOTfoZWBlnS//uSROeAAuQ+2FHrQuRfyVqTYSNeC3UZZUekq5F3pWtdhg16p3lgQgAEK4QWAlAEETaQxF71gcXYn7VWv+kkz4TdGydJJwHCduGZFOEbqG6CBgRWVa2rFPFIfFXN7CoICTequ7n/dgp+XLFRb0mRlqThv4UBDiwzmEfOVEH4DX/8m5LfUDy3LJARTlRiWaikfDQuwwO2GY8Wnx6HvutLfOg+CBowxINy3LyGZEFRLkqrf1KnaLKtVQ7sW8orYty1TKdXGGnMtHdlWjs1UeZ1VSGGhI6yrTY9StTR/2VTiINk2/D4AyNAglOULkVIhKlgJezjHkhQ1t1jddgf6PvSQI0uIi068IXtfW41Mjqma3r7XyAzTq3ppNxMja4qVK5aNZjG3xrcTy6WUTNXMa3M1E7nnz6UjNs2aYKf/8G3uIUIqAJTki6Pc5kngRHTXLpaoSGjGPU88UpCDIDY0fhkAQw+ywhakhpeCKBC3r+o9pk44/5niEF/5eOd7f/um5SqpzKai3eZyjon/lyxc+MIyh9OkGssfWD5eXB8GB4GBgJu+P/7kkTrgALcT1royhr0Xigap2EjXEvhPWlGJKvxb6ArqPShc2g6AMAAp3gzgcosxuxhElowrtrhwmBlqYtIJHqLLZrSrCI/utJTG7TiAEbSyJEOqTalEmRcrFXEXzBw+8xdnKa0iKSD7toi1laepMS4l+Ilfhxw14s4PDXfrKix1J8RiUyGNKsaDVoyxLAPoZrSEIuuJFy1wS6IkTZEQICQTiMAMLlH7dTgl9ZBwGNdexjFDL1KmEphMhxORDwBMTj1qtFUx3SrL5FKFzKXzqmpU0290OkxMPQtOe1v/W221hkK7ShIAAFOh2hNzD48yuSXqelvSPqQTXBvO+CBpJjKdtMQBqFJZqssh2s/B0RX9qNbUzH0NDf5rNG9zSMZbX0rN1cWshMGi56llmWfGGIlTTz8eQY7pXz+k71t/y7u/8LJ0ZQY2wACnOD1ViKnGEKWo4qFsiaboakuIc0PYsVyinOAxqJyUzaxblIUtQ80kk3C+qZ+3oodfWbXulLkVR152xwlLuorWzrY2hRc4pR3KV6VVyIlHLtxwfO5F//WPkf/+5JE8ACDH0LXOehC5F1H+qc9CFwMVTNrJKVL+YUnqk2EoXv0MAoqcVYAoQiACU4D5JcbR1QQyLpFVKS2qI9miJ90IUm17g9YeiIHsZO2pVNuZz3oItTXHPfzWKBabZJpgjLsfM7j3X57mmTW3qh9Cs0zaNL1L0qN1MJZFhIJVMwe7X/+QU/oOxEy2ASnbRzFRZ0IsUtTpAv6o2/gzRTtgJelb6lDMlt8eGuS+43qk8148l7Yvk9IdM43SurlCc1G5YlxxqaITif1OTmUaRw4gGotFHKNsHHroXzYuB2q////5rDy/8wh39Jc4etxYVUU6GkxCAIvhO0bImoEZb29aoQJ7vimB4ROzlAnjd5lQvUQvlet/6PDAm23CjOyMYQPFZbL3YjK0c8dHM1WYhFcjk7IYg5yK50diP9s+sOEbUAGQbkTKgcAlJu0aPLYWCWkEOUjZB3Y7yZGAFW7h2NKsaLvy1PaJjA4P+Ke/Nza8CY77pnuLnu71jzfz+2zMJoT3m/+h4daEYUh2mkPEZYgWwnNEO0gMQJGj2A6zY70gTjN//uSROyMIwhO1hnvKvBhp9q6PWhcy8kzXGe8a8FuJyqNhIl4ld1FkAdIIt9QLEEAl8NaSHiylk9wknniPJEJgDrqq2gBTR1ajwEQueL2TFNvKVUCaIquXv//96U3/n3LZTwajO/WvzdZ/bAqzN3uzfNv23iW9ENiMtvj5hhqbFlIGPUrQ7IRB6cYzBKjzj145yIR0k4gBLJl3Xnp98RR0xvp/JJEpSjn/514p/3nkePxKsaj0bKLmiubGxusbmq5t5t/02O4dfxEmpsfUZD9lvXt+t6U16tiChC1GABZ4aimYbWyEDbcECU5/vDy4evV//4gABcXzcTy1QWKjnC9oVAsHI6bJ0HCXI60LsRVpuPZ0LMk7rXCAY36FXQVKKuVNaSmdNjW6nnsUzOpH9iERpkYjECmc4mJunyfX7/OuvsYqPjpFKRtzGFKhCqUEtty7hjB0EVSXz7PUmulE4QJkzuijy4f/qypJLptflgW/9/+0D/hGNEBAgoo5ohMBmzCc5wdoSYXONHy+Q2CiRiJqZlqArVztLKoTIpkMq/qqqqhVP/7kkTtBMMvUts4yDL2ZwpKsz0GXku8o2TnvWlJWx6rCPaVcVR6xP1yhxSA8MRl5wAACAIKTusGAABIbBuAhTji8OuY1p9b8epkYmUrx68U5FW+tX9t7xvHmwy43bOMZ7fxQ7/+ks/Zm2KO68zv2MZRyIqwJmrlkfKTqIzy1PUltQ9Yi1dgIUzNAYMUKDBSYKJ3kKBM2pxDIIAhXJuOfAY+cA9AMOdHC/mYnyii1hv18tQGspYdQGolc9moGQqTBfgeBDDDYLGx0fJFQJGFOtPtL4aw7EDUtfqRp00PxX0gj1XOb5kHOHwmKfat/QlVbq0w3YWuweOY8jULMUHYL6iRCAf1f6i7XfJkZrEw4SUIsJwfwshkfIyeE5TOAjfivl5gxBmTCA8e20TksczJNnkqEbRvWqRpHf/HGBP1S8m6hM99twQAElJyosHjw9j+uD2bm02eVlSqXaePxK/m4rI3gK/fTe4arBDVCKTnuuYiPTPV0VgVnQqDpDsxiMPKVaqpnsMZrqh1OsxDkPcpqjnupHj1QeMbzDDV3po1nkdOpqL/+5JE6wADIE3cUMYa9mhpytol415KoQ1m5JhrgVoYbeRkDTc5O0Su6gIAEhFyjSYhIMiaNusUpQVVaO17N96zhzFVbLlruVV1vFW6m/quXKvkAisp23Pj1QF5Fis/eb7PbRjf/vCaMtsxW49loxuvOP27tmR3h/6LLpjoKf/ug9QPSKFRS9DJFZE/e5IAQJKacuFkHOuEzxfIdiqWZ2spFvMrnNteeIFa7BRcgFm2P1O4kKj4uUtY5pu4SftUPtapj+CZk1h5AvV572OWRsH3tNUv8Rf8pNR819U0xeMH9WPGVOSOYgqoRHlDBod9AgAQEpf+T0kDm3MsNyvCiMJ3bRxy/LGwMRuMKwYBGFKXWdFbv4aknYbplOxmWmYXPB2QdUXqkSKXsZEfWZzalVFaEwzke8loTcFItYpbGID75gVi0c5T5MsLqhAAEpOW+PwrNIQcNXSrEzBLNCz1VvUst13fGt9YXA1bbQ6JubPi7+/Y7lLbe/PrSXHxl3fXg5in4ReOH+133cNxFyjsk1pSxdQQLf7IvWrulOKy19f+Mvry//uSRO4EAxhXWLlrK3Rj6FrHMeZcDDEPY0YtC5FnHquc9I1wYN1NAa2244yE7o6YAAAuW2CjCINpwnLd+8+OThtkSL7ZcKb9oNzzAX5I6UphKnsfG6LUyZh2mgfGfhIAPDT3wk1LLLDx9xUBqzqi2q2neuGf9uGGLFVKzWY9WpHdVKzXdpxBBiDofJz7euyd81Kt+PN/N28hMAAKcloyikO5xaQetNsaZrhWrG2Lgk0RwSBQXaQLoMzNjI+pCY6/792bfto/jOxevN+rhO6nu7Xkx+Viubvm2gXG1NziiRygaFGPIFpHMCgDJVmV59Ti5IPCDABJTkSqwWphKxEhJVScrii9k+YuIMVMZb4bX8833MTUuBO6sT+PgIB9EIS4VWMqZm7tSJMgKEMrmOuGPca9KKPJvG8cbU3fkGcuwTZvbf+GeMoCEEQSU5buLAHhwVFYefNla3bGPdUFywWdqpQjB0FryT6H1YPzcqpodTPNf7T9OZ+rhEaKNj1QsguhbHZ1sNQjjmIRGYQH6oIigxlOyC6EZkQrlUF9ke1N0ZGRif/7kkTrhAMmSVg5j0L2aagqc2HoXEsg7WLkoQuRTJjrnMWJc9bpb5kHGajuH3EACCU3JQdBc1iqeip6fMTuliSy5cYPkALA+/Owh+siIZVenwSH7f/+ordexhuu2/ul4it7W3777qG3ZqZO3Tc8NvxnXJe59XrtutU2xf/odJA9hH1J/IkN3f8feGgFmABSbblSKgK2UibMFYptY5mXMb1m5CX273AuTNwIHnMSwUNes0NGYVmmM0kimVA+dqNCCAFrVyq4cKl4+QcgqLIokiUa2jMoosZZkZL2kVh3zK5yN6iKhjoGexNZ10oAAQi8WQt4gxYSjGG9SE10LOaDhxOuDPrJ0RW4QJppW711ITR1tdR1rWmDXeRH8Dc2KTfFt2vb4xRG738sjKGO2pDlSL+ewmNVSIijQiejYwzqHETKju9ruRLeioQczemro3ZtN+x3fE2cQepqy70k0knePSzZW5gbvByw2mn+1HRPKnP7iEgPcREiNmXE7osdhi+2IOzTOdrrazYhyvP+b8vOt53f8mN26jdenbEzJDgjEAfBIGT/+5JE7QBDLFfZ0SgrdF6oCtc9BlzL4SVk5KSr0aysKgz3lbgKA1HlXjFkepl3o8mNFVGSDRQC8E+I1hE9oMMI4W3ZF7T/9L7Z7YaE3dKKkQyJs3mBX1t3PVMeyo1bGrV+GMjjuLYjJJIJLM84W8Yy81vklTl/NK+ppTNEZlc17+vnCDkynf/Bo0Lv+Ip9/xNNYTYAEAIAAS7/KXQQketmJREV53ZXambmhQkjbTuSs4CV/V6tMGEKpVCJe3avQOxJGTw6bf///u96jGd7eYxc+bnnd/pJ4H3+j3oLsTY3RG6k+g/hISA5EcQDbR0eFZ6dXcxyJdwfEJSYeRd0QsXZP3F4RX4iS8Ox+QD4gAEAAAFPUvtGSUDRFEsrYdpueRFd/Is1whgSV3v+OlQPWD0vrT2V7bt1lb9HNJ7Mm89O7rU/ldzzTv9P/XTar1OhPvU72O5yEcgpnRrrPQcidMhMiihKEaTk3Z2HOKho0PxdDMd0DlUCEXAAilN9F0BALLNBdUb4UJ+x9DvVky3Q4DCTDs77Y761jZcatvLo6wmlQ4nv//uSZOSAAsg1XVDJMuxhaSs5JeNfzy1hX0elDcGZrqtcxhW4DZSQPPXet93JiykcIP7bBnV2p2HSPuSkfWz7DNUR0cshN7HK/QlSgpPyaqFFuLbL2OHf3e0S21E0SECCpgkOlJ6kQdIwmx0LghGG5g8DkebUJmmotjjs5//9yTo7dezf7lbSh3Va/Kt/127yo1Dl2LR/+zLKXWozoUmopmHhoKqLRIMAjIBOO3yAsAWZtsjG9appmqKcezkhlBsmhAJcnvx2JO6ZpjfI7FJ8IvWyLJiqKTMsOq5CmYjWzbVGVgsc3Iw9ZkWalVh/+hnPqr6qq3IOwhM4uvkg5/9YKgg1ktiJNRO9gMRjgFMgiiBQy0L4K+mukF8lvzxLOgXbCj+iOoa1aCav8sfE8LJEriCmSk1qQsNzTqjg+F76JrWjqX58rr3RIsfN/Fz/m+Yqb/7/9rIAAEqQkKE2QNhFYVhpYGy1pbAqbGNPk2YS4bRPnk6zBXQP+ZQzedDcIahmCBJvHhdUsW3iijqNu+8PoEaNSzDFHLwuNKCS1WJg1r5ZnP/7kmTWAAMWQdpR7BriTsnb3RlCX8sNCWLnpGuBUwvtdGMk5Xwst76JcKTd/9+n3fPNTxvX+Tck1BTX7/yX/s2ZILur6qqyz445EBxp6XReMGs7WbdLgViHfqE6JUFlNry7O5B8wi01dWbrTQoJXRUVlJdd9MtVstEnVHM9qmymOy+/rRcEhjLA0NfTWYYXHYTm7LEwVlixFRu+nO4z9QXVXlSto0G633UcMfoiiqU024EBXMikeCmLSRhTG2TamIMQVAQSlGkmW5xhfYoYDNY/lTzHWlo3/nhovV6XQ3bmZ/5+f1/6nh1/vIYwuHJ6u716gAAS3oLNqm9UceRHZ+YDd+emJbnlBKsiDwgyQGdlFTMxb3AcaiwMEVJOS7rlpSzjil/A3ryw8b+c71rNtT/+x39G9Kor1IzqYivs7r/TkrWiFfei0wyMkn91b/T6fjytABJLnHXHCY9BVGqy68qo3WWw5PYWoIa4wPKJluqfhPYin8SM4qQ6Wyi9DVlJbGLrwqbmZfjFp/8S3pFtJa8fwzFAENFijShw9/FzxMf5wgL/+5Jk5Y4DVElVG09C8Esoe7klIl2MtQNQLT0LkX2rKo2Hibhj9W2ulSov09wkg5Hu0uN+nZ1a0+1p/jPnHoSAAkpaIRxxkJwiFS8m5B7SrMzZlbO5RFZhIXy55cBmzSu6WdNje5YzBYLR8YzLRko1rPx8U+0F1UUQxBER1hbg1Skwzq9TzNh4ecfqZrWVlnG05CtGJ+crch5bJyuro8UzW//jXIk2C8iJabECPdQyyUNI3c+F39ORGe8rQxtvb0zmMjrUrtu+atP/y4DCrylerlZmZCX6BK6TOa7oPjxSUzI9xQQ3rRpTVEnJfZH8woqDo3W4gePC8sg1myRXLOlQASXNhURoQHVXVJ1KLz+v5T51lVzY3UA69xrCQDd+qsaqgjOZT2d7eK2cfdlZfHGdxU71uSild9+p37nzGbjQHHK0xWV1JJuPsilV6PGnWgNp4VqNPVAJIu7yjiIABFyiGw0QjWux/HB2puvp84eww1pxcUCvd0PtctBkatW6tTxPTi1hs0v7vlZ1a9fV1v0t/k0pWqZ2oKuByYxCh5TOg6Rq//uSROcOw1lWVRsPK3BlarqjaeVeC2EPWmw8q4FxoGqNlZVwCLXS5KON7TO3aSjXO2Nd7WeiO7oX9aK3sT/nHAAAkpQEklWRsAY4WOy2YgqESW1Wu6K7amAUpzczo17EiFD0Ynqq2d5d7e4iqR5sU+oxYQ/gohSCeX6ky1PgQ8rmXDQxgfupflv07uNGCpmPkeGBjKEVdxHYKvp/1Alq3cGyByCeJXVOw4pd7RMqpIZkBRlUQcQWXyxMWFEQMGJaGC1wNgwS/qXoHMtChFxKFfTzaN9xycNVfD4Crwya/tf7O+YW1PRuFz1hg4H1HsL99lZIAiIIKcrxA8sDjSiulPOy597mNkrMpVQBkpaofkNWNWqsxDZx4bjhzOZ2GMh0Q36dNyPGRpRzJaNRRDeZizTWMr2yiLpMo4p6qzV0yMQRLhA9XplVikI9TfGBv1Ji3JLqAAHxVWeNyEMIkChyqaSZdwsqljKpbE1YGiK3P8WTqzSlL+vSGWo3g31ssfWBuvBef5oMuuSunbHy7HJVDaH1ppIzHVsx5zM6QG2RUXDdZv/7kkTiDAMPU1UbDyrwXQjq7WEjXQq9EVxnoGuBfiTrHZWVfM1qkD57bZJdkUqakz6312RvW33avQ+n85r0nPka/UABEABSl38AixAwb8ZMyimNLezsrykpYOTdUP6slDutGUB0VSRxnFq9Q4UBLSdMhnR2BK1WaiK/lR5pKNNdnohDFbSxrUBfuMaZ5ZAm8s/6qfWAEAAS7gWEYJDDaxhFKw5733LAK6+z9sbQUbe+JBSOj1q5JK112tNr7pq56uvud8mIdp7YZL61iJr5Mks1aMtBZ3fPT97sqZ7WjRZHX8w5vRYtQB28p9rsfo6PdUb/xm+DwACVMECA2EDeTGpWvsEakm1ctTTC0vU6+FKhWSbndlibaO1pteP1q6Tm+/0Rq09M0h73qan5tKWG2GCOYM3m7J7/Tzv6sulTbWlnej09bfVpHpP7fJ1C1QREFNyYEZGIN0zbuNX6XcoNbgFBjE4YSaoH8vOm8ugrBC52XErC/ctRe63b6VC36mdRRRdmwXcDl41fhUT/VSKikmopntb1TifThKgM1FvZDf69/xz/+5Jk5oSDa0PSE1hq4FHHesphYlwMJUFRTTyryVupag2HiXhvHZumr6U2VTIh7AAAMCSk5QQTAjAI1YkfIASiSxa/nQLDSi2gM2OURFIDNuXQrIiqWcmu/LmO73Zqs1ra2Vrs6RbQfuGFt2vSKjThB+ItLyX9FqaQqZakLv6cp1TpRGf9BnKeCOGshTTYt9ss0xMCAAAAFFyAO8DIBzTCHP45qBrxJYyLRrD2xI1zaVwvLD/NEVGtDPVNkB8dAJ11I4hal00Vtx5GVZERjl1/f/hL64coQ4UueFYWR5swiqpwxjAhv8My3rQh2Njx+bPoS0cAEAoQCgkCXAF3tDlj9QLQSv86NyaJuQ5PS9ri85GYbkAAiohFQqT25143mKJ5l5u3tV3j7KQGZfKo93pzs6toYuyHVR9E6XI+5jlGGM6lGCgkLcPiTsfEjSswwVNPEYdyQ3HKAAMABQyrY8KOJNaFXpLYrRSi+G7Stg5v/zUMWdaPsN4kGCmUZu9R/prNjmDaK36WfKkUMwgQrTKd9xQ5yUPqZy26uUjOwmHjnYRM//uSROmAAv9TVrnpQvRkamqqYYNei/kRVUesa5mNpStlhJV/XORX8s4o0IGw8cJrnRG5BEjdy5X67HZRmcEAQ3gvIHCGoMOfRDo7U8/EVP19ToYQXJncUoqlGtp5w3hAyspmMhWelphAY4gSKZHZbo3HhVm36SlfL61Nsv6bCAOFSamTuzSrWCClNw0Q1ITCASVZO+srd9n2EN0ciHhvGaeZkIwl6MgnoVe0guyenUYZLj8SypV6MPyLdsVMFpiVs51jebXv6PSxmL/u5FEujm6zs1KvXRXOcZlZWeEu+TsHlyZjVdWoqSw2+vErgw56mLFlLCIqUaDYD4OskI9LSSertzdDyGp/em59GR5OgnH43Pj254kWvHB62jdcQWFz2a+ts7kRKKHWRCuahCnTZTVdGK5jLalu6Xv+jOVnWh1A6EPn1OwqoeTqPqEZKgAW2+GePGBkKURSmirixOJ/Upouuhb8QeJZJXXLxdDGgsthY6V0GGKKNZFCJUEMzrV87fp82YmvQPUp2Zez+Q3+uU+9Ni3/+m/M9O3ffc9yGZv8zP/7kmTkgIMiUlhjDCr+SmX6hmGDTA2FI1BsvGvBZyPrmMYVds/t/psdM5tpxt5Yy5e3XzrsPGEMayF84iAwyjcb/Jydr0V0Jk/ZPykWDtWoAEokiVdNi8hpDJYDY5bzneZL3nkf1srtqNoDz2YNLbjL6y5M1KpLrVPJ5kIvXYna7LW1iuwnUPUMYfV5d+WRvPGt8/Hc/nn3157G5fc8LRkB4VjA4gjqBV6kdFZwcC5YSCNYkAQSCMToIZV+tqC7yDAMOAAAAzU3Rx6YNCJ1z0IiLSAgkTS2QTBQyIFYipJejE4MkGjNBDVL9dq7RlBlpjjMrIKzOGZklqDQTBTDDS6y91OFosogdINORQAGrGDYXkDFX9lbPbNgEAM1aTD79iEMt6nI76ADVjKpQQ7My+gjEH0qsSknOU82k9ll37UZgai3nci+qCrILMibhLpyU1rmVW1VwzysVoYuz1aV5ySBliw+sVypmzQZdrbx1///yuN9afWllyWcx+dljbRpdz6w1EZylgneWX///////9+UXez+f/////8QjMYpr1MsAAj/+5JE6QAD/lRUnWGAAHQKKyynpAHbgYdCOayAA2Qw54c3gAI5njMKEgK1mhhh730ZWXEo8yAw4BS/KpMOgacwgFhGEAEYTHfccaFpgZyJgZ4g9JEtV2IXw87acid6U0dcibr0k/DTTJWmM+s60Gjf6rSJ3vpNWou7ERlTdX8bbGWr899ZZEWwNrGIOj0omq8Sv41st2Iy70m32rP2r1LepYagindyzlQXKWVX4jOTj+VJZT15+vR2JGy1fLuSKvDEPY8rVcda//+X0EsoH8vPxNy/fvEw5KtK5W9KFCa+TCIo8H7x////////tSPtJLrHP////+Rdo8JilkKn6VhWxrMtuuJlvHY6NsIRBD2n81h5/bJxixwH9lZ5lQc0XXXabbi5nrhj7/ln/D+J7/498dyyeLexlPuuOmVGnGjqFoASSuNwXKQIfUSjGVeJnRUVAsQEklAFEhikVEhlOr1t55J3+dyqJl8kD/22eSauRWrkBgSDLUl3vio8BVtmFpy0PdcnU4G+GkeAGcaMdKPstR2/6esTW83/LKHhCptLp71+//uSRFOAArA5XE8lYAxRwlrX55gASzjbaaSka5FZoizkww13mAJUKQBCTTlywmF4BhfuEqaNLvQAn0butWP299TDzk0Qfcn/76ksggg1QnPNYe5K5vYjVvVH9tmpfelyHrlnkzfhh4KuLRQXDQrQxEbipY8JXLcIiWd8idnZURfWYZRghCUNz1kv1ZQ+XLCiRXYqek7gLzW65ZI44Tp/bz4r0Z5lIdNDmRnzzIMu0oJ0y5HLbaoXD11EVeTJToCuf8ZzuZ95qdoyl/RLwuzWlsmFfU0vBCAABJyXippUMqQxTU0UshQoWGQvR6IjkEElAQFyFPpI7SYnGUPSWqUYg4SsRl5GQOEfYpo8qmXnHkpoeXbrIc7t3/343DmWfnC810fKujbhKOEQSpLOrHAAk25QIEYJCRea1pI623wn1xGJ+jg6E0CSEToRt6bf//h/eoHP6f/zGSo5lsBFL66PBdSNHQko+Sty6+3u3xi0E3XlFr8gGhPOgKL8gNI82xn4ad3ECGtLkaxzpWMj4U+8oGOqRQpVEoZa6zifwoNYqqS2Nv/7kkRmhgK+S9xRKBr0VAM7JyUpOMslS2ZnvEvZYijs6MQNe/dXrWuf/7e9vX4+UVtLP0dI5z8lXT/9+0jg3f9VZipc6MHFsjVvoZUdiC2oFKtZrKXoUXKcc54KAsAJCcl3A0OtrUGGFcuXFqCR0kgRQkLLNW0O9NYRTXM1M80yoPtv++GzcIox8cM1UHGt5//TybnkX9PQmdav5ZrniWQ0z9/JVPKEQuaiS+nkZ/5QQhAb4UoBEFiXG24IB+cdFgWt4KXYPgKgaGCWFQh9h98RBaPNQwr1JV14VAB6gsRepUrBxTIeuQRX6QUkNH3PLim15/+KEzGgoSCQWKglYNVejFmNOEUHhE+nIgpi0Sm2nAHg6gZDEGudgkijlEhOJgS8IOhiGM447Fdt6uWw0z2VOotIsEhlhKHCB7vXzgc8K7FV8eUIv/mlhzyhS2eYHw/jPkfjf9tK79LEBlGtwcAACV6us6zlsLqstOh2Vk0cmHiw9+DaNODqqNxfRSt9B5A7gA7kkqVjuxYxnJCdSFR1LDiRzsxlcTpOV3fllGz1EFP/+5JEdoACrzNa0Yga7FSpe2oko1+LIUtnJ6RL8UqgbBjEFXc+aY5cMUtLszaxNKmb0VJ6kR7qqX/4IQa1RYJgGCCwPJA9eWEBisKMQLebVjAFUtpS7OSGsr3t68ICJDkI5ZdTqc0UVVsVRikKV3ta5Zi65mK70siI/VWqUqkQ5xd9GENoF/4c7CtzZARVBEDM2ctTtYxAg7mbmkjoEVQTGZ08ra7Lib66t6Z7cxVbl7K90Mu4ffZwTIpAAWVgjL1ENOhPqd1aV6DHMz0Xc3Y1qP0I6+gd9XR+m4SOT5TK8FygWBUEm3LgdwdZfX5lHdNs7p7TQukclV250hdeGOZSa1T8timSnDc9EVL/cEHUWhIGUii1qjEYdAhhfyuc9nqpys+H2O+5ur7ISK/bRl9c+cvzWaC6VAyCkklBKak8pJEk4cq8RKOkCspq8Wiv3//t/dyZ7nP18piL5suzqio60Pc7K7jT1VDOc5CEECDEInuQ7POLnu/a++rkmJX/TWTRYDuKBiDRJPLBVACBXIACDYfF6lQvjWO7o3EuaoxXiSfP//uSRIoIgqZO2LHrEvxUKdr3PWJeinUnZ0eYq/FbpOwYxI1++5JZs+tl7VyrP7jP/3vgEhRXJRzSIhJHrjqflu4dzdz/z/3iEn/S//hYGRAbIUP9uloodkc0QZ3xKRY3/0EyCgAhqJLJKddOTgMWplTD0gTUKjzQnPLtjfx9iRO/T/+n5UqR9f9EOTPnU+5f/u/5vmZ/8zR3c9JiQyoMLd/TQOEFpNUcGwgdw51wgiRRb8ImQHfgI+Of54gDEmSE03JOJQos9RM1+TtlLJKKJ/CATt/Wn5ttiDv+0ZZApRZP9fJ4GCABh8F4IGf6HwqQjJ4lbcyRFf/yOuhTNCeIiJbkLoSiyRIj4eFvZHQIRvwolfRKERGWAAGAZrp8/eG6Ao2pdyADDhwPeBcsh3LGtVx/COa2/3mt+9PVZ5rfmJtLXTbG47k5w/3EU/qfjFlAYsuL25TfL912el79dnjXV7zkJ3e1ajXuIun9Zq77bEt5GIv8IPEbAsVAhBciK0dcEvVCqlagQ5PmASYwGH3IfUtYxbxW+dkqPz5J0BaxEzvCOv/7kESfCALAT1zQwxr+Yqn7ahjDXswhP29DGMvhjqdvpDMZf88bWNzEPcftOs0ffXmrxiV+216t/55aRfiPrPstUTU+niHOPAA9BaEl1JKnqBmxeNcqa6jdub/cwebdXE3gCp/jakAFrAVF+hHUYsw1hfVYIwl4Mb1TTuA4wBANWwg6nfcvPPe198Op8XINikrL3QiowJtAg7KBHw6hzVVIjv/r8hHYxdxJVlW3lKTmv9XvrrMKd+lGVBQooEkpNzKySFzmiyPYWW9wqAz03VYwUxgpiuNpkdBW5U2elc5pVFPdVil3zCXQ2pGlMZ2AbM2oYpkwpV5ksrSv5d6xUInlFmLWnqBrKjA6r1g0/x4gAQk3LcKwr1w1qZ8/e2g1ywIWDPiffcYtjkUyB8q3slcSzxOTpxR1Ytkqh+jxaac3QxSB3JRUXvYrXyLRwW5nUCeOyTwVMtUmYZEoacHTDIdWKAMgQkIAEy/heLAI0hitasQn88qpGo0CQmXWXvNQrKFSw1hGEuU2LbchvoldUtWc+kCPNujF0/4bd/dpelsc4P/7kkSdgAKeT1tJIxr8VSe7aj0CXIpg92jnmEuRUCJs9PONcDUsJTLil1LcGJB+TvTp92HNtPfu0wBEWBKKKcyMckOktA1tOairJIjKRoVecNbrNaQCcYRlY1m48p537e9zpyyQ2cwjhNC/hG6Lyv5n//SlvBTgQtZIDH8S//8OdlCGlF2Tfd4SdUuNTFcjgvB3Hb//sWC6rum+87paEmXplJVO/MWUOUTIfPeJmDwQeCHurMeYzofVte/N9LmGCJBgfBCjONVs79nbX9Ku21y1ZsehymMvlr0Zo9vyoEAAmpPapscIRPvAT3OJCJmrAK+GIg+mWIwVESIsutkun7OvZH8p7uup67WbHmE47PHyenSsrm+peabd5V97p8Pvl+qGDMs4J/y8dT76tD1BusMwk1amdAEREQqUY7a1tzyNCXdrKR1Cf3hr7J937lmjl1k4uqhqZC7tOKqYQsqsqNq/s1GSs/KCUm97GLzGzkgna6gQy9NLfQyoN1B6KvGAf0oOgJbblEQDFrCtfpZTSUtNMx1rZJgYY4pGUZm63w0wMav/+5JktIAC7Ctb0ekybkbni8kkxV2K+PdY7CRrgS4c7FjzCXaalX2u/OeFLkmqHsWWJqMRBRqShoKNSSNBSJYbmXnkhakcvqjn6k4MUoOjn8eh6j5+GYjPZEBOEAEm1IF2A0KZ72S1p6nQCzpMG62FT3thVTiuXbHPi7ObZZ1Qqdh12mynUPIkioZqUJWrCi/ZgsDsHzEqSLReCp8gHQfPRiekS4r9SCIKCTuCSh+RFuBYeKJvwlmz0X4ZcjTJG4yCopR0kqf+1FSk8DzPpHuWhfcKdhRbkUiEypgm7UTDcFKy7u9Ra5HI3ujWz+ol1TFKF3C0kqoR7xKa6kABFITUwhs6xXUulwF/WX5eq9gy3R0HXQEKGFdQCcltw2GeHpcpponF2lyVEaezXbKlUeirQ40Vh/B9NHctSEP9r9O1u8G7a3Y7Vu7tNQAAE8BUYd/OCj4ODDTVTSH2BJ6ypyUhi6TVsIsCosEhUhr00w0XUlCMEIff8xs7z1q0cy1fptqWoXHIoCTpERz0ParDLhUssvk34SYooXCMrYKi183/pLwz//uSZM+AArI92LsIGuROpasKPWNNCnjpVGykS4EzHmqdhIlwPn2P/6w3Lo+tCq6+fQIAkotwOiIpO3AqiD0RSUwD/GqECKCjMC4tJFYE7nmB/YyuVepSlk2EMMaJtKWjsyleoTIZEZLDHa6u9Eax6bI/OOiY9qvZBWPU6msLdHLV+uu/i+7We6O63kAACnMGpnG0FQAjkg6tl0HVfVq1VQ1vjp4uz8YMY34c0c4c4zdzaa7lrezXqmK13DpW6qDabO66icKvq2rPIYiMizM2jHIZJyEOfcpGU9xmKKxPXzm/QfySzkVdKAAlN4M8LG7SnAUFaW3r0R2lxUdW3MlQtHQ9LavrBJt5u8bcglLI/gtuXi7cmDXJmlcZRjofCBnctI6rf6qKqYsr23KdsjIfmMRkLI5zHy9Pfm/ttpD6iWkiEgQBVJshEzb9Ktma1c2R4SsMMw4caM197YoWLHKa0cGCtX2KwbgLAevBuvmdvN5Y6lPpm7u/80iBBBufe8EE4M2CQEzEpG7fxtXyYnWRlK6QNl3Ta5d6eRXxE9VKqopRgf/7kmTrjIMwT1MbTBryWskqt2EFXsuFGU5tPEuBZCXpzZYJeFqSADTRMq5aCk18cyjWqGkz1RjkySaMPEf/wATnvQQmOoK/x5GTk70z/Qe82uvuapk/TIuCcGAAAABgYHgwQCOAqvzPhf62Ug7mJBHmCs2oGINK7Sr1n4XTP++b4t/pUq6vAdZlAgLTl3CGB4qJIrWgTvMWlESWjBIG5KnAwkFol6SSqtcqqJAxIdQBBV/kSKiIEzRm42v7BmPh5w8hvn9Byf8QBU4Q/9tbzhHFVScjW3kNs6RLSpZVcjTkkdFKB6AFgAUlKGNnCkptNPe4U1TYUc5IS9yGbnQ9UpjgfHbo1+f05L2s1iK2mpSu7u1tjQIeprFPSISBhxBpIEHpEUlIu8WqCbjNrtP6eTlT5VxD702IqZbMWWSqSNmjw64Qmzqg4dMbgLclvFKLZZ5EasORmtKcL9GcI5ADRGEvIlHar9TrVQdMkix9HdJSrKq0QRvZ/7Q3tcXKCWIKyMLmgt8mL8ZKsqJfNTx9vX81U1Oa9y973zYhv//n7uhn////+5JE74ADF07ZSewa/GLp6vlhI1+LsUdm5hhr2Yao6s2UjXu/vk+oQc23ShcjxbC1XmBuS7ysbSLOXIbECydpnUZ3OJI/5eQxDZpPkJMbz/YZhj50v8fs/ZP73QpsOXuq2HmTmbManbWVsNG7Bkvktka5ts+AvprJvWQkWsurq5+zudHi38bZxstcZkASlNwIQQe3SaEiNMHAFUFU07m9bA6cHwCxKLZ8KjWYVh2fHS6hy8d+xeYU4CIsMUkUQetNMSs1E+Vf/XI7KO+OO1hxZ/OxEaXElUjV98yxiAlQZG1/DsgynWT6J3fzTWU3y0rSt1hwybLQcsl5mCoLzjjoFpQAKxzRTlE0wwaIZOMyeuePh6GPlJY68LdO98V23O+PlM8Y3+/nI7uzlfGi2dv9yHnKetl5ciYmGViOaC+Wf67SqAAAHIIJl/P8LiOYq8SNFt8L9XQd0Y2ca6sy7f+Vg6SVPYL0gcujfSBH7Ro0a+oEajGXP3OCkEAoQZfzwxduHoVm5zbqKNufy5+oBgE3rk7coZezns5oxWbvZKChhA6Z//uSZOwAkyJSWDsIMvZeKNsGMSZdzGinTG0xCYlNnuxklBl2AKCRhAxa7fhOe7C+UDDpqEira56doyeajpsZc4evS7c127nTD6wMjabTLu/0XqjMsHdV98hrb4hjirmDqOCMv6GjxZx73I2UpXuU+f7vuFmeq8p0iIiLv97/8a3zwanH17788Zab7Hs8ZEWTJ1jxlsAFXtx4QIEIP22i9y3sAIdkHPAabREeEM1/Gf9ou/aZ90iQCSU3GyqhlmIqi6lYHlZTtyaNVhSOEbShAJVyhZSezbbaUg6OI5IJF0bKMkcHlmAaVWRomky6C4h6IMBWJVGRNxcTL0BzKU6OyJXDSkP6blMsYWO0yaWYNIRxcpKT0JN9jghzPBKaEwkhYsiKHVP21Mp15LJnEofI5DxVzdn9zZwis2y1GSKck4NiUAEfQGBYjTmccK1yra2EKLXBiHFsCBF3Ebu+233zTbKhA48xvOmZ/Bl44JkRX4yqZyZGVzUl/z+BScqZZ+Sfg3RGpjg4bcKhXq1YBt/bSgBggApOUEBmRGRLrTpZFH1+5f/7kmTuiAQmWlbR6UtwbCsK+jEGblFtb2LmJS3ZOZ0r1MMNcNb1mhyFz8e2fWvUzrYwuRYtabdWUu/e9rbuOZqSkbKRUkMTkZ0mi9HEm/8d4qQ6u8cVD2jA15CBmuwJHR3WEeT85l+XA8izv71Nr9ZTO/+Yi1gAAkAABToYBg1HHD9Sc77s9ynvFCaEEE9qF+/eeofb+ZXhx0l0o973M7MloDdmsZU2ev+yVNKh1V5kNNVHtQyoPcLf6sWxukAG84MeA1qUKqM/T6oiwD2jRScslJ1pWDTrB3abmZZ9fWDZjlhqcWRL7Mt3biu8ztCFEi0MTSMCRSV5DixGJSj0qQXzWAttf5YfZPMVAajC2pZsdvSfmvn/+QO2kCQFCACpKOLlEI2Dwo7cepSVqNcmo3xfFn27D7XLv473N5ZyefTq2T02z5/vajsx1JllXYz7zu3UOwiMMpFciXVWqcOwWxl7dv9/v/+fg9UgIQSSSCoDoLE6yoJIGhR3I85NZJjXzECY32Na567UEGPi3uY67YIhjMiSkRTsV7GrkaVlYrM6t63/+5JkyAgDHkrZuSwa9keH6yoZIlwLiTNcR7BrwT2mrGiVjXgN1bKxFfaiseiGRmWs6mj1i6vW6P/8yhalkf4/+7DbUaSiTaSTlohGjYQVaDuQLrYAH+Q/CR6g0NJIbnIbKl10+hEd3O0Ud4QJY5ZdnLtm30jJL5jV2Mni2CqLCCWOeOQIsTTgNH+rZs0z2LI5+Uf+QwsLkEIkmagGSDTRLRUa+XblOHr309EIblrYSXtvtiCq7afMP1Vn3H+hAicjK56Lm/C/v+vmXnkcNViUwbEyjurkLABYSrFMm2tamRqZZo8oIjhasrIKFCHCXqULBfpZVGRgjwpVJJI22kk75NsUPGiK7S6VFBcNv7g0Ll1iWHHVcJ3Krc9Un/pPTLbN84v7mR+X/C+wpkR7zcjeymu5VBYShsSZVBUhEeaPLGJqamTi05UoKuC+RIrZ38qR5gMAAAAITwuAxD7gMA0y/q8c98N0l67Xxosim3LIOeJC1up/W7nlJUcmtgJa6na5mKziqcZpnDhBqmN0+lBZNWVjMliOaJvnrFVsp7ueMKis//uSRNuAArQ/WdErKupUpuutJGNdzD1HaOYsa+lnpi+0ZA1/7dkDGuumjCmoaiERE5nqTZYlX2RtQIVRB2uACAgIEEAkqaSMX1LYmmyU7nXvfgmAHC2qbguvcz+s1WbYuvBrgU9FsT16otpTdt42v/9OGpZUy30TIs/vLc9IZs+TZHJ/sZfvorS1GV3coRm5sZ70onj08Lh0pW7rcCAZBiTSRIAIIKnMkOgGgbXMMtuhiBQeBAmeHBtc8pScRMy+yS9+3j97r57bNghMYeTu9tP99hnfvcEIJh7uIibyM27tKI+7/D60e33GMejJMjNMHqwAAQse//vIHXpMH2/04fwW9OBaWSgSCUZf8xVzscxOEKcYlcuK0nY6FmSyzJGcdVpnPqUdSpTatN9xBXkW8c4IV1eLXeF9Npb/5tP//mQAWg35e+XTTRaHcEoGI8zphBGgAJWRCGt86PAcIoez5n/ykfAqEAAAAS5ynQKqubi7gIrtZbFdQbjIa3ZYJEa2sRtU3soSXp7TJAWLRQGAgtQg51zzraSqihc5iXpuzedy+//7kmTnAANTSNbR7xryYKmbHTGDXwyNAXWkoMu5g6HtNPaNcW9NjcreXpRmFYeII90PHprfAUlTr2r+P12KNKsH4TcbD2wnb+BQyMOHZASAIAFUdZdooNEjDXdqUbjQAo8xNTRvq7V9tesRmzNFpERpDKoece61TU1nbz2mWlBAyWBoKavpu2O7EDcb/v7Kuvl9HH/+wATCAAVNyyANUoosT0oke0TQYUHFkYHZT21yUiFkPC3uOk1UGwklZRc1GGFojkpakEZmJYlqmR6yfDhXF+hIbx3pmmpM2hcrGRMxI4ImJEeFySRUY0HiLKWhqgSZlP4lGH0pfYIE7XGACjkB1U61ZVCp7wPxI43ZuQYDAuSFAmOQOKqllBEiHWAYAuNBtChIKHd31mDBE0YPpHFaFPIM/pyj6WfqldS6EAAAAFKi4qCIGN0SEIEOj2CArIIqk84G0Mw0XayxSuHp4zBWrFIbxK5jl60Kp97rjjifLOj3PoCiHl8pmydfn4Ynf+0++pzHfZjuzz39bv1HNptZ5mmx9z/f2/Sp2TlKf2hi2ej/+5Jk3YIjNy/ZuesyZkdl20klA0xMRTFtoyBryRSGbahkpJhcD+2MgwChdBCAwgAEAAF2h0BtQgeGT8SOO814MmXzKQFpgS0lknt8bIZ8AaWlSHQ59/Gw2bEumbX7MKb+190xlQC621P6NdIK+9racsqy1KThyu3/4U6ia/7P16P3ioMptKGMCISQAiSSU5igwEMcuFASaKQKmqKTtpLW9ChT40dBmTKv4YHTdqId+/6LmPh+vXY6lqbBmM47TWzsUl81/W4mG3SNqxREV1UTVXsXKWo6LdmLPKkzopszqUrhRLLGP2Ztc4VR41ioFWM6rTjBgkRAJgACm9CcPRVIRX0irbbdO6FZg4H7ywfMv/3Lai6vHAVStpIGrJqqMIeTGhnbDtk0lpNmx5//31zK/yJ6Zo7vHf62dS1s6sZiTKkhhUBCgtBykt+G855JivaXnf/ysQsUGBBJBUSeiMyFATWknqaN0nwFL3ZZIjP+K42xCU925deR91Q3j7lZ8ksdr7OqsqmiKQag/hVJ2gtoluVSqbkbFTQSFiLxcTdt9Quh//uSZPGAg3JP2TjMMvJao9saJehKTclxbaMwbdl7Ieyolg1x4OhJGdCGezGDo8RK76nzcn//mVwt2tDAARCrCbyxmYgHoIzmwXxW0/Fwim5RxIlma1qxf680dbZp5FHtvyobGqqbc/j+JuE0D2rWO/cjO+PXZsb3Wecam1pAxSTkixg4kELuK1AQICSSknrwkYMnA8SKHT2lF57T5KS0AdHPiNSetSF6CfhdrFYuE9ly/fe01l2lc7k5R/Nf2sLKokvD3Cj+qi6G/B/EdkWoTJHUX189fqXL1zM//fH08R4cGkv3C7B2FzSocWZRCYGpqET2HQEIAAAJSkKbBfLOhcOjyc6iKzmhKhn7U+AfGu5GNTWt0ze1d51q2Wt1efO8+nriNWbHbK3HS94rFv3cTDre3cT/F811mD4cBp6PJLJFRTQ31xfzE////H1mHt9wZp3+PiWOy9Yf41UmKA0UknN4ABPVlIZgEIOuhvL2AIIdyJuVSkWWgtLxgwoRjPZKe6b/N7829ff37vUvrz6u4bct2bG+a+f69ZEpDU5pNxjIzf/7kmTlgAMaPNxRKULuTmarKSWGXA1tUWdEsQvRmSgsKMehewIm7kNRRD71IHud/FMf93///0AEhSA7Y2SvBMSyUBeDGkpezYy3CRn5SV5fdKbliy0qMtSBBDkVC7LMLzMDKrSbIqFhiJFhIkTlgfBNzunXDhCTmD8VNgJwuZKiE4xQDc9+rrAgAAhlJS4DjCGTJOJVVmzPnBTV6zD6RLvdaa+ffWMRb+L/9ZQGcM6jXvMyR2ROrP/lVG71Z/9rbd9s9ptI3kgZPXJqN1FjY5DPfXpPfzPrM6qILuyjL1l6VJHPeLi/uwyRKMpYZlqaq/lqYhRGlWa1HoAAQwAAyk5bdl84f10A+Hll0AxMtoAkCyMGtfe99dba1I4GdwTSidYnD0Ti4gtTUXpjiZ9aw3ZlVGez4ff8TMiiGFcwyxbmDdabMax3fZgxKLlY7WJSNUPcPa6JelVarwiI7HaKBSLCSiUEk5R6eGsXmQ6gmbtl06dfRL664uVJuxoj7G6b1v4+oePJDZHi4K2LgcPk51DApx3ybWjfy3PE09WjWn1XEs//+5Jk4oACyjTb0Mgy6lFEOxMl6EoOXW1pRL0N2Z4rrSiVjbt9R838ivr1jNuLs6WmdS3Le0OhpYVf7mhN3GEvKcPRZSScBUxBd9ODxCsGChfxjBaxgjs4w/iJ7UZ/eWCXkYNwogEw9z4x7r/DbKUj+nu2x9pJ53yJTiCNs3BnMyEBYU9SXbSNtGIQ56VXoNAlNOJxutty/nBhp1QTcgqDSUunXi488jv5s0MIquQQZ9URgcmt2A+mm4Mcq9P7eM/cj//r7vTGwvXff11xVePSLYFDyPSma1jtKdBDGTFQWiKWI5NHw9Sk/1vx/zMR9co1S8VKI4pV8sae/ZlAMlq/80AvVGcSYTeKwE/D1WNbbBy6JsO1rL4241uta4gTUvTNNc9W76KHBiiIhd7edThpilW63a+jZkZGqim0IS6sy0a8ve7tE7W6ARIqOEwQ+bCosZ9HvmfHkiupze/ck9UJJKtRtRtJzdkQERnIRU7qSPlx1s7mxGWB7GilWVbOLWtTJsOr6nEDsFDDLKZmW56xIaVxhlEyqY89DKnecpvQaiCS//uSZN8AAtw32pmPQuRQJ0vqGQNdjZlzh6SlDfGHHiyM95Vxkd2a3yJOdyFEyBcQgkvflDZKwsd0nxqUq6iYDKURaRaJKdp5bj60YKHcQZ47/WN729TeQkMTGP6fnc2Y6YwOV5gWuRuYfFvj56Qqau3+7tFQkHzL34VLBs2IVsGK3ckQtKHdJ0cmVdLAqBBZm4Kl8qH93Bdyv367hvmytd3o3jUgEl394x/SeaSm4dLPUSoqznAAeBXNUSHVrHJO901fNmT02xBslDt9X/3zs+Nmx27+fndq+M2+F/HFU8zUX2LryoKvh7X/zXLsSxcfJg7X6ixkoBKMIKJRJBURw4Jg4gDoWZuePVrNc/NWnZNt+suM4T4e2ktwmBS1Gi4IDzoWU1qWWFhZvocFg0lCWy8mHF7yLEqjrXtP3nsM9TpQdmpzDamHs3//5Z/2/+JHeVUVBCSkkpK3UElhYbtC3C/c9Uy5ukQoxVH+dx6mO5hT+zjqWcxGGXfKCVjKRIGFyU1KMkrMbHOpqVYpVWyuby0obSH/0veCI9YMRLtPZ8eqQv/7kmTggQLtP2FpLSrsTwQL7SXrS40ZC2rHvMuZb5FutDehLwu/8ot7RVRpTQ8JsnIlIJNp3OBlmkLw5xcFD8JyPw2NBFgIxyGRfVxUU7vuTtWoaHq7++/cuAP5ZGSGpThobCRJGE6CWgyn/PGJy436rDzRgAHkxXWy2+StSTQCYi/BGLfkQcajgUbLu/tVc7EQCk3LWRmJI8wOXLi5gchKxeGULIFSQAjSyQb8RGtm9suEauhbHEcEaRAR10yDWSZ8FCCEHpg2R6GIfqPgHzNgIIBVDZ+weX9SL9RuX/gmDmC7RFK0JCtRiIaBaal1o0I2IgRYWljKZJjLjdbSQHvD1f16tdfxXwUIkx1+818oXVUoqkaZ2KT0hTSZG8BR13L6vf5kR6FFISJjD1zUrpoVxTqaYQV9/anKRNQjiaBTQKB3rWSVByCSm5tMLKp1TG1Opn08z5zkOiExFuzQVEbg5rXfy+nTCzz79yT3sq3VBOcO6F1z1NEvlLSeB8GRkTUxAukTM1rIpqbGRqbHIJWEKqmdpn5n1u5sKdP0KQxLhmz/+5JE5ogCyD/aOYsa5mLpy+0ZY1/KvINo5iBpWXoo77SUDX6V2KIsEPAgYAgEAFTjtUvVa+h6r687VjPmEvSIZ/5eEpDt9t/P1W2X0eWXzySzvLDAEdXvpmhOXeeFhroXiIS2ha7q/q14m0Wa2uLlYplv+0lc4bjxVruuVqGbqrmFceNQH/5QoOUYBXL46//wboqBCSctXggJ4Q0NQzZmpGDeJNfWNQupHy3HEzNTf3S9909rVxvxnsOvxiSu/8/iqUcjDz3V5+hpCU8rFN1c3unHNxcRe46SAvVRPA6DB8cTB1bJ8+OtZqYv8al5mM/fiv8d+R9bpES9ggkEJyAaRIgXrI3d9pBQc1zKo4X3BDQh2rqZFjY2S5mfXHwLUGKyJkQTRY1ZYdeuKm5zYB0KRPP/0vdpHPOMh5WZqUjqZ4SXRuZkKXsnz0ZSx8/406M/G/vpXfLFDoIjzOFJf/xaCgACSnJIChJamUX5jRisvRblJaa04xjg6nAJSdoKqtqoqU67oqRAFHPR7DHQt0EUkQxFmYzbG3mbfLIj7K9hi1Rq//uSRO0AAwxPWbnrGvZpyOtKPehdzL1BYGe9C9maKK1cyaF/Uc5VeYP5XWjurmtR+Nm1QwLOp2IkhYBCAJQV/BUs7MGE201jUexonry+fiCA+UPOHz5dL5xTqlb5cH4WRSWmaKWtUZNrd3CjgKk9GmX0q5YQWjDPqYaDSyKygLIS42zpu+96+DdGavY4Zr40bQkFEYpygAEAoytHCQQkmfYEK3UE6lvnLnwAuJ/VVSqtlaopKuKRhBHNBgPKMeCBvfR8CK4QRMb2pWtq/wyuJjW0D9IORDkU83//mzO/H//3//7KwEU25YXAkTBrvisUiLgkdMFpzR1EVJI6IcFFadFTdZQYqonkyKnjhSQcR1v1kRFMImnHIsuPCoIJIaeyKyKcajtppLITEbdGNR2S6XZ72MXSueQun/NdL+T0eUfbXImKVt66AAgAgJKW5MbEoeVXksvvESyo9TnvN+wsMqbUN64VbX1vf2wwCWa9meczI9CvIYTRnsVGtamrO6sZzI7EZxMQZyOxiMiETcaJRFxyA4NkH+wkfkGL0FC4zOWSmf/7kkTgAALCRti57SrkXCp7eS2iX4mcYW8jGQc5jSntHJgpehG3EHAAQASAUnKvrzQvGJLZ5lq5ZqJta0Uz/wIQRBWdPT9ctxjnKyS0kE0mTKKLJ6HWtAv/W6eDYCejJX9rcqnPMyosKv88WjRpG9d/ym0o0X3CRCc/1Gh72qPX33EcOkj05lWv8p0/9Su0rQAAKSolC1B9JhMJh+bJoveNmXR15dPHDh0+CHhc08tNd0lol5FPQKKFGZE2i90HpStTJIo6PAJbUd3RRIejnIYcg40rIZXVnK5FZyKZk7uzMiFR/W9vqizMDAUSdokVy+BDfhWIEmgBAlO7yKhKlzoSm60gFR7M9pnP7+Z+FGCPkkn/9NfK/j3zmupa0uhON5/9FqhjsYjrPKLBI7Lbq8zlOzIW4iQmzEdVa8+3dzFiKOyPLRDim6OUwuxkIIoZdFYq2yh04Cgq4SE6wmEgKCumugMgEpuUSVALCQVitJVgYkqBEhT5Q7DIsQKjrHpN9/Ecxd1UrZACrzdO1xuz9f+hQE+3bmTxSrUs4ex5TalSRCn/+5JE7IgC9T7Z0Ssq5mhLWxo+iG7MmTVc58ir2bOo7SjHlXpL+OtcT7bfxSciWv1++Hh/hXJOhgAEiAAFgpKWpAoDX8GkMT8wuO0W4W/TnS6cOAAQN61UfWQUlh2ns6eOHaBL1fVr/V2MHg+CiI9SqxPkXZ7tMEx2mtER5rLRXUhx4sLMHm/2O85yjzpb+VSo4mRA3+fJwM/BkAYEFEYbAkVyY6vREBcvsrQadKUb7A3JIQZ8y3R/pZLfGSfvYG4kgEWS6ToKnWZlHkD5tUp0XkxNmTQXfp3SQSp3Vd1U7JnB9h3fnMl4jVIEJmXe+YQr//6jjv8oJVCLZkISRSau2GcQRmEIOwg+md3P5vgDzJdu/61Kftnh01A8Mq6//Wf/+FGmBfe9uud/6ru9xsXfTJcx1199TNRAhMWKVWjvHZBA2lU2APFjjSgAgWFY45dESlNqX93klXWd8I7GACoEkJt3BDChUi5LyZLy0fShQaeoh8zuaCZ/4+eT8oLxlH7WwldURf3//VLvVFrK7MAIuRfDWvd4bEckuZzdwgUp/+f8//uSRN8IAqJJWDmIGvRjSetNJiVey6DPYyYlq7mRKm90NaF/qjhg9QUqKXqfbH4JBC1FAkrv4Pgv7QTIA8ACUXAbIfCKJS2tqafMrIjDbUXmWxG4/l0OhA1kEUnzhfOnKKqbrfUorprNCMEcmia2/LRcrwWlCCKjQWCSLSEjWqpxJJJZ/FD7Bs0V/f6/6eq5Tkiw6uoGT1VVHF2rFm49uE3v5x8fysVFFO0OBJoJLu8cke+jOWhmnQ5LSurjsBS9oWp+Fmevr+RooFNJSpSXYzd4REpFFT4rdHpfhW3vtkdC6S7TiKSYpPgyFV4gep9vVWW6Mt8Xa1Bm2Ymt0sAB8AwA02PCV4BTp8s4uuM3Fekk0Ll9SCJjrqAdJb+gpZidVWrS22E3zP/JaSk23CDmvv6DAtPG6qp2H1EOcqx/xNaxSvbWtzsxd/Oxn+m5Aap6YaIFb2MdCpN3bWtOm0B+e4Qxc2bL1QlOCJTKKecUjwUQxaW1TYZ0pxdWBpeXs9leV3MMUuaph4eQOMPnk31DJUVcoWJLXLbmkhP+r/3/yheVcf/7kkThgALzTtnRiRr0bap64z5IXsspHW0jIQu5g6PuJJatdrncrTKSnCMJyyakW2JZOEWyiFGuRBgQzSfBNCbQJ6gVegahNSdqK6jUZaYLyQW40wrKp+CUVrTpndN6rDwZJkJgaAOFNRXfyvmiCy6yRKhYCQ19aldAwRodCqjKXXHs7MVFxdv3gk1Vd13nezLkmQg+eX7Npa8vrANXP/+Zl/57tSI+ITrUeKLCKECihDsJsZHQg8UzyueIomQ9mUDZUUVEooJ17FlmeIts9S6WmplgG4eWz20XOj3WikbrdqeSNVaK8bd0pxtRIFFjVXbRUIZ5HehDkP0svt9uNDolItZWMedVViMVLnIzMjmFQvhxj0VzDEDK/6LC0rAQEIJIEbV3xtvXdmUkuMGiBvvSU6wAPnjCfsvnTOikmt7HkjMtTd/UhDCo1huplYgkIlKjFMVz1T2mfKtFaxzdbJbeUgMdTmdZSHI5EMjkIQljEqrnc9bjWHlLJbS5LdYJoBKTUliscRrCmlldZRw9aHszROGBA65q3W3hsVCrlHSyYLD/+5Jk3QAD11bc0MtLfF5qK20ZY19LfTFzQzSr+YMoLXSWlXwdL9/Pzp83zspEREzUxr3W2+t99x/FE4OQDEJ7Lvsv+/ZmN5l3l8sgMoE86C2/nN2isFp+s6JLIhAJJRJSlkwtvUOrfLUL5dL2n8DPPXr3synV3WpEcBRJSr+vUU8Vd+tjyhVJqbRu/qa1j5tOqnTmOoqf/udIsxJKv7qYR3Ryrip5cz/uq0W7f/4O+fmZFIRBpwQaCIMce2whKd6t0JHilnXG/asUCYiIWTjo+G53X1i8kVq4/0SLtlSHdYQB1qzMt3wgvGv0s1GYNv4i6iVv4jXqf7GNF2yyOFrahY8ZMOEg97kdSjYaCykrMc+TJ/9exvRWW7dIclhcsXTeJYjM2NFHS4XMqKhdABiJWWpOg96nVdSbKPOo6Mwpqppuz//mhoubam1RQs///5alfzxaq4NnWPd7W1Pz3d9wpuLx5VPr9vjWPPe04a3udB9WF7e60e2rJLWcm+R/345uigZfWSTLUlgcAgeBwrIw5JZgq1Uq1INyYl745wuKRROM//uSRNEAIswzWTkrQuZciQt9JahdzB0jaUQhC9mqpmxcxq17rSWGhjn4j6yn3dfecQJuKudddVR++Ki6hv74eY2+74v65QUQbOcNYlCLpomHcYeex0m3jS+KbMp214L/FDQQiTJYMGRuo6ETu3aenv0TqJmhuYIIchRcwIcAdJIT1MtItImiLIucN0nKYmrpLr/H43FhosNGCyECQB4MVxMfz1f/P3KCs//M/1f9/3qYYUVbisLBMjCyiLiFFirGMyCx2UCTLOx9Oav5hyUSBQACU5cOLpiRNKkFpRVukULntrGgCm3bun1yO1t81O696SM8X3f9X5ECAWOZTGq81ioR37TkZXt5nKjsxHMtjlIJbIJnEzLbVWaximopUQWl8VZvkyNLlAAAQScnBzx4sr+BCrDX0OWXTyzE3+Bi94XC/qWpjJLzuSsXYlA1Ln//xnjBw7kYEvXVp/LlC1sqXNypzj067/uYa1+F7KcVh5lpSuuLTmf9z15Zlk2TICEb3cNsJhcG//iKBKLUolaNlyAg9A58iUpRg8wPENOHoJh2k//7kETPAILuR9xQaELubEkq02KIXssVLWVErKvZh6XrKPoheyWrI4x1sszUtNEyY2St0WxSEd5WVgq1rOpeyI6vNqMOxlW6NrN6WUtRzDiOUikVytWiqeqH5iovRlcRbCbi64sEAIFJyb4MYwAEDAJRwE7L204dPnwVIrnvstSab6G67lwKVD/1v1+RFG62er3XQ/z47lO6rqanTOJ9kloHUU58IqHEFKEfQxAaOg2+tKp3gHLJ/4QIAAEAFBn//28od0AIp3BJkRogQfJpIQuD6pma85kUBNnqZ45pLMTYwVnznoJDkof/aOuUlqgMBg3//+On+6/hF/4TuYWK+U+eHYkVMrxknHMjQL7O3DDmUiqr/XmZtmlYFrHveLKKR6ANttNu7DVWxmRr6sMDUMYd48TijP4USCy4X+dQVIKukfdJRqNQXtRfdvqretkYEIFOn9t3d32jAhks7FzPU1lbQAsRG73O7MZGdzlRWKYccFHYdQYI3TqngGkRGxQlkhlIgstOAaerdVFe6moimD+94fBB/XmJiQlMuom+vaQhpf/7kkTLDALBT9eZkCr2YCdrSg2tXMtNVV5ktQvRhSSu9MaJfo5/yEStj1CBFYz+t52KdTHIzKU+hHr1VOY5bmUOih2NymItGILnEziSiyKQNI2IRYc/LA1Wy2jWQmnEnLgQ5kDkdQ1Bj6eXfu4bDQ/mVtm2dbVlP5+qhEpA0+3Mmp/l7/qbq2FL7t/0qGlPtr/xDTpDmqv7h345nHhZ3OWF+Gup0ulFFeJtM04qw1FFA0HfrZxQwJwIohtt3cTgkIWPLuSeI00kS1Tmi66gNqc7NxPY2kXvu7iuaVT/v90ruSe04+2PagKAHCJ/KrT59+4aLvmDN3mb///SW6V/hPuLmETe0uBTe4U8UW+bVhyJUvp//cImiSwop8ARFOTEykAEmkSnd2oCDMwQNyA8+YreoYk7f2Mbd0+9jGMcagSO+K03l47UM9PGQALoAB03EtJwDnfhUjWMuPMeDbHkZKmWhEStIRSHx/4RD4CN8ceAf1IjgTh6ZIWVH2stJNJJ2h4aRyJDjOcG5/hwovSSCVkPdkDgrkqGV7Skapvm8BER4J3/+5JE0AACt0nbUSgq/F7pS70NaF+MtWdg5K0N2WuOLvQ1LS/GTCLCDsGELTp3pkdPxAMzTQioMzq4uELeAkUjHP13Mz8w6E8MVKGvh4OoG92lYHDF3TIDCw6hFxpwBpJpJOMCDuB4EgcgGIjwS6f+AheZTVSHusbpUmFj1qTatqrl04VwSK2qlNeLf5pj92iP98//s+NV8jKubuw37p75KZkEM7Q7w0szNEY/bN1u6KePk3SAArD61NUhz1IAECAEUpfGAKnRP5/s9sKebsukHAFftL/M3Y+l3sGGNac5uP/kfvjRkN5PgMb5PQqmTySaJvIRCHv+SF6JfJO3DgzQ6kamLqcMc7zrmiDJrxH5na2U2vgzkbZEQEGkkmYgUgCSSo0nD5cuBYjmjWMGZ/gF2uROysx55qTdkQ7J+/VCg3LxuisKNm0YkXBQiK5IXu86rmX2wszI3jEqQoVpT+3tPLfPKTPvhekua4a/yZGWfAS5tR5KWBRW6UDCBgd72d2rR6ZfnsAAkfjBcZFfEWY8ds41lmMZWw9EZn9TOy2TaplI//uSRNOAAv5O3lCiGv5h6TvtCQZfi71dZ0MYbclgJm+0ZQ1/CkUVmuhS3lYMOPkQoYUplOKlJOVURucza6ZV5TcSEYQeZay+9upqgIOBAABc2sWDmvhNG3ARe8mfYwEvWtSaSaDVVqddbILonBYJKuFf1/FjGzhos0TAUWAp0KCEjsoRFK23HhORd1O2kgneukaWgQCUnLbAEJScCFozg+CMdjpsetaAWzqw23M3eYg+3aMSllzfBFO39V+u64NGdEHcI5eRe9PMEqWBlyiJCOSUMg4smF10dAzuX1kNljmLkJ6QoGh/oBIwLjJysXB0oEAEFJ1IESNgXTOCqZJFoW1Uuok1E+t4DgnzJK6r9WeqU7ucKS/1nzrHrWTMUtDex/NLfo+yNgLnREe8rDvRUUKczLf69P/bNq3+6EV/4CxgzuirBBEVAwAAApuWYD+Vg+VXHgzXpBWEmNKLvZlALiSnY0Y+pBJFFBjIvLWtTsgUV2NU6TQCkU6zIsWE0yNrkXUZpO/Nf7Hssp916tzhNXd3PVaK+3dg2kYlEiQTOQRHdf/7kmTWgAKySV5JKCr8RgL7ShhtOAupMXFEnGvRXy5s6JaJuhUHJL8x25ejxgQCAAAAmXpgbBXEyo2Rm6Bd+aKLmykE3sxwCZpKPH1NqUzXSQUpS3DgYFMmbWlIq8QkK+Kz8y7lylrD8jMiidPlvnNp/lDGhwZoZMQ3YHOJKJTRrEzhxKbIno4Jd9ueCgiaSgiNyjlPlSJabOJW2ec5q1c89iICKDRyXXOjWs525083SklEXDXdUbkIyyWnlNnZhjzn/1usuGRUTLM+FJV4ydY+CSX+fUGO6f+smxObVkPtM1Vr/ENf92WHDELP+/Pw0ABgBACSn64IAhBpuEOkNhvg2JHg9drQT3CoGjM9l/eY5aEJf7HaZISgX2s/9VuS0PO1jz3sfVWxzS+41u1f58dp8zGPM4/+fHfO3+vDxV5lNkzVRj/Wy8Z3KndkpKm6H9i1BIlIkkAFzQ5G4hECDb8WpdxSWnz9b7UMib7palM/V6VxbG9/3tHT9o0e1N2qBEkqWB7kVA+nf8rgpw1+epfkJmvkf9Q6uUHrktmWe2UT/PD/+5Jk7IADIUzYue0a8l/Hivo+Q1xMWSVrJ6zL8Yema+j0mXh+iEYo1QwyFlGdvyGVWJgFYYENJJN3BIVHiq13ghM8uO+SXF11eYgL32445nvbVyy6qNB0BRSvrpFS8vDvrPdnil81P7Ilwk8JFXUdxy3x9/78RFXI6ZLsVKoSwnnfqYnABkVF0ggN4LcMY33q9Sa0B63NOLl6ZZUAA+KKkF6nZ0XTMEU100EjIrZ0d18NoiW1i5DvUyWFqZESanq3SKZ67qhLzQ9VYpau34p0tnrYo+xhaW0vS2I9N0j8zcYojN8RKy8vUXfoPWupMDBJJBSTltFwgURKNeVcAhXKBgdpTLOgfpB41akJxa1VWshuggmkYrUefFSjKghksjWsKCNOx2Mv6t19DK709qblGW0puamt2mpUdZCd+lPQi3FIlUMSpko2/blyYmVnTBCnJRHrbZbJJJJvqCYfV8fSBkirlLrM1OXGWt0QV0vmjtpIsm6C0WWte2Xh9zkY/x2/3xmulEUFKnKqdhr//t83WZ99e9Uw+CBr5g1QHgS7tL/z//uSZOcAAvVUWlGPGv5Up8tNJWhdDO1RYse1C/mLpKxomaF7eS9D5v/5WtGFX+EdEH0gKaCIANwhqgGTfYxh1xsWF5nWc/c9gN6f3/0Nfs1TK3qc1pelpNez318/p/+7v9irG1s5Fu8trbGPH8eG/35URjNeTPureLpuz1XqKI/PB/Sp4N///lgzDC7QjeIsRpBKTlmBVNORz5uW5UtPhUtadhaCcewhD7X77ucpZaPrRCgIql+rbGgJVMzZyLAm9bm67HEablYwPt2FAyKW0xTJEJlIJXFMgALjMv8UljtFZ8ZnLhJ5/8gFxQQAIxQL0bdCq3CpOaiSjRlh6tcvT7Adfp1ctt5zdvH9Oli3EOW7X7PI9yGpEp2fcsJ32aURXpr55HtXMDODe1WH+WujEhVZ1eJVjHLHGzw1QYvGcx//KHOqszkqASQCUnbgzceRD78wbP3amHytlRL2qOTtUBdemPq3O3F109rLa3pzy3ud1U6bDhAIqfk4oU8yiNWbUjBCmdjMERqTUolaouxITzkTZKpJEzJ46VFYih2AK0mj7f/7kmTnAALzM2DpbTLuXWhrGTGGXcstI2DsIGvRdB8sZMYhd9c9wzDSuZBKNChQAkhIID8EwZmqaNupXDI1KSZqvRpkQNg2dM1UnRl5FjzpIpup0nKi8/Z3d84TItTQ3qCQnxvsqyy22P/4/WmunH9wSj3pe8zjUnaWXWZ7VZtpR+pmpxAc2mhxQRuXse6udZXMil6oQiLZkHGS1OxbP73peC6EydalMo6HRK6DImGs1ZS2RPIIIpJiL551TilQj19tmFi3+8k3kqpw67PDMqqh9yOxSjsSxXFhc2cUJBAgrIrGiEFzcMHf/Yoi077AwLHjoklFWQEx8C7WpEYZOmzTaWx9qAaOa7GuRbdGzEuq6j5Ky3+/lE9PymD5k0bSiorlkS6KazdS1S9P9xSiWZCL6dU1JII/nUpAiQQBzHIKEKJkHCOVAUkEEFcawhaZQyEusPMw4HYdRmjHei1QSlk3FS5n91DIPcs8gASUHHW8TXcT13URXhPXV3a3yqy9uzQ8VraC6C44aSotFshI+ZVI2nHTKzw7fHxPtP/V/oiDTe//+5Jk7IgDLVDXOwsa9mWKOwktqF/LaRdjJ7RruVqqbWiFlX7xsLAwFMAIBKUg4fiMVUJdPGKG8bBgEqMsSJ1yualZeF0ASyVOOpFToLcwSb5s76hHVzPEzyTpDnm2leeGv+7utuJp1anqpWaOh6iNL/i+/53iIoeXBWMm7lCgOceSUKBiUf9YEmAqgiKoJXVfbfNldSmi2VsinTCXNHTRRdl6akEzJNFZkikkovd7KSc5DVtOF/tliUd+7Xib2ovGZBztw3LKhQmMldtmlb9vY1nlGt9/7/u/7//T//q97/RTPeHN3z+mUvoFSAUARi4lCyjDaJah0kD6hZK28mvD67DBQe8VpLAgZq9gttN0rXd7QLh/3zMz/N13r/tqxRp/K2/Mxr1ZyCMO24YZZOulUU0RePjxOXkNWevY8ceFCAitX/+ivmm8bf7PZADEEiEgUUnBhw3OC4yjkzrB8D3UdazagMvu3du0FCpqI911EMRbbi3j0Zp7eTIhHSd87wKVeK6qvl9zahhkgi7/t29JuqUp7kCQEnMv/zVV2Og1EpSQ//uSZO0BAvxNWEnrQv5gKHrKPahcjE1NYQe0y/mIH2vkx5l3YqSfsAICEAkkoybRwkIqKF0lu3jXpPi7JrF938TGGsEZg4980rmtHuvEtvGr11cghHL9D+kGe0w7VWPGmD674cZ1Fs/1NRMzxoQadPMxbTxH4yaSKJVgq8ew9fgUDFTobZocW6FE2sEQSCS7w8NBmaE+Uc+CKVMIgj4yFwNuEGS5ZF2Ms2eY5eA/FDpl/mrhJ5mGnrYPOBAve7f/IunfM+P/33MTfk0uDj8dkM+curi7MCMEAAhuPuem/77nb7uH6QQ56cJRFxbRsZ4fYyP/xY/LcCGDxEEklR0PUS0bI13OSxd/6vLTux901mmJJJ5yMkVE3bFfa0D2rmlqXtSkAK8NiUyFI+7hDtpnAomsUr5bsqJeEr3BlnHYmcbYnSbi2KHRSh513IHH04M/QACJyE39oq7VBpVIgIIgRAmMIUgeQWhCMiKMFskg0oAEaaNDZh1HrFTO1X01SEwiVfV9VLOlXHDzONHguX6t3UkVdnVmMLoo1HkKz6zTWqZnD//7kkTqAALMTVppKBr+YefK7WHoXQ39b2lEoM35e5zrHYeNcyuyHTkOPDN70///0Hv//+bU003YeHAyeCkkUnBIaHIZF6lXkrZDaj+8Dr5pJ3hLWOrh76rsu+XazIRE5Zrbuh7//YbOhnU0dC3dXT6ZKqtUY2Mo9ZgbsQw8BZSCouEYcCmhpFtFF0SUIEkklQWQiyOLSrfgrtjC2NmndYNSxUbigxv31Y7t43UKw8XVK7wvUxVbRa4tF8XV3q8pU+6XETUxpR1Wv/f8UMXSLh2Ci1V9cekb//X/E2ePmT/wM8Pe7gAAcMLAAAGgAEku/UrllZHGpXEi0lv40qwKOTk7ZNHknX1XIHS0eaWbvq31HvTV42VRCg31M42lk34mmKxLIjkcx0KHgipUGyksdlsquj7PGHPvjDjSUbnR8prjSj3JQjWeRlPSr9pCisjijdKY3phnQ9UCVhSCkk5dE08vpmmVmFcSPYdXNVuiirAvTXaiLoppZbd77rk+cNGuUY580UZE3POFkgIOJTv9teGhV/4UofR+bnETRP0GhlkZIp//+5JE44AC9VxZ0Qg7flAny2olA13L9TdnRKEL+bOnaqmHlXn6FXF13JP+miX4uyCI54mAjfQeAf1ElZALQhCUyo5CK1MOsOYzPwWPB2qnoDwuHACQm/SUghYvmfWk6VUUoWVmL496lvCUGx2nvkXXnEKlfJIecT6iJEpp/v/xEL+6IT7u8/okDHJzRSFh0CEPnH0WXACkAGuVGhyRU/ktibECqb3n4YUMMQGr/UXptZVFzK6MU2GlCc3FvuxhitPfiyGBRuJws9PUkPUyB9O+Aio0ydhoRHSw1U91qK+eTGZQ0X4UZd2M2BUbIrgqeyoKl1CUSCgSknNKLKh6VrOqIMKNSHqHmfvV+Q8An3FL11rw8WfP3r7zffxJr6obs/MxFfLdjhqaC5tozWQwaSOWUxw03aykxb1BUD9LruxYkKg860p3qZIG20ejw/Kvhs5atQmKyX6t//np0keCGgQCm5LsOWMYQFFH/C+UxQoPMoWNBI65qnGPlD9nRKKhQv/c7Os98qUbrLfY/7AbxilUzLdZOAlAQBapOZyHma72upH0//uSROSBAxRO2lGLGvZZSet8MQNfy705aSSsa9Glnqyo96FzzraNiJkHWo1IVnc7//bnuQCj0OKF3WBAARZiiBbSSaUsQXCvHjoyX7+Eg+jfpbhRY2G4qoZjO+XmEiOfuXWPSfGmx1aXkTkpmcInKOpoqSIlTIGTWZbn2s35fc3pEU0Pw6h5IqiqP/5n8bSQEEjACDAABNt2Y8JmmDxGcaLLqOzyKhvqqGqgnNe7eyfyDfzTpvvzZ7aq+5bNvu3aUFiAlRBRkVIanYVB3U3gEGAG69yn+S/5rarkqkzuck7JDZmaiA8aorDrNv1vB0SigiPZigVDAAQUWpCkGhbho7FFEyLkEbI6S67oYJ4HHRmka03QZaKZnZaKSY6yGkm6kzd13XyOraKZfGxhweR83PJdPfIj2N6HgCywI40watoJCg9zM59Mz9zkt/9CRh6uwmZH7t/tPyEf+K4CAIJJapcoWSzImhtIFkGNesjLKCzmXRfIoN4uePE8enRNx5ZFI0YYi6x2UVJN0zjVostJVuiWnIxa3pK6T+d/hETNISGpuP/7kkTiAAL2WdvQyht2Vekr7Q0DX8w1M2VFrGvRmqUsKMkNe5KU3hQ4iKCJTO8MkneFqrMc7////+f/cI4DSXGzSCmoUi3uoIELklE4WLRbiw/nkQl5Lu++Dj4PHV73TQKiSLUDwPyhqqubGht//sOdUVpjEdSymZHJvs86dsM0z/j5h37/POEZChBQ7UI4dr5IUkM+N+dKNGzuSl+qBUcYUthOV1gMaBBlG/NDSYhRpr66EMLF6/hvCEbpXTTyDiVJYVqeLYBVO1zRGZbDRpfg5lnS+khHUy3PM7ticsyLyTCktz/0MWYl9iTbouHc22Ev/QzRuVxlf190JBggp36g/IDiqKLUEpBqGh82Kx+dwiyEXJUONJXy8JuFzmxUH40TnZ0lAcALlSBsy1EwVHX13HoBGPi2G8PaMkxzbBWGW3Va1VYOqekxq0gc3V3f8Og1pUWatZqpua2Zuuv6PQ/o21zBTv0MAHoJFVscDdbmr5FQDC5ROqPNvTLsnr9XNxPI7ghHnYikj2Pyn09jGfM7If/QlKcJul9gd/LLuuwNb2f/+5JE4oADDVfWuY0bdmcrO60lY2/KpPtpJKBrubCl61zKIXlpbg1TVqcZjEjCoQzk2RFyardyQZ4hPCLuKjlEWxECkRAESGEnKNLvsroVl4bhkvlfIZu3zgGUPB8S5230vr08ffmp71vAOvfPFTKpTTPVLIppUTtCAa+pjNKXW6WYQD1mJWtHQY6jkbuSNHvXmkMhjOQP9dOdSqt0YTH9sZXk36/PipuSp+xlHUdjTzM7k4yYjb6t8hA3iZF2eyZxLPimIJbzVhRqXlo68cSyJksozSb/1wnm+Yl7iNnX0etCubXi1r4cbVyvVVeS03G8TzcbMPGc2QJhQ/fBV2FR5to8sOOYsihpJDLTmzkbVATFMWEYRcmi22s+JUC4NiHEepey0D6k/skIc80LhTLzEVNyCGhv/1GLBxxfg2E////wPBFN/v/qJMeNOCqOah8zCqlWsUPh3JjpO+ZZD4YY9CpIems01cHLdXq0qtq5/hVVggQQm3Y0JBSKcgWRWXxrCskbmrObYui9BGd60HN1HTRHUfUgeTPwO43qN//rlPq5//uSRNyCAslP2sjLGvxkyTstMeVey/kBXGe9C5GtKqzoaKF7RxXq4j2WYBw3lotYP/GHHVq/KbGWt7zR6+/9s9JOZtv//060Vn6E9lqwSQIASQy057zFoWY77ATRfIaOZTQ4MxcGytaa0zNNN1INrMzdMw1pmbGCjxmyv6g+6mUFdgWc+gMV1vv1K9pih+R6snQjdaOZUypPRZL2fqgALBCDsOznOccIuh6AhARDjcu3SRP1cd6uWm1pDRTNQ1DkEtvTtrONBf+5iotQ2NTddX1cfjv8VCH9Kd2u+q518q7q+e095ZEpGWal2x63SQkoKosXusPNfZAyKuj9lVq/UY+UXyVdJ3EdQ3/2DxAABBclvDz56sJN9BOyNTN/JUG0wVqj6t6kqdS1UDyZl00a0VqSSR/4cBHllzU+Z5LvE4QpFz3U0XAWsBOsEOh3UvcUYImY2LPnr91+XCkMisEyj9tASDp3/i0pG3LuDp01TFACmEp+6jEO0UZ2jpdvoHDeGFBNKnEEOxMChDmv5FqU8nyLlADQ9s+Xp13JiZtjsX83aP/7kkTXAALMMde5jULmXKpbTRoiXswZM2lErQvZZCRs6JiNekUFWzUmImUUwtoqRWCRKoKwxNTf+Ga+ggxLUSCmwUBtS3f1P5roVYwkaeSLWBIE8emOxtlr/QinmcK11PVd8Scp4RtVaf3X/zfCrTTGkfM8wPi9FMuHsq28B4EduFmGNkZUndqoQIGBpjY14ugz5wzeECTEBCTcm+CQAA6LwhsKlDwnDZ9gaLBpSI6Ug4VCYsc73zDq3ujJD1cuRrDVYvkdzPVzmzl7KTEzGZtSRFTKpw0fsT/45v/PYkKmVc0QvIPGvHfRnNnE9O2wWYOBSCOcGhBgESUndlMOHFu6CbMQreEQsOo1pVRjkss/SKI5O+h2OQQUrkfjQcqlXyEIrKc2rHSnXeiNIQspjkKxCOYpyMpzmQXT0QGhjp1NtfxMg4ImvwAQR9YrxPCopoCXBACSU3dYXPigZLD3G4PTPnypFvKSmRjBTW6Wt1mzLZlkVdRsd97fiK3qV3e6CPlrbYjMgqRUWqTIQlTFKxnuxim6ErMzo6EN6VxaikV2kdz/+5JE3gACzERe0GMa7leG+5olSFzLuSNu4aBr2XUeLmg0FXcIQVGmOPiqKZtlHo0swSWhQcQOm4WIgQSSVIvgwyTr0ybV1tNSPmfzvTp88RQRCKCITiOlTMVsmXZ+cPS6IyX5ezAzRput1oKaPovr3VznXF0bRLMzlldXjDIykdijAAAivkTVkW7mMYz32oxKnayqfQPJDgycRDrsRDLZbHYpB7WZBBjMxBWkAIAkpO2Q8Soqm72mGLIRAFQJkZDBZUGj86JOg0ni9GoY3R2uxFKeyku1GIPRa9JZkdPyHemsQjNdl2ayzkahqI1+a1MqNHgpHqIsIGGQagq7lTodAmQEgpVy7jwaoMCFO81VdWUg+6ASYWpGYw1LXTdS2ZWXHTetJ0H0GXk7qn79rZqritjW/MxiDNTVRVY0HOoba5rrCD2aguLD3VfMtfV/uv/+Ip1ua/v5f7nVaOWBosJXfxELQokTZAymlE2KERKbkjEqA0mYVp0TFYL/37eKh3Kd2qwdyxvfWaSo1ZSm/kTz43+FkiXvXaXdSxpR7PJj42xH//uSROcEAypY2rkrK3Zyi3sXPaVuiok5aUYUq9GUJW3o9q16piTD3oOgpC2/XSjllmmFIUdLWsDoMBdtYKtP9YKoA0kAau8YiTjD0+PbexEUVcByXkX/roTCJcx7dRx44f/wKx//DysRXGr1DkkrCNMJXaUzHmVYSBvummtktod4khUHS1v2jHOEWBUdjBt/4m2BEEEcmhE2KVHiZ/IIKisAwPNQ1buKrWaEA0GPrbZ+9mlj33+rZ7xLn/SPHrbLnPGntAnpZWYkulXbPuixsrMl7ugxiamqDrQRc4UzySRkXkpdCvIFBBSd1IIrqWia0W10TM8kufPnEaFa2Yy00+lzZSaDMYLMXSygK4ukkmlBQDKzUT5RiClVa58YvUhyUS9ZteFCeUpqbLDbdlwbmIlqVeg6dRpr0iURr+ynPKqqragdMUDdN60GOrPpsiXDWXhUatBaF1JImtS0W/XMEHtIiLDvCgJrio4GMKrZIDhdGNMu1uCJC9JDmQt6AXwR1435Sd0gQf/bf+ZlzvUNX8VSfFf9DHua576UlXuUXf5r1f/7kmTdgALYQl3RK0LsUChrqRlIXc8JTWLMPav5fqBuKJe1duFqAnVCP9m1i7S+9P7smCZL4sKtj+Fv+fE85wVsEtuo2pRuOXYocrjRjjDADOPGisIyADCTJEwqzu62P+vtgpxHq5UXJI/V8ZSNVT/zM2+Kb3OfOQ5524lsW1qbtz0ijqwxTJktfe5lVF0yFq4+YgpdURx7KQUiWuTT0OJjLiwCejSQACAIFKS3CEJhIN4yogFUsSw5U9GNiEQF407sWZceahxFyrXobcW8KvesH9PX9DnxkJzXCzHEQ18eOn9ZnLCo1XygSHAy4qPkx4eamcsTLu2C7hG6h2ST0U2k5ZCYgLE/q3dacmIaHnBTGgV/tHeV4mocCVR+hMPC1a42XA0RlMi/rlt+Za5s2ed2efjjbnHJwHB1+s6MnF3Cjrhf6q3qf/XYZH0MGleKhDP06CMABVikVC4FQVUVIygccGn3Y5Fu2sKh1sWnVoWh8TZiZlj4HGop4UdaR6SeEXTcfc1Vq2/Y2IT7HkiD+qa62RjRRU2UH1cf2T4UGkR/N7X/+5JE2wACpkDZsSlC7mZJW+0hC1+KkNNnRh0LkWGk7ujEIX7XW93bIV5Zvc1n15vypy5mu01b//ojuDAIFCISUUoekLpgV1IJd6HcK1uGfi6b6UjPjKXlvaq+PeFm/36VzmhS1t/2m6URnZ7XuAfHLpN7+nHGN89Vqa3ZoaLGuqarrCEqqaiB83pnAUTPu5m3f+47SjFuH9Ltj79p9qBYLgYP8Fw7NaAApHIRVbgodIol5HliuUlblNdYHU8nX46X0pRDr7KqIrsVHX/+7hq0S+u91Iuc97XOmrgPC6hF9Y0NDc3N8iKG6hAmvgOholb9O7pzp5qeuH+58bf67vqun7aa+//+1ryYEQCUnKJQ8kvm6OWLdMoLy5KbqQASouky/23Py3iVAnsuukelouv1oJ9ar++pSdVVdeJZbdD9OWsf4giZLoIgRv+B8DzlHXFqfwjx102t110P3+m1Htdf/hzY9ZbEKhAcXQKSKgSBYSKLtXNLsTOMNhlwFxws42sbI2GOkeEJ8+T9/nLca37Zzsg0qc6GKPPGXEncXkq6Mzys//uSROYAAy5PWlEoWv5sCMsKYetcjB1BbUSha/F3KCwc9aF6lblyArvy2pVrmptSiU7oOPvtsLCT/hxBWtQQSLAUJaSKgwLiyP1LqK8sUcu1OY8Rk4zf98LXTPf0H8Lz36yj3W5n/B0nsUZudQpWlT3q9kY2trsZUmPdRHN+iGmUdEnUzqIclG3mHbbVLua5l4uoCZBKblFwIaFk8XjqNc2WtjguNLt3rGwmnbTysZ9avqJSmsLqe/2/3A3TUmmXr89Kgghuatridk2h+fG1MPvPXfUcdOLVyNpk+JRmfmok7j4xuM10ShmHygGdqYpgeAQgAAlNSjAE1VtuQA9MXiPXqf3MeEQlGl0UA0KETFEB89103B0KBWejUOOqr9wmhaZzW9WaXMrZGQmLqrMRszVNQ1DBFHGRJJ9GU1Tjeiml6az0L69ppxjn5yuc5rdGyf7jTh0AFViE0koAM00gCCg5gNodlYrY2BOM3iK6KeqvGCNi53a4zVq7JoWAiOiSPDU1jlsqVQ46UKvJpMNXbS9B8VE1KlhiW0HDM3uf9aMOf//7kkTcgAKnUNpRKCr8VOlbfTFqX4vBBVznvQuRkKfrqYUpez3vfMQuPMrdX0FFS8wIJEAaSlbLmoyS50eSvVSTSprVBEFEsHAOAgOp3pJ1vRj6Npqm2VGZoo49F+cKQdkjFVT0z5yR0yceea9Er/OzRGIFZj5WOJzOqkPzWT+a84x3qbTblanktFYACBKori5EUO9aL4uE2mDNYKQbWbIeX8pwqNH3U+fD01wIU0GjHNieUW9hbazWy3RN5396/DgYJ1cZFt3zD3akez0ZpxEVXN3UqWIpwu6X1NwkV/xaJ//FnVz/zVql+JIE81iJ/N/ie8QOVAAbFHzFsUgim2NhkjoJtpLgUHdzWUeom4mXolrVPdTHnf1zkgx13fe9m1H1D89UesKn2cscf7z8wUAuuanoyW0jhAxrfvSxbUga7lCTTHdDZjbzxj0cTMrU9b2V5XqsaXtoACkEFFJKDiGCOCF65BTMPy51uKTXqv2y9f67/tI6nuJOEU0Ib0En38tSvch9UZ2SyFZrHmUrFHkTGwGynz8mbD3/7lf6J4/Iz4P/+5JE5YACz1Ba0Mo6/loKC1wxp1+NXUlfJ70L8YkkqomdHXr9I9O67kwiMDAlNjIpaQW7U2WD3YiZbwEH1RCvuYa51/75INd1X0rsQzKvxBm/KVSnISjhITOyZ3MVCq7OeRRzEdFajpIRuUiBub4aj9u8CTsmC//HqcdOfb+gIku8JtJJ+m2keCJlZ0jVEUj2nyeShKDdigYBEo34oLnyGlw4XT88fOyUDjJKEryJHZeOFw8f+gDApwTHV3P1VxU2a8x8c8r1r8ZMw40ZxtpEUa3C6Om19qN+LmPH1bf+iIkfMSiWbYfTSAK3lkGQGsHYD1HrLTvkUGX5nqYi6wODBCx8YpcL0uUSiYJ/ksGLROBLksS3O+cOaSUXEQVFaXzHPSqJCgu/oiI3Ny5BJWMuSjyKyKYqURViJOuiIRmal/MZkMqsKo/0YwppAQYlJFFQPgOHJKHZVaSJ4rxdLNfjOB6HwshF89NubfKT6YSgHaZcToOnDS03MpZ9S9Md4R6cyfZ7J/tsRPK5pXbtSLfN29izGMNVfva9l/ze+KfFPc////uQROQAAn8y2tEmKu5Uh4tpMWVdzUlDTmxNC8mNqypI+hW7u38Hf7r+W0cPpMdCV0eUSdyhMBPAgCW5drAOOji6f4ML4PLOrfa0H8AxQRspqd02TTRMq91KYwZJHoprumzMpax/ZP96KTu1N1GqSaKlLrS33Zc66ZxSKDv3VWy3TZM3ePYPQ0+H+gq+cV/8kP1/yFnAo0FBQAAAJQDBAw4yZoWoScHMGATPozeiAGVEJQz04FnUA7HgoHAwxQ4ywAEjyiyBpICOGXoGeADRKbgBB4AFkgGOo/JbrWaehFEWeDwUvoy8wQ9hJgQcNLCtRhmWsBWysKpywZYRmNVFGAlV33kUUsXrcZksijOp3cN0qm8UjMSm5ZU1uXXO3LXcrLKqmUuqwzmy2p//nb17tzE5bwgiar+50ZvUlN9qth91/L3/////qcov////kFHk6kxOUeBY53f+tRd4RAA4VOocaJQk+TiwFwLNAICqZL4skRGWGA4K3Ay7VmZhEJh88YKAGOuooDG6Iw8Jpztq4TaMsiqeE5E4MBosvO41MVDi//uSROmAA0RP2L0xYAxix5sqpjQA2HE5QlmtAALaKCkHNbAAgfgUgERIIJg6MyiWyqNJwyyMr5a4IwSZ0vqVjoK06jv268qgyfppVXoak9djc1K4el3KlHau50VSNT9JYjX37VvOgluH/9Wtl8/bvc3dmq/53rOc5MfUsfukx/////92rX///nbt7pbefbeGctpv//0k1QAAAAgEBUimgygj7LAQJOYLQGEWhLAVg0GLAJdJzvBD4w1JUowVumKdUSXIaODlGWqPtKYmm42UeGgxooMAqM4jhfNW5h7KVuTFK0Fi06zuaaYuqSwxLk5n4vOjHnxe+pN1odp5VR/IKeajdm9KaXmNinsUEVwltuQ3K12WR3LLOaotNOcFt040cEAaoYPjteklvKlvH8Z/WHZiJ2edZ+1SDnMe5/KlPDEcq/umx5rusuaw7y9aw3+/28TJpa/dO+mMhmsHSgYNCIQuwSZQRAAAABAYFRVcosIklFWfgglIEIRInAMeXoL5Q2m8ysGxr7LA5f1YgmWwoAHNkd9jbhLTfylhhOp0ePIiJP/7kmSFgAZ2VNOeZyAAwutac8zkAAvlW3VclAA5VJvup4yAB7B0VhDJXJBByIzTXFbaBXae6A4Grthzg7mbyS9ZXcMa1DakdrkYor96k+Dr9vOzfqVu0m707lvVJf5l+p7kax7B8OReS27ede7dtVb+WOFTPv18M9z7uMrcGBoBdWB4cij//qphjvLL8u/re+9z//9pj/R2R2oxjIZrDn//18vx7laELthUitFqQBSRTqysXJIQ4rqaksnDFG5EwnrdLleFbyL+W/6iZh1au0hCQ3b3qvoQ03JJsQ0CnUIyulQQsy2y8K0z9RX/s32jpcPxMLvpVwusVDLa//1V2y9VvotpJlX94mijqfB2qqg4jBhRMMfpo9LLj6Gl6vSaVRxitsBgis1haYuh0LLOpTradMOHJWz+yLNQ6TKylVLsvFTJ8TGq2ynDnelgm7oGDlBvTjaUelcEdqOc/+W/+CUUqSkAYmU7o+N3TnIEKByQ0AuD90J6Ie5V3eiLn4StQpHyQRvO3BQKDgx8FMjEPXPBGHweCAhwICBgQ0dZsIkZWwT/+5JEIYAC1zDc6SgSbFmnK6olBV3LdU1nRKBr2XYh7ejEqXaLWInneVYWKuPBIWVWn4kHuBUBLLDgaErMuBkppJO6NhUuvFynVZ/zssiQqeLGBUcNFiebW3rMOpfRPYJMm7gzIbfcY92dtzXbQrKqCTO05hMTdDPdmKZJh6Fuqn4yxUGl5ioOBZtW/ntu/7Xv+OMJsLABgYhJyXAqJkaOxA5KAeagNxVOYLQ+TMbDoha4SADAhGqcE92TUuQ88Fs2c6SmRhW82/LnwMcQmUcdSwmS5qen+Ut3JyczG0J28z0tDnlLczzOEWd6EF0vqA7YhdIGGYSUxpKP7ietWzyQZ//KqGWS7G/cWJyWcLz6m/oED+kmm5KJRxLHGKSoGR6Pi4eR6XLMap7up7m6mNV6lP6WLnnHs9qT1ex67JPcn0admkTBPJFXCgu5YZNcjQEVWJCSTcVHCHS6nR9tiWZH3ICLMfn9JJkjh9zIjhqQeRDZzFNhjTpDVH1ZT1TQsVSjBjWtT6Ufcz8kVXxd94aMSaW1+4j/eFUm0b4ua6v4MsV7//uSRCmAAv5E2lEtQu5kKVs6Gehey+krX0esa9GUIGvc+SFyIK2YaFArsLc/F/H4dARgQJNt3YDAYTz7s8soz+PuWQZW2Dz97qR9///5WT1ho6t4Ob6prdtXMFwuOlwyBKzbGtT8yRSVzBlK1fydAvY/Xmq+q61n/jtP+hmOGlckIYy/slew6+O5PzooVLXVR/v7+bYAQAgJNy2LgWE6lUkT2W1+GeqlQ32zIHiObj/DCM66WqlHRaa08J9zGcVueO4v8Iv5/cidARSQg8a2r4zX4VIqgZYGBGnbaU86WEDp3p/hS9Bj/xuEcH90HCC5R5VhZQwgwylJaBWpeN11GzAXaN0mtMjIIbGgOokUmM2UyK6ucElUcIfNXIaiNt6m28M0w7HiosGhTH48ZzS1PHpdpf+hJUz3U/C881UXFcNxfKXMwpGNahxKQJSQ4EFO3wdaVfeWDBUTKgBESGVnA8LiBEhRP/Yf2SRTFw2Do8dh9NyMVUepJVsgYPZNjYHSy6Z2MIdTbyPZBtU45W52P/LI16rUcUb/qQSGYlcs6hyZhP/7kkQkAAKYN9lJKBrsYSpbaiFoX4rBC2DHpGu5cxLudGWxLgo6+cc0XMLB0kqQExRotRIqQYGAeaGoxpP+r8ABEQzVaTeGU967PkXLvBGIofXPyGvqP2iGbzhjB0aLeLi/9Maxsq2XDI6/A+FWqeYHQzfNXx9/18xd891y69f9f+lzkZl+P4uuXqK4UfqLyYMQVWiUba3I8ldsT5FNm6pAK+AGAgSxNNNJu6YZu6i7aSd6ze9TXCNn0wYVNTJKSMHEptmhmXbn3PmhDUmWhQPfiF0qev//gQ1dXcZ9Qn98w20zKbvzBFRoJMVxJKXjwDFfGRCS5/14dHUSCWWycuKQY3mZxXJPTkhEnAESjXy9vd+xiWu5XKVV2+ny/79rv9F6AbCJUMBYClSblKKh6HVRFDqZbCrqMsaLCWJFALCsOctTllR9FtpJ0FACE/A/fVX71ZWevAaPcfNbVMtL6J/GiSe1EDHh5VLRjdmJIh7ZU6vn0ajNuinZXfkQQ0XvQjZ3liLyEOjHrPFmIj3Xgf/IHwOhgOZJ/J0TCkGkUmiUqDH/+5JEL4ACrklc0MgS/lWn+60M412KrUVnRKBLyVef7nBjDXSBFqCXgwN6nngEgNEsKhljaXRE41G2Pkz00eeT5jkidQnQ5TtNjRTL8j8v6fmRwn09/rnxEU+XcjI00EGsPnI0+hQwuBF/+oIgeUW9QEaIAEpR70BBhWLBsvhd6G5phpeCk+qFkeof+PbgYKpVa11LQ/HsfnJP3yNb0QivtPXkIs6Md0StjIJZM16va25NurXVkEvKjvafeWLL/mP5Js8wznQGCCKRhLWcggwzHZBPu3gvgKgCWR9Knx/1lcisvxjfNvzIlO5VyPIIRuaEDfpWFXhOVMolOSWhhNMgIatrsX2nLTrIVKOBufG59LSKRIecBy8Th92YWkQIaBVGwQcDV/KJoLW5gIIM+6FmoMnThFtjXCxplYk0GJ7UJ6skCihWuQQ6EVwxhjD9QwYN9MxyJb2bf/nqf7hUoNusoKWA/d4OYR+KXgxcwSN3mv///6wAh5OQs2dV2K5rWndQkhoBrSlBWvTMVEKN1e5DORw1pN0JfCxet2/pe4zj814Z//uSZEMAIr483chjGu5MhxsVJYZcC2UteUSYa/k0JK3oYol5+INj18tTWZN6io7vGlNfj7mbTdn8//9eFnVbH7dakvdZIIABUptDOZQmB0hM5JB0QTkJd8wj39/fripQM7d8834e2vHx/KX5z0DYiZ/+m8KS/zbWGQcYCXzypZf3Kqj347mpm1bptEVlNkHw8I8G//KaX20p82VBMSjZCBd/LOO8nyISFcsqDQOUDmW0yr2cikKjOrTuPur52X0vb4XXb+RP691bFs/pNT7oZTLzGYO7EUtWIpzodnB/9WJI8/tRM2pi93u/dQZUxRBKTgxIAwNopBuc4P56N1h0CB7Pu/qPtGtc1MfflGEIXkXoylsTuUV3KF3n9Uz/jo7G6stc4T4OMO6y7//4CZa6UehMYGUO06KnLP2FUlM/r2JEAABKSKZscLH4rZn1Ed5oLjlQZeT6kKkRHKHAmpmelWY9UVGWOl2B4YaIkQ+mTkDDVOIkyDkFxCgTnAcSMDdTY5VlqKZMLOGNxpVux29FIAdsbiCSKUuoHwtJTwUUXWcPvP/7kmRbgCKjMlzRCRrmUANbNyXlOAqxI3WkoGvhRYws6MeY4BaeLMLMlDLhln07Xh0izOYc1YVzG2/Jio1Qp5/mZ/rl3vCbclM8o9ZHY/PY2OEuRo8PITKakWRw9fYxxVZsypC3+hIAcDky9sFBxigvN5INIT7cgs1M5d0iMD236lkR2xVbeNUdnuU2Gj56AVjfmO18yTaHyosx5jDTscZJJCJImbMJKzoZCz0GkBImxd7xqhKtZYWVDbrhUsbaacFLAcgWx2sMRgxpQz7hLgc+N5oWATaT2HVvXrSAnvSpGWCBlNu///DPmurPIXLxsCZk1L566d1/4aktogJGCBRQaiuW1voLR+zmub9cNMlkqSorchkCwbjKxzM67pCD5LDWK/hP103CkAhWrn/8yrjiVr/SMuSznf///v/Tly5eTaq7D04FJ9dyUcikZBLxIIkWOIDUVyX5Yk6P6/nN+N8CAAAAAhAJKkCYAkebVnrqDLh+vHLoE4cC/KWntfo68+TEQ/e737X1UM0HsmeZ/TT/OjJIjGqkTMRMzxVrOmtdFaX/+5JkdIACnj7g6Sga7lRHG5whI13LYT1lp6xr4RyUL7RjLS6AYIKPdTzz4SwuJqng8UFvmw3TZy/v6/awog20oE61I0mw5LrFH+nawL9N9fks357uZGiAKnts///FPayIUVdVU9F+2FmnqPyyGudV3KNnQ079FOtYxLAqnrNECNbabu71qgnK4nPHI5Jd2u6NMTB5vS60G4rfTI7moYbmymIQDKdxDO5uHVyDV0rK6oWiu5kgKevZ6Gco9I2bdEWVHgUEOGJWBbq6lrYGB4DnD7IPCkmgoRDAqHnnoPkvnbCwEgBAEtyQH6P1DXcZ8+gMMkyfPKKAC0Jgni6QEtH5eWimkqWROVlfddrViNsUas6qaNCKWJCaii0Zmqw9H2c3lSG/mDKo9LChnkrEvd/QIpFU5m223LuZUHZ25bXdi1SgEguQk3RuCFfDh2mSQJQydUw7nVrZ053/XdnZHOVupJTGV5ciq5MvvqKmMxQTVmu+1bpdEI52wx/XPdGNyBvwvZ3KWGm1SnSkyk5u0Mm2axNRO2Se0pHJkyWIXBq+R3No//uSZI4AAt06YOkrGuxORnr6PiNcCpk3f6SsS/FHJS70lYl+ngkjCq/53Vs6ev/Ndnqj1oR+nb21ayn/WSY0iE57ol2LpZFIitqdODdVujHfiCr4rZ8o43USja0UiinUwKFLPvU1Vu0xJYCs16re8TbUIqsFQMVKpeZlacqnMRYzKpWeiBKr02V0JqR1FgwoUg0TCwOABQVPhE6InBlyjpcFW6GNj28nsu3UTpIfnH1pmygyo0h8MfryImuHkCv6Z+1CBe5jacUAT9R+yop7ntpB/UctjkWlCyfJpH181NWqzfR81tZlsVvTcpSKGfxOJ1f5C/vc+FeFngv/n3/y/yBACAMCUk5RQjTXj3vtve6/wS+4DRolz3xp5p/jhwKAhS+pe1tLnWRFb5nkdyklU72OYjvs6RaEUxv6Ot2nRHBDnIrqVGYjc42FZNt0ddtmb9TCcvLSygmYqCVXEgKLdZ0oJx43UVgHCagFAQx6icTJswgwvjWsn7MThcHpHaxu3YeZ23Rad3QHio9zy7ztmXOISDtdFdck/2Pkz7fhf/t+X//7kmSkgAKgKlxRKSpsVGq7eSVjX4q1L2NMIEvRRyXtZJUNfpdUXy9aCqEAAggmrTNkBJWkotkK0g9ijsqntLY2GYkBSAXARsxT+c6nATuarGu9ix7nXq5rO+6utbq/LaGEnQeGrd3u5ptsy2/RydIjQMDVpVutAr4dQkEMhAGBFNOUQC1JH9DpdkFVkbLKS5ZxhdY3lSfp5RrCPHgfWt5/rDtlqrq0JPt9ilHlvszswkLMZkchmNVlt01XfHNZ531u3zOK3CZKyFhTqu2UJQD9LdXd45AvwUx2AmgNa8809aD+14z1Z8igeiHn6ia2utkAW2zaV1ycWOLEWqYl2eZenWL2ic23WbVRyMixu6SPdFG16R9VvjWNTrXxu6e59cU870AQAAACm5Bx/Jid/J5YFp1MWrgLXLpDWKZMpsRU1mjTcbg11LSTRXPMgiymFIeN2N+ltcbbblVVU7XlXetU9ohse4fNiKbZYsweLHSjCc8ec+kinQrKKgHoLKSRTk4hOv1Jy6Es/KrCChtMbdVyPlmFQqvI/qtHhYoJTarW3ar/+5Jku4ACgj3bYWo67FQnuy0x5VyKiQdxIy0LsVYZayj5mXAtmmGt/RYRRsLSjolP/+qvuI6paMMdxB1XGdeMp00rin2stlv9ZOzMC87fYsp4uCU1AlAUik3MwdSpSC5dAPEWAkVOhw6rMI7oD8SS5QSw1b69WcDV82eIVJn5dfdtz7n9zWMTm1sP8/YgB1QnJsJ5YIo2ZER+phiUv2cRo3bug18UAEgEEJJyCIDIbTXgw3HSeZosJpfMAPJwLpDX3DdIFZZ61bYSa1rNv/S8KkDGQm2lPCQMRm8ZFIDLmiHciGi5LEITzOPlQwggJZshOyqVDUGwy4kGwINKDT4OloZflqfNCUAro14MDWVkUKHVccxRFFRkAFEFaGNyaCV7tQKgIHw8JixbpSlAsOLW2yPfZzZhxS41owSvClY5+liDTX9v7+gAAIW2DAoOMPm6Lo9qZ3rr5vJX42kwaSrO+V7dziwJlRNLI/vmsOI872SSR9JcjM9PUXb728zry3x/efxEMzXtJvO7SdTLNDZrf//tphCIjH39yYXpAhG/wyqe//uSZNMAArVF21EoQuxTaLttIONdjATpXUe8a5EDkawkxJUs4fTMswhLuUDH5tYnBZy8nqskEaPQs8w3rrr+iGiyz7fUvGveu3nedeVeP6+DCr7ajc2FKVUnpaBqFlGhGSvV0Vh4imZFHPOc3yyEgAulAwdAZuXEr1HQyNxIW48y/+cd+IIIYh/hU7X/HBUgAExNP3g1LblRdg7NCgTQC2BZAcsqLYKARHE3NUfusLVWzJ5q/YKJYMs6iUK0l2DdNueVl521VUjBLBU5tQ3YVJuEZXUG835sbIhEx68f//4xjGO/1///nlYojPBknm4SEjRslNlypKKia1V0CBhxswdQpxZdFWwIAolKUcGMvNN2+NO6rO+WkSgDpEuObHXsimrzhFvski1bosK+MhXScqM5EgdzDTqJLlucJfNCqC/VaRmZWnixi+c+LnCKo5ILGdrBeESKXMzWeEXFPag2THsAoYUrcEoplJilC0peo5fDmII+afUG3dJYUDOPldCbwX282tXb9/j38C31fxM/Fk9NidWv5555pnyufyfvmf+Fnv/7kkTsgAM4SFWbDzLgXcfbWTHjXc8hY2lEoS3RgCjr3PmNegnKmRLYetIlvPQaFnb7Y7TtQ6V7WgDjBQ2172KNUmPju2TfzUUooItTvPpm5mUk1zmtrhjDjZXj4ZTjA8auPU5qQ0FgHSSi3LuOnNIe9OmvfjeL6jNDZY2WNMdkWybru56fV79qJ3/mahw54WGR///8K0LR87LnCVZEI3tzO6Qbyu2dN/eHvLIRmZVwMW+4N3oCoTxXmDF1vHo4BjEWAllEuW9ClzfODkW7V1yQ5IzaZdOYGYSqP9r0TNOaY2Fj+/e/VKDkYlE/+irXH+Re8zUiKsCeEWxHljZFyB20UjXHaLYSyqztNzjv9OWaNu/5oZX6iJDNo9R8fqj4y/G5wgElJp24XHrzZp+rgozcfBgelQ2VWzfUVjTc1vUL13c1TKHZ5bITFp2hL2SRoW0iKogoOCYSzZjuH5D+N588Ock+jckUeiVALgUFgaHjRt5KsCVGRFDVCCKSsydEZpSYo4pzuGVQ8ljoklyxB8Je1iuB7lRZwtj5lngQs0XHntD/+5JE3IAD6lpc0M9bflkpO0olY17MXU1zRK0L+Vmb7By1jXKtrN8Xri83dRRNCqu3n8HRCKKciqzzKUpXm5tSzgn2O2q+i3aX/QrdBTcEej16BHgnuEpJSSlvCIXnuFpUPJc2jyThCgTCIEQnS7opGREsuU07sbKZBGmzJHV3ZkqkkjiCdjNlsr5iTmsFsTucpT7sWq/x6Pkx8L8mnqgCf1d44M+XOlYvFs3/fpbF8LxK5/AYsIBkhwBFppW0vFYPymVE71ZNXYRZsfDcjkbD0HoBkLX/f25ar85OeqLqXOUOXqddZR1x5/1QpXd08OOLHqjMjzdN8Y22mkRrhJv2Nr1pf2aVqU//+BHf7QaqeExd3fd9CwwfjGgGkEoRBSSlhSA205Il9C5DkWBHiCJePKNkHnJ04nRUfUmmzLoooa0jY1ZFJlZGrFS0atCgbL1xJrK8Ni+1rWZNyOo7fUT9qv0mPy6ShW/P6rbFCq6fh/LIvP8MVfxZCKKc9yknjiRkMiIPhz0Y65gNLYimdkiREn80lB6BIXN3fU997uswZI+H//uSRNOAQt9T2JnvEvReqtrjPgNuzO1PcaStC/lrqavcyI17Bmx76l1bcOsW1pI/+9v9V+U6ntuLnk5A5PPnH1PNNVDZr5rNpJn53Uj6G7VNdf1Hg7iBKAgDwJpeIw/LFC0f4jQn5SUEAKaoSOASU3Zo2L42Rmfh+qnz4oOBRCK8RUrFgqurpkgUofgSBOOs+ijQpMyzqRwoopolpNNOVRQIBlitkzUQtwlOpEdysTOeJGUsurzZ3Cb82rZKJtUa3sq9lGYkAr1DRdHn5Y/DnzvoAAFzh8V9us6boC9YwKoaZ6tjoKdRpfCu/Z37pM5fP6F0RVQXzoXzoqKTX4nTv/T39/2T/+qV8KS7/0r//9LqOYej4r1FHqhGUjKPZsWVyxYz5yUVKs6hXr3LPRrq7XX+Im6B+JvlHh2qeF8RAAgGWLsvRJ1CNNPFjFsU7xYJTJIsDoHdMmXDOWpHZ6/FWoNUnqrNods1e35dj3efbXLsUjckgbXauUdv/QyhIrMz0U85WQUDwpTarrerPEb5yyKqdwN/wtzMjWXbblb04iTlDv/7kkTUDMObV9eZ71N0ZGm60zKFXs2NSVJsZKvBnyUqDPwVeHI32C4EFJyhDLhNVhoHPAXUsE2RuRjCs5K0yKPdhSYKsWioU0E7JrJNBlLQQTLF2apRR5aaqiT3q4DsyGs+oZQnNRVu9NzEjxXvkSDbiInq6AwTfkfMTZN9VpOWn//jEr8QNbkYOhvHH0Tut0AEuWwpriywJ4HHCJT/IRkcAogBMEYEmSBggjNkR+GddMiKaD3W/oMs2NnNEdbPgsXZ1ffW0NU/ABIeGiEC27opJoRgOY4MSvqZFABys5CnIaLA1G4Zah3PkAlHVwAoWqwKECUnhouJOrmcKpbDNVeRtvT0VAnRyLK4PNErcTVZASIGTSw/w0Z3iIlp3z2RoQ3yWtfefXMfrFdcsi1v363H1cDqb76M23K+5hLjZeKQDa/f+Kv/vb1X//yWr8H+MaA4d348jFXKLrGeVYBAEEJJu2cMtR4RgIxojaTmgNaCwlowPmRydnSLCrTSH0yNje/8igfGBY4Ph0eA4e9SnQ16pMlWUkUcgooo5bKNAJyufKv/+5JEvQwDQk9XGZJC9mGpWtMygl6NSVdYZ70L0XUj7CiZlXJXS/dQ/+1DP4+bETf4qNeXqdjypU+q4zUAACAYq+iIZYSF9Dx+KDNukOEZvBna2/cjAtEFK3+Bqf5tJE+Le26ORIWvfy6bY84ZV7RsQrN/rv2jU05pKZjUzcnk4y8ZHKs2riTACcNKuWrTqfE5jmjEOz7KXyqj0EKkokNAgAklKSBEXVujKxgsMWF0KYwRrvKb8PTWzLSEEN367n384p8X+/Vlmh73jwc4/PBlS74xH1id2RlX//56r3wSDOgRQNnQOweAYeuQWn/X///dxZ5n7nz4KFo9cdS1ZE3NQo7YAKTkkuj1E+m4LHGDm5fKokIF4Pj6TIwzPpJmJNEVSc4aJKZkzytSDpukyXnd8/2+r/deWmhcM+15Rd/3z9vM3D+35fdm8xFVMZ83PcOzXEJxJMoicxtu/2LZNv2//7O39KTtiC8TnPpjmAUUU704w8lg4xs0yNCaCrddSb1LGoY510C1CtqOgtWs1ftfJKwojKlxy1gMdcoZFOHshh+R//uSZLMIAw48WUkvMuxk6qs6MeNfzRVHXmZIy9GFKe1cZo1+DRhD1uGMRZQ+//CA5yea7gwIKwEEgbEeYvLKvCOZYsnw7ZgsRAyPlA3B9aia8KTSSd6RU+VFsXZs1fMWBJkCiCQT4wcA4T/5kZk21Dh5dONpoTuFvVF5kivaFVocllCeOMoxNKRt0jWfDpR0nnymflQVz6Sn0jyyms7yCsmpHtSnE//75A3f/y1INUSCgWArLYMCEGgoEBiNgc8PMBgzYzQMz5weAwg23WeWmp/pGZrRmxSDhP0zLJv49K+wxVZPRhJFUcTZIFY9YZUnM4tncLhomuiwx9V/uP8LQBYLiDBKlscx9JCZAgFASlJLbdb+BKYKisjJP4cVZoQkQ34dgGpZv5hzpy0TS7eJpoLrkL4woOd1z6G6XCyQDGDgAMWPEJAoLZFKMBJzUFNTpbEfM4zUgU5qXDqk3qpf//TOg2lFywqCT9yOrQ/icccvVBZOLZ3ciosOIvwS1zuEwd7liKMFBUeLDfMu9WVp7pvjmsZb8X3LarI0KkVcypZOhP/7kkSpgAMHXN1RKBt+WudLSQ2jXcv5QWdEoGvRaauvqDQNvl4XmuZtT2VDKIRGpkXnDbaSHS//+Hr//6F5ESH+q+aC7lA+WGG0FOWXZAoIK49CC2I24AOCOTzHiagoqcj///PPMz5DaTv/5c04QtxWTk+JNIDHJXRGQKbC2mjWnk+PlRTf+ABF4eGAFURG8P//6eRogEOgAAjkf/BH/tUAUSAU03Le12IRKJJbtyAWaHnv5qDRCCsS9R/+tLSQUy+Huc97lc6hCJElczkYjqvP8mdOmiy/1r+lNf6q887yERDveQ/8gdJRQFUW+AQEaz/2HN5Xr2immnK13LGUcCD0j6M4eUccM1kdMvYa0pwdjwV2k7DO9Ncvacze+dq3B961UxePG3O1vvx+m39WbTDelMps3qanNpvuPWff/CX+1hj/1ON04mWina8/7J1D4cRc+S4n65c/pgos9NlaGpgBIAICAUd2HTBAycl1mH4aFUCkAcLDzF5Il1aUJZsNkAPjBGxNPqCu+xZUeBxV0qHg+ai7nLYg4l2f4sdpBZCQIeL/+5JkrYACyC9c0GYaZlOpe0oZYl7NfU1/QzDL8UmJrTSWJODNSBg0EhUBOSL2uEwScnoXAAIAExS/9DHcMUqaI9fcRuWGgNSDSBlsQlnXklUP2Lvvz50jiFT/0Vj7VKYdFIaozm6lVdy+5nLkmYqq6TIT//RPKVDAoMUYl+Jf9n95kAADAQiU3ID0Ili4N4z3EcFpg5Xzm8WYaRbNSTqt+bbueJqurRLzbhQ3rF9dM7lSY2Y5HXpEpxatfhrn5Mb/DXXy9T3J461zSKsVSoL7bwCX8RUdiur8yKSHiSSRUp0gAFIie2ms1eVFMrnDWk4QTf2Jf/1d9G0ccDIkVuTdvnc1SWM+9obH7zfrO5WVsxPz6fF5jeurW5r86FeJd+vGLQ6Oy3u9+1Cn/4mWcD5BSEb25okJwhpJtIJygnAWo4RlJlVba8flFSMdm8QQ/uvGfvZCA+grcHnwqAhMNvkLWoi8kd/ygmcSEImE4DMZsPLEORaDBITiICioPoDSKGkHResAYKqw1i0jlQqAtqhwfZjZEhqh40NYlqRzSG2tq1hV//uSZLcAAnRAWlGJEuBXKAsqMeNdC1S9dUSkybk7C280NKDmuYkRjl5FUBCOYxiH6WHERldGaJDFi87IiMKOpl3OKIVp5XEXo5GSWhm3ZKJQWAoPIfTLM8HW+sBETBURspIRIjtTSMLtJEGDElLpenpKHBCOfy7qrPr0mHP+KsyLQR5CHdILCiDjf9nSfEEBIAML+E6/+7+W//Xa2Sgmf+Gkt/l/fqX58X/qQACDcSmkpB3gctb21ilZ6bomhTlQdf0cxgvm1933GGcbadcYRhexqPXxD7NNMQUXQfIjqou7UZExy7qjK0O9HKwqzW5nlKJI5ABCjw4UPsoxVvo1Hk1ZRgaLT7D6IwAAAAqhFqSAGGD7ESM1in2sDGq7Mi1PHNV41DofvFhdd8qlQBxtCq17Rysxdw3Fx6y5utOlgaODQTPicLFzh+kNB4yYpKq3SrKVBGXpFttOA6EhW4rCGoII6gepMasIY+DLjKjY/PwqhRqd5EV770kSUWn3JSVkp6K6I7O5ziwrcSMNca7iYaUWorkWPKRDKdGOpxieUbOyf//7kmTOgAKyP1qx6CrsUKLrSSVpOcutM3NEpKvxJRFs9LYhLIdV4mV5o14d+lt7+opRrekAlJOBMOwDDwmBCcISSzziSHGkUfAgxX0Ba8fpID/Oxa8f73NF8iKrH37ECeIVQS605DMiWDBwRIoMqZKOGmjO9rs9Rbdin+fD5n/l+1PBPUufVY6ioXzkXHAcAQBSblBIQUgLxRnKdBMxdWxlYoZdAeKwXueIrWsop/ErRbhfWtYxia3okY8SnzTxb434LjYzHnRXQjACHbHYxouVnCz5xN0UisQSDxCnJchm5pFZvrmJjw7lERg8XN867ZW8b4nLrx54ZhuJTTTgcSBKESiwlSywtJffhNeUh4JJ3d8RTeRUIR3rYlsaE613qdLx5gkj8rct4at8/2brPb5MmHSDqA4FnlQ+7ZK3SxgEXuU3DpA2ykBJJsBhAAAkGZsXBwjeY6JpcPXKLFgBUQZEQmc0JS2rsQLdt87jSOB5Id7Ka5JstSlMtYrHQinIxmRHUhzUHmUyaiRFsUaIzqIqLnVhEze73Nn1nUWo/qKuWdn/+5Jk5oAC+Ezc0Ssq/FrH2tMx41yNGVFe57yr0VEYLig0GTa1kKr1k4Nwiu6i6UAEColNNODmBC3XxVFG6Skz7fL6yCKekhghTW/m8tKIJgC4iP53XpfbUxKquZVQqKjsUEmqiGuy+qIRmOcsxClJVzmJqtyM3pnQrK/oIzI8d3O6PWdm91Fh3kbpMZBTcusBK1lUdWajsEtgtUlHkkgs25HwW93I/mxiynlxqsfesPsxPY/HdP8+n/z/jPcyVdiAUFZCqtHiguLHxwx7VLX6qIt40s5P8hBGEh/oxjPbiyFvjb5FqS/YgnK6EgAAQACnf/gl4UzNOuapVaeJs8mAC+XYpb0qhUNSW98upJYiLP83a53drVnvrze25hz2dFLZRdFZQqp3Fx0LdrsZiaXl769Vuy63lb/IcPCj3CASuwgTPr0VNtO9KAAkJNy4NZ7COI1mW25uiTYqZh6Jx1NApGBNanMxtNmujnDc7l6tTMpKpA3U60vpDdIkZ2Zjs42GFCB8yqz/2I9OuJv2+dv1P9UM0HPvgV+FCvuadA++CHI5//uQZOoIAwxNWcnrKv5cCgtqJYVfzA1LYuw8q9F0n2so/Alwz8Eg0AACSCk5KMpYd6zRX0TEKA0NophbV1ArtygqXXQ+VDifubNSfesQGeH+ZMv3rDVUddBVMGIUczY30Hrnz245lKaU/EiZk+ZHjOGjoasz+U6XSU3Fnvmv34N/Enm24udA/lCwCTl/EcHymMcMv+py8Kj/Idh2ghkOg6Cm1uj1L2swvlJuO0lTdrs/du0Ebn+1Hlwl1u9qvY5rLWe7HuhjlIYoexlKd5nTa5oAoOGdN1altNRKvMj6H6s+gvMkKSR6tyeT0HfZUsAlJyBkWAAHlyjGmcRHaE3Ie3PQDbosLsF2/sfBKXVJrXNXaup+12pF7Va/zw4h0FoQwulja4RaKZiAWszsW6r0PRmT4LNyr7EJYs+UInijynhHPU5EkgAk5LD2BziMjqO9DlMiZ1SfcPUg8J7GnB9AHanYy4WjK99yCecDmWmY57ra24w2AmmQQr0jR4jZoj7FDKsD+XhDLl43S7LGVudvhb/wX6yW2d7YX98M43WToYi+//uSZOsIguRR2TntGvZiKKr6PeNczJUzWGxgS8FZmatMzAlylRHw8WCGQk3JqvGWE6fb+eFCjQPxnAVIzhJszy4mpkyMGbuySTrSTfL1m01KWmpbootG4h7GYtI0QTCPY6IN/+oSLLC6cIv39U769ngz4nlUtilLJS9gLBgOfR5wKxf8BaSg0QBTblkEC0PUkFyjIK4jxHmnh9Pn+CNAqPa+HwLH7v3+RyNkR8nn7otlf3csphdJMj+HRFRoez0KpXqUmurie0vqadq/lv+KmdJ+fcr/ZdIefVl9gtwNLHej1KJ/MnH+MAAYBECJTbl1Q5gISGbiSpCJJC4O4OsgSvjRtZXGF5ekfG3reft7ndpvpJue62sroSIHdDytHy/cNVHexzMxZgIMzLIzIyUP+VOZRORGP/sNS1PxU6ovIqdF4ge00Ix/fSkZAFBIApyXSUpBHZpj6iSVgPYRFH5YgtM68Py11iEAuDojnDX/XWpxJayfun+ymXG6pbUq1R0tF7X0kJxVGbxrLDItHHcRX6J1xy9tFLHN40NV/kfETXpxq//7kkTtCAMEU1aZ6Rr0XwpbBz4jXowJS1znrQvRiJ9rtPeNdPnja5dc9UsYyP3P82gCAZIKTcgqJYAhd/cCSiVy36LgUQNIU5FTdo1KlEezMqJLBuvlvm+LuP5mnn/nxm76APrKPsdCXxKiJaVw16RG0TR0rfcxZk0PrZr99o+f349MZeN+L5qh8+P0j55LljYUPUFEgJ0lpMlttuBkSuIGhxZZPWkdCBfRXbHt/MBkddM/qv6zt1fXMVTmu+EinCOXSuC2MvO1SSfeLPPmWZaKLBV2d0QKLEV6aZ5L+Tt93L7zf9/9j231LfxnBsG1G6samUjUakV/DeyvsVDQQBJa+UyK1XVN0/l6Vu6egJ/rx/dktdRd8f3hU3HWTY6JGoNIvz3ZNFJHWfGgjg72FXqH9YP8x+dp++/L+RGX18X0AEAgAptu6wzydtK4h6TKXgxOmBaVI/rCn3D1l9Mu1Fbd75z8wEM8RcYlxfMO+8/wNZ05dQlqEFfhUYxhl11YuFBYkUBwNXoBgVt0yhU/MRQ4gOWE5KMyQYYQCurERwbiG2n/+5JE6wADJlBYUetC9mRoqtph6FyK3U93oyxr8U+ULST1oS9VTCHnJVQkUXI9dHQJArlvjDx+FEZxtmnu9FGjBH9D5T9ACAySUknLpEtBPhh2xcuXf0toDndIIIfVwoeyYIaQGnp6vu9vNNXcOQKVzuvDac7Ej89D+13qbjj5M92KSzS+PQbMKQ34Ya+ZGZru3bX2y7Xm1EMbaaGi/rdkhRmFEz2ijtxXvaeikTniMvHN07ECraom++wm/45YeQQKSctBTKhZjwN1SJXWHBOHdCWL4Y4WY5rMLj2TeHdlYMXdtQtWq+OzQo28lGy/2yHy8trav8VvgtoyGu3SddipF0ijSq0BlMTeFerLOdhf8qQVAuBTbcoOwHNc9usr08BrUjPQ4u1FQ+EteWO/4qXlA7ePfEMvq5YiqYlKFGgRCdiiVWamyO5ke6LdGWWhkLIy2R0kS/1TR1ORGL7HHCRRMj4UieC/+6bRagCSpRhG5DayBCgoBSdbXQpCbpvSRQBQex/gzH7JbLYBUQ7UnDlZfW8q28znDjeLsc5NHSiMDdj3//uSRPAIBBtU2NHvQvZ5Ssr6YYZuykTzZUYwa4liJO2olZV7F6FN1uzOQk1iM1TI9EPeDahUv1Q/H9+kqb0vkfT0G5oAFgBQq1TGJQ9LNs45Zl4hn81qrxEPGoe8Tj9HxxP15sHrNPcyZi7VttXZ91OocLYxn2IHruybkK553ncAGAjWZlJc5aEU7orffowVum77nBsW8RHeVlgQmkSoCmiXLZe7eHFyCNoIqSKEJxTldtYwwIrI+PUN+MHF1UU82OlWuAYMjPU1HRU4PLK+yG6DcrW3Vmy6OW+eeoU0ykEEVLGNoby9yuAnWOp2SG3VuCO1AXQASAAogZVwsCYVs60avKzogZjFxSUuDMeOjKjFHKiymd175iLWu7KdS1pk02RdzbPIrRhTalZUlOL5w5ocK7FS6SzKZOhNoHSj5J/wucn//0+mQW6WYNRV/y8NANUAAFKPweKBmztVK1LtQIzcNQ/Pckq9fS7TTyebOqtyfcLV/e/vDG/R8pjf/vs0148XfjWN3LVX6DKrEh9ohjaC+Zz+5WRR7FkcXbjjirqJ+v/7kkTbAALAVVpJiRL8Vsk7TC1iX4tNUXGmIEvxcCltMJaNflnUY/Uj7p80xFGginYzcUOw/cWepYBAEAKN28QabROg69Cp5T1DTU3+CAsBqi8XLolc6eOkROnRb9mPnefxjAyhb5qfTXUbEUGEnw5VVIxZsypjjaY+nC3nbDI4ex9dSVVDtiv7sVTINSav1/9kUhKn4j0hf8WefQJwDnysPADAaLK2IYYXTYMVSJBw+dccLG/4xeFE+Taek0FawjfxImA37hPbvNQ8GLubb2lnmvUxA8Vg11SCvLL/f3rbGm5T4dYsX/7wNFKEDEQyBGv3XzrgPSpb5jhttgAMAKIAtIuCQ4edrL9rdA8MrO96Ih0oPygoAMH+54vjhpOHDPjJfdIePHPsFmkxih1tcnV/j71Hi1wSHSpfw5czeHr+aP/247CWWiuj7cS+ydWw88wy+gDBlILblwXi8wYycgsh7F8JHW5RK9tTmoddl1W8QrtydtuL7Zxp9G94TLXX/G8uHFN3hU7oMNldP0rl/PKHnVUv3PakfSaeJf9ccQMfnlD/+5JE5wADKVVVmw8q9GjJOqpiiF4LQUdnJhhr+Vyg7TS1jXceIAJIsKhC2mTFiQBAAABJ38QjJPZOGA/ZhOkQgniYGFhNHFc7dee7Ebfa1+CWCV888MLeW6a1uUOW81Le/xMQHyKzFO5Aw11ZKxd0QpuciHa63LHWRBZ+dpbjlScyzN40QHv+Ikao4rTtP1uhil6gGARB2rGIk7FHbEum1GYjDb3CeU679Z4cB3SuZFfEhUvj77XXGIRe7xf3fxvhzZNtErsl3vSSGblf/taamQKl6vI2M859767llt8NoHbx//vmVR/5/eiv6hoT/rUB/4vtfVBPAAJy7iEOo69mwM/BO1QfOD/VsBfrmNTnKWfrzknw/45CJPrHDLK1ljObsuhOUOH/l3vcNZZ1tGE+4mNLQ0rb/SIlIlcgrGOjkR/9KQF3Iks10fN2P//Y1lJk2T8jqR/7/MvwtdKqEOFwhuy7A6FlVbCWA6CYeQIEB6KRk452EDjcvCIXmvdztC2eS8dSVaXKVx887dEKYb5HtQsVIrLa9cpxc3xcV8vU2sxz//uSZOaAQtE9WNHvGuRkaGqqPwVcDIEZYye8y7mSqOpM/I15XMcxdhBM8sAUTeUf/+8T/A9NU/3cCBoCMSSaacFAgPdxgYwHmRQRHmk3CCmubqDyWHbe7a6HnnpHQWO/M9OrtjjnXs574AkCFH8o7akQhoyGOVm2nfakft/azaGqaIiIegMAP/jl+vBw3lwudIgAg1DVXyjM6lX1U/QyNbMblrItTau2Rol9bXzu8LNocPGodcVVq3mvvSrxzBFzTV8TE2Mice5zVVNc1KOp8tL0jQk3FJSi4wgxGKG20pG9SXKRb3ITrUbwgAH+I8e4JhHCPrH1ADsw8AAGSSSQVJiGPZpYz+W8CeeYCLIRB92Gh5ZOzp2+HwfuWtOqqh4Bk0NPhr91MKj53fezt1d6iMHCFKMHjKwqRPU0OkNOU4MleEbztvzRYRnEUAKcm4sid/r/+iUzLzd3P4V93cQQen46O0AVAIAokEEEw4XcuXZgNRQ3Z0mJBOrIo2rNgkUH/itxA0fAgBIEku8/0iaSZIjvaVz/4ff0yMiM3xt69t33+P/7kkThgALQPdlRJ0LmWKlLXQ1jX4z9AV8nvQu5q6tr6PWNvxkZAw/Lw4ghGRyBkR71k2IYenD0j2d05CzzVnsW1lSEECDnr/8RGNl/f290ZjgAidZ38GJ6YQRhAEgJRkFpvcC1P3vY2bvS8AdB6eghretHKK1Si5Txttg//0+mavb06W/mZvRjJyYz3n/Ro00b0CX/S6BJv2jRzrLQQKBQMZi7TVkeijrk7dzLm0Hf7hrd+bdp9Nee5sZUzDyvo3zhlSdlzjMjk4NbFzJR4W47/D29AJJpNxpJNObNMOgMWIcASoxu+ILv7vj1IeJ35qdW2ps2F1luntyfd1+9oR/EGQeD6hdYe32BjhwIbdVGXgAiCYPBT2enq7XkYmxjNCnkw8elOrEH3hApIzTgAijZBJQWANTJpuIACJZQEAJsHPSIpGDyBBAIQaI97Ckl8AEaCi27/RoONL0XLMGzMKFAIBzpludd37flUhnY+200z7Wt9qTEtjWiVDHK+AmR0CSl2INLSwjQN6m6h9+vAbBQgvLiB1zBlWW2s7M1+fJp0IL/+5JE3YADo1xZ0SgzfnjJ600ZiV9PjXOBoZjN+dGqbVyWGXhsxhZ5juFpl/3uQefjle7pdApvPTtinOM54eXVCbuuUP8UGgARkBJJTlmhn0sgYrovKYP0kkWuSkno5m2o1mV2lT3KEPzIURGEsIXiXmVBCcH9EQ2YdX58E31/pdtLAlihIYRmRHfLjKdViUWTxEV1KUiKFqag2EoRfrDqhTSAEDkRYINf6aWkAI+dQSizUZHEy0ttLBavD1tTqkuhc4jv1cirMrzVTYULJ3J493QPCPZK6KsZFlJRTBIyMJIEGid68QXOFrJNr7fr/4/77AAAL3X34dnUnlaHbY70oJsPSNNapNzFtadrXU9RFhm96VPTZB9dWb4O6OpwnxJCChqaSNtgtnMYy3KmX5bE5vlepNpISb0ZzIyYXW21WnfmZlVpmFZG48woWnpTMiACPj/HmlNDDZgAFTCHXjYwKo8KoNF97pVtcitutOWMOtoRmMKsW8V9KOjYJHJr9//QprH+rueujF3aqgAQbIBLd2E1USqN/AJ1Ex40mgihu/Ve//uSZK2AAyZQXFFmGvZGBUtFJSNMTHlFZmesa8jTCW2oVBjg68kL0U0hC53uP/9Xtk4FfKkdpQtvdUMSU7QcctDMEeEiKqr5FVRXzI2yhL0/0SEDUxueOw4Ji5iWka32JZfXqAACAEqIAKmwep0q6aOKsUcJpYhO7OZKFDdbX7LCmB52JyCrzlndZAVejVKyZty3dkRaX7xWr73tQYQQayg+CpR60MGS7pYGRgmDtoBFIKyRJ9AUccducbccudRGbFFpjD9/JMPv9L3KM73uIOQCKGV8t6T/aFSwY0rKXelp9KM5WNqxVQ5REWKNI5THYxmYrYkbqTu6qkuW5h2VQCir5EuKGK+i///dwbbs+CwQAXBJKTlLyDGxQbcU5SEO7JiwvbMu2ujnMh/x/DH/4uL4NKQSBeJ++Hiued+qnq7/i2fhz2ArQlbaX/v+/0x3v2QPMQrlbvJQkr3b/88vJ+iV8x89ACBYAEpOTJYQvo8jpWGbeDCgFR/AeHtjH2xrHK6hoKwSzsNv6m5pnyZ91/bGzsaGOpRNXiE5VDihB3SP0//7kmTKgAK2QVrRiRrgUiVLPSWFTAs8+YejJKu5U5Ts6MWhM1hMhVcq+RZldG1Jn2TpQ+lsdra//5BzUefex2/MIUmG8WVYS0SswZRsSWSuB6ExtE8qmNxgoBQDL/77qrSNA19/5VQTdV2+PfWjEtbObNWDO/b/4+vJ/snKLjZ+yQQReyrXZPK26f1gDAAJKc8Fnl9WlR6XxtxHPlUzx6F/tiC5pNN28qT8u93Ir92SrBvpar3f5rGY/HLHlBiLbdCBkykZelKgggcMDmQACmOggOqm2cBMpkqA8jybCkovNODMEfk/cxtIP6P9I8uma+7+sPv8glCJQH6BRJSnoeiUmQqNbWehat5S3bVvRuYFgCbbWWTyt6IqIppJWQrs9CvLdjMltcgFHLfvixJKGEhGBDQNPBWTkSCxOYgLbdV/uJIAA7L6nTAYLUMLVJilMBlKQPAlFB0Hh5peMNHk2rteGt7y7H3mk0mvuiw1+b8TmcPilNcuPZJLogSABD8cQGxUQCwyMm8sQBNsMBqYY8Hn/bzQViDxzJMxr0PiKdTk/nv/+5Jk3YAC1klZUesa9EmnO4klCF2NeN1a7OBrmSoVLihllTaXX/+Pf1n4vqByEcRnajHf2bqgAApBKSctVLFmvDsp6JnR5+h8b6lTTQsd/oMFX/372zR34jHduW0bEKe1ESLBIvZmZkrC66lz5lOcP8zzlP4DLv7exfg/BaWEm5Qg27IilDzizJc2YgHqAIV3XRb6Xrrag9ENV26qTboKDkMurT1NhnnqO1sOZclN3U3ygysY2N48xG4WLxZ4JzEaJHks1DUm+VtJZ5qH2M4iCdNHVMYtmrSxBtWPj2v4RvKUeoCT76XuMiVAehviZ6jrawIBXABG0zIbWD6Jcl1Vay6N2ACqLZ66ZjlDRGHJ+Q+2/Zvw3c38zFk+iHDzMin82hRlWOKXYzADoQG93YyEDWCQ8Y2tpFwfUvFuTJsXMvOH+PnnIWgNQ5kBdSjjawRw+KTSTcOKoLVHMTtYEeBtzd5DE8+UaG3zwLPsP4iaj74AYB0ipJEaoCDT8uKolN9D2DoRHxqhVlKF28IFdLPzK3ypCphjPxsP8MjBVrZ2wiws//uSZO8OA5RD1BM4QuBSqFs6LMNcjRz7VGzhC4F0Iuxklg129+oAACQSS3cAoQKklSlcjGcBo3duXL1nAwNq2T1rj9uj7eZgd+/VYgQUfgpBIN3TkuVI4jA6EOE6xDY40OGRBgegoEMyXrTDJoM4C3Pe8vPsafzuX/ipVR3/fzoAiASk6H2IlNDr5FBasQn5+RzQ0RaF0UqCxFxit7S0cbaphIw4F30H0gbz9+lG++sa9ccZMS3h+/SxyZjPyChCUdxUDtkgLauWTx50q3zLyXYqpLroz6bEanfYPW/na5zPQHMACS7gtIrW9q8Hbf621x5mFt7hCVaWAeqL2YsCu581xbcKr2s81PbUPONXo2hhLmeCABscYBHBjDjDxSSlu/Bb7qTWl3WZFCDIhYIidWTsLitciCiHQHcwxAC/v9Of9+yWcAV1AACQgopyATwaEUthcB0sEKhdLGpkQHIfFrv4y7iYrEpHzj+BG+sUxrN7/WCRgqGD/wo7G4QXQZ7mz0jOOeub5dtLRsn8QoQEMIRjYzI+RzXPnoDriCMOnUq5uv/7kkTogIKoQ9xRJhrsWeXK2j2DTExpR1rsPGvZjSBqjYeNcTbb15n2mbM/gAAMuAbYfwhZei+mIhAQpQMLO38WgRA6NkzUkLoFDGod97GZux1+ZxVr//BhNJAhm8VjqGazS01IlpOSHurzr2EZ/9BmJDEhI4x0UVIZENPm4mySUkLret6JJ6z1Hd1YoAgMAJKTlHULNEN4m6vN+0CDgxHwrKxpKVzUF1edEnNdUJ8zKFQyYY7cqflbt9zqRfSOEmDcBiDCipdtaqSRvJZ5EGDiWE3ANMHZlH6U4YMrA5ZsaM0ZgA+ECEedKPxEHQ8AEAJJJTlBdGJeMUQ2uHalIuXQqSwL81B9u/0GKnWHz881T7P10hFm0nZ58jE6+AQxMZN4XeF0KcJyI+sKUORzAhpmRqYrRywqTQxfHLC15SUhzWlYcyggwP+e4krx0PQIAQAkFFJuhdDrockYEeqENabJutCBoUWtthS7HpQij59tPqREObZu50N9Zibj8RxMndyKxkYWWDwRqqbdSOhtfUipXdnahYOTIhjbZrddXP2LOv//+5JE7IADG0DXUY8a5mBH6qM9g1xMMSdhR6xr0YMna+jFjXqdeL310rnC+iTP2sXAGE4kkl2xCO16wTA9RBybWWuLk4rGJHdVq7nVmp3WTpbZDG2yWy6BVEWkbDGfXnL5plFRSSOChv1lSH+c2+uVFC1QzQjfjo0NRbqi4MORjkBYgQE08eKPD8xoUY1gAQASUU3bUlWfE0drl565ovNnIQtLbS87YlhES2jV/Jq7Z2b9atadP3XsO2pWv3+4TVC2loe7iAaHpTp/KPUxVx7cJkQ0pTuEgqVML/dXKvEwHgOCIPun/j/4///l8UCDHidyDZI9xATABAoFAYKROJBLLx/GHCqG+c2UwWt2sU/mbOr3m4na22ta76H1a/r1b/NetNVQymJzYjlwdXgI4UaveNytI2ZkBjhLDTf9UuuUNUak5IqXQnc9bTS/NgQHBsdCuOXVABJatgG0s2M0UhYjzU1aJKsjkhrMFoXUGKQ14syQo2plVuvzamvr618nx9wf9Y1DVTJF0nM5UANOn+U67u5+//puz3cYOMTohKuk3UYy//uSROiAAvpOV1HrGvZdKCrqMWNdDR03YUYxC9FzpWvkxg1+XVoHU9f/////+quI5QBUo/3f9VIkGIqgw1Kld3uU6whzqi6htEhEa9njKLuZW+CDKqVa1iaGrWf7XcTcSaF+z6ikjqziBhJFmSmnz8/r3yiTljWSqvq6fbto6iGV9UHBwOMH3AFP/xt6wulA0AQEklLkxdX2oMW05gg3h5vDVVvhdhO+xmVd5NLGMqJG3m5YeH5Zd+rS9JCOWjKsOEJUggqVdvdU+V5p6unppe1dg8QPlQpgEY6FKLoSIDjxQjRxxQRCLFjR6OA//vuGRf48eWAIAUgkEFSxdouKYZPheVS5LhfI+ga5rar94VIcAA8b+u5fSIUcuc++eWpxXuDY4ZIdlWCOObo255cZVXD7xH/WyVdIp9Wg2B9ZbBBOi0+spV1GjxLKeXCwn3/7vf7o4ykAcAgC03aOJhC2DggEiAVGiQi30rm9MPskIU9j0HnD9zyda6pIRrH8CS2yl53KZ/MFXmRF3jZr79Oz92zP+37O2d62vFPrPE0+Vu0/w//7kkTmAAMWS9cZ70L2VkgK9j0IXcyxPWlGJKvZgSxsKMGhvovts1lF4OmFuWoCEE+NISFIVh8XQqnSBwlF5/kUHA9khY00OJHY/WjP1LuqqX1dTEiA0yID4ndq6GpEV4wYiNjAojFJ/l/YmxnPgNjJCl5sZKQoB2fFEYMwMQCEhawFhfSpV/59QAIEEElJO6aApKEM0SEXcXr9NrDaZnqGAAFFvHannOLxqjWF6EZMyDqsi89FXKP7929eUYOUrwxKIW7WVTHj0ld/HUKViP39qERNKWtayZ0zs33v3JsZ+KzIAQJUnC2AfhNOCO4UTmyO0zwRxZmn1e7dtTt8mX0k0sr+aeeR7MyVz6V96FiKnedFDBQoik7sv9/8w/NEJ7WL9bTthO604RQ8tNmpKNlceTJiAO2iEY1yn0lbziVRWtWAAAAAknN2phN56xg50ar0IevnSLRzKx6gv5US+YybTyPfK+kZ2bvGt++nllKad5JiwM40cKf0VF+Mea3HcRv/jh/3NQ0Mb8NxzUWtOn621TvP1D3eNprjgabN/eNks8j/+5JE5YAC2ERZUSsy4FdoWvYlY10LKWtnRiit0Xqfqoz3jXDqHKov5rHcpNgb+9ywDDtC603elMVs4KXPFsgwoYyrbLNXLNGdZ+WbCgubGzrz/DtdHltRUxsPw7Hx8YKuhQ7H7CgMdrlQ1x3RXUadjIRBw9laLtnUajGM3I9EMNaUR8taFrmjAzVvTeVMCUAAlJ3CiFmdN5OTjVpvOThZcu25GCVsgzaEKi2SWQ8zzCyPd7R2UVQ5Yu2utruOp/X/gFEFaRio4UjEhNtRI90VuUbGsoUjczElRSVMP5VdcS6J6G8U+i9vS+rVOEhdX5YAAFu2AJEf0pUI9aB3rqzbGUiIUa6cvEbNSSgSmfTN4lH+8yV9aZ1TWKWZY8eS7+sfCVFFuZlrPO3hTCc2UbyDEWzp5PnXoZC03LIJLsM3+VlmBPsR/++iYQvw+2MV3VPkVQASUnJCSDeVE4DgZSkJG+POUHz6HiB1SIvAA+wjKZGNDYj6g8B2TliEDnacxYL01k82i8zy8eMBOahlnhjhy3kjuRbH/9+o6j1tBnxMtFJD//uSRO8EA2NB11HvQuJe6YsqJWVfDBlfXmesrdGFJyqM94143MxF960vWN1FQJFkXEITUB8+1DhMZIgBCKCcowEwRd1cR+i8HGn7trcX9Wns7xpfXd14bNrTT968mtfdc/vHz2efwMvZZ9UvrqT68ULKsL4Vh1yvuIfYMOVJBQ+CNTnUL7DyeWHE7ljgDZYM+r7/fvh3QdlnUrm1IWZISBSdOBcDMBFDpyjDSJxkfHdCMUYgFetbHqGJd5Q6+4L+extLusovmXv66L0eJFrL84X4W1a+pMo4wxERB1DKedYpUprKyMKnSoeejpfXfI1omUpEP8kmJN48SFeutptNODyZrpUKIkcKlKChr+mcia8turQYkvFL773bZSYZ7Y4ujDbpIeRORKFYTlMPpSUTCJVK1oiQ/+QYs//0Uswg8OmIBJ0Mepwy/LMLoX4Xbhj1MoUABK35+YxQn0pDiKw7yggLLW3yHqnpnURjppwCciRK4a25kST+P2xktPNDSGMY2xa16RqfOni5KDoSGTUZHVBQc2PvzS25i9azzUZbKYdRFv/7kkTnAAM1QlYZ60LkYOk6tz3jXgvJX29DLK3xXyeuqGWNfmPu3NOOZSE2/1qmV8dQfEm7dUAEApKXAVi8rHA1jggALHRM6Q0y19pZJJIyk9Q0HTFEvjUSB/8WxqD4mfTca9re9N5JhBBGkPD3hRyIfGSU6ty3Lz3O35uTDD3n9laEch+YxIWNrl//bPCl+CMDqfgYApJy1DoCv6AOl5Xa6TTfkahHSU8l4C+UV56JC9H1WkUzeR9pnQJ3ptqX/6VW4fEfWDAqZND1u7KBdzyTa72ZpFj7QZf3URUJSXT1tEp9j7ixyNMH211X861MVN/lHKryOp4cyULCoAATmw2RQENYGsUDgChRzPDNA9QJSMpVTBZoRJ8twMNg2ceJ2WTNovxa017ZiwKdUrWJvr67HAyJ7Q80po6lY3lQcN3/z0Khy3vur55yyN2NaXSE26Czh+fn/Ugo5YPgM+5Z47y5RQAhACKKLm6AlcgemF85J2wQ1T53AlcR9RBzaoYQOEAA7n07aXRD1xxf2P/i4ds29lwNvuus/ZpW/tm5uxmVkZL/+5JE5wyDE0xWme868F5pmrcx414M1T9gZjEL0ZilKgz3jXjXvtnj9+5hEzV/Oeqwo2s7uuHpWv0BpIsmvu/SidQTUq0kVkPlBzkVUkUEAIEkAlSLAkQKELJAj1iUBLZfDutyC6ZFiRh4wje4tA8lbSzYOH56xjaIqN0h/Uu/Fri88l+f737LXtP/OvDwxV8yys2rlO5a38rJ4lkW1EDIyCcZe5uNlia5A/Xptk+KhvHcx7qUzyzwpFDRQAFFqXQWXCeCAT9BEWQ3xp9K+3VBxFrcXEPdKNvmM2n7a+fdxU9X009s8U5U9/0P3cdDJhesUtyPinkn5/lsX8jJjr3NXCkJJSqHYzHxsisj8OH1lXyYw8WKGmUMAElpJO2hCA/dqGxWEgSOZxgwdjd1twY5N+972m4WnQtcdTREIQqlSOwHLbr5DY0KkfF2U4/soLeLLPbOZeVrblf+lomhHhmFaHrr0c0VFBToUxbqx3gqrOMqAEAgElJOXRcRjdYxMK5cry0FVV0uEpNAKnYbepUOe8+f6Y0jIvQe5p6EFq6rNDjG//uSRN8AA0xYW9DIM35tCysqJQZvi4FjZOSsbdlspGxoxA17S58veiAw4dWjohsjixZsVNFrwinnJCLzJPsdkcyesiZGqG7OvUNCdCd+AAQAKCzU3BJTdz01RhZGPQD6ktggMpFy2bJB/VEE0XVGBUOIDcV0AZ/i4VTnrD/KgNF4Cfx3NTZeeJu3uGg3w9zmtEh+nHrCZWdQGJG6lLKv5CMgKR48wAIDQAAQGBiM/3/87//9d3QEUwKNcqFiRgYpVvG1YQA2CoPmtmZyEuo3dJb1nKDvopMoyZaadS2osmgkpNK5qi5R02WKyssCe9JkTBZbuXD1K1TyPK5v+MOf0PiynSUi8z1bsM31Zj7/lUe8z6MVgbrchIkJwgkPqhA8YAgrOCepbbV+/htnT3Ut+uo75WpN76h9MexXOXcyjPI9jIVTTdtv1/p//5GK7HOpjmUyGGRzkszmCjihARzTFKwJBgW6lIgyA0LJGgFDIAKSTlhNAWy2+Z3q9R79M4bsVqQ0cenJkcCaqpi6KklfUhTW5ukjYzeu1Qhs6FIKNTtGkf/7kmTXAQNdVtnRixt0VoT7OiRmS0u9XW0ktG3ZXiqvKDWJf0iz0hHGvvdGjiDP1LIvttIbb72OjBDZhWZIX9pOiIO4KA08RDB6Dajv1tDIUm9KctMop3cDrM0KIKmsi4oBJVPu18yoEhDbW5BIOHCYgxzpQa4VQHAIIYeUad1lh4TgnaC9FjHV2OUsSh848aTqB4AhUFTGKA8OpUe+toZCgAASEEggqOAaARMFSku46fB8XkPmihv3mtt/SeaZx8Gka6CPBLL2+5yHwba80Uth4cosrGZ5SYjjqIqi7SpJShUKVhS0iZZVol55GZrUJUdDhx3+Mx5xF0cGIGhQrpv+KhP/v3GkAhLKiMVSmIUxNPPrpbmYCh2Waq15lT79MtjKDYhYns4d1EmNW3sKvhTNmfNC4eXXK1ATdJfRyKE1nlIcOJyHJCIi48rNwzJ1mSHSKNvfuq0gRC8yoFgV+LUAhDbl2GYloiPHbMcpo7N3b2fRwHUisI+0CJfxt03raK1Bx5a43vNXP7ayDuRuD8SqKrFmi5ndxi32Ipm9VjVNHcX/+5Bk2gADFkpa0fAa9FCjS9ok5TmMoT1tRaxr+WQmbaTFjX8cNm/UHHvncyb94s9TJyNUKilL7vZQAgBRyXBJjxEqr36miq6HlZlcENC2Hx6dzdai6ynPmI/tHd5+75H+wKy3f6fko1B1Ir+zBWJbkMhiPOtYtQ41wxtGvonnz7++vKR0//hWZvnu3/8p/QABSv9kNrPcRScuYRLWXTb2zT/QXCgYITFIXEospXdylmUov5x1kcmlFyvN1bVbkzLZrcoic7jvXeUvcMjvYRORyuh6lsrZjMShymdHFDMc6E1sjWRmqvZvvqZokPEh8sCCYkg5zt/7SmOCxzHUe3kCAAlJyN3EiIU2Ke7JnNq3sLcRoDPEZfoZNaDmrlXHpZQTx/rPv9yxYHrvfpv5r/zoVxYiD2oVjtYa2hrVZSOziJDIKKTRXTS9LNu+qMx1R1leyoyqlyt6G0M5XUzhiMxxohfyah5w6QTTcmmJyImxpCIFO6N9ofuOGp308eCnWNbf5odFoaW98lfNiVWL4vtcd8MR11XVtcRM2Oua0XmViUj/+5Jk34iCv0RZOw8a4FVEqxc+RkpODUtYbOCrwY+o692HlXp3flq3hx7VNkjHNOVOEis4OAsru0O1f/8u9dDIeu4mF+/nGwKAaCQgIpJyIMI38rSYU1S0HhgZOylNFGfjJ0e3dhWquvp3lMEFR7miiUZEe73lYyqyO6PY9FRJYeIurSGKLsdW1dl+3NqZF/6nO1gpA8kVBK6oA4pAU25MF+GPBG4a8RWJHy6nAeDc0ClpLMt11VSSLj/e66SP3nqay6RVf24i5zFIc5mQlyOCqKlR7s6n0ii6aVUhCERHMQ51cqEUyIS9VWl/pmqff1KRyookFKgAgBKbfg+DpGsh8Z6q0s5xoXUDwBshclVnnadNq5JdOZcstEdBbAxhyEGiuefkittlxzVzVTkVjHUISQWji4UEAbHAmCYPkC58VoUPV6nN9A+RABKTgbuEEToWAd54ovF1H71S2vHiH8IzkWXE8alY255vWHm1qbbLf6OksUa6/qDFz8rGPa4lBrRHfA/iFCz7L93SaTlV1NtD6cXy+lzNrcut7Vd39zqn/jZu//uSZN2AAwpX3dEoQ35Riet6JKVfi7k7a0esq9lCFKwM9Y0wBizP//L2rqggXaXJrjQCBcWqrA1AISXNbkzX/ObkBdDwuzxr7/g4vr93S1tUtreq0v7RGjNd09NZ7I1E/pvkHRw1CkxJ6UI1WwSV6zHMY9iBjsDmsV3th5z7Qs73++bwl//6931YgjCHTCAAWySlelTNXb2ALjkP57qUBKQCbEFS8GNioxULUds9nS+Xzp3OH8lI5mS7LKjqUVqmm1o/g6bkZrGVaIqMQYlrNRjHlqchHNo6ofSVtabxxNzK50on9VW7iQ0MfKAC+DiyvQ/d/pK1Vk6GUa7hqOaBjmCpSUJQ8XS5RIMi54vQxqcXVleenpyO49ppKuk0SnF2YjU+zq6Gf0fSTVmQiS2I5kJ9zk0pdSlZClUwgis4+cxjP/1WdDhhvKk6ACAAAEpu2WHsWDrkcXXUolpfhR6XRaUugw8xsWswwoDQ5ROzUeX613l2Cnu+byynqLn7E4IchJzix2/6X2t6muWeYtRq+72/9aw0nJnLQzFjUUC+UITLwf/7kkTsDAM+UlWbD0L2XQorSTHjX8uVPVRMSKvZeKfqyYmVe/HDqypwDgt0KDEjJq1uKYD5nWkAIECEk5JS8B5Qewt8P66zK44mHwWyBYmiZs5+rWYo+fNLXNanPHDVNo+nEplOUUchmKi1eysx6PbFl5ux/oCuRhnXpKljE7016Pl9HXt29Y/retIIAATlo4sahouKEKSRpDsF715xpnVJqyAalJocQ2o+y/Ome7tDJ+aW5lfqz9BNXq9/bvPP3TmS4i3cBiB4wsJ0+f79PG5yfCda2ZusW3PaNdjI5ItWeKrnZe4ZKT/14F6eyTKulacDVPMa0LACTd2pw4xE9ISnTRgNTpy6amnIaeYVk/lM/9rKI0/vhXu3LtqizTV2lnf3h9YiCbM2c20q6WEDdrQr3/bvULWsaOHIARthVRgG3sYi/i1YHcx8LPFHoInpjwNj63LQugAATKB1MECDoAQqBcSUqUo/pPyZ5aOSMkOJoamagmDG6zFIfjb+YYb31DOndO9J4H+K36WnjMDfca3epKt+pqG73ejRF4aRJd12FhT/+5Jk6wQDWC1U0zliYFPp6xoxol6NdQlQ7OELgXwSqo2MJShGuqaut6u4zoPvfoMvt4t6Mv0yRtG9PxnL8f1fHACAQMkAibrky5bUnIeXpDN5DUH4TA4TZuauoWrLTNkhr4uujsQquwIszNhyf0ymIJ6KgVbXcNFTt5RzZG+6IqgVAWKwMkAGqGA2Dl31kmIGDgqTPDFGfJaGQ7xmQYqdK6XSaNOtTMNksaopLbHhBb7dXhl9O6LBJU6tM+aZkovL6fJ3udpb8Vt02xPicXDQwMCYXFMWvsakh1MDaGTbvSxEjT+vhJp7+BK6xzU/jtouKZ+4qPTi5Vvgivmdk+Ln878lbEAMAQY5N+C+K1g+8JyYSyp7+Lio92is+6ybtP7b1BVc0zdvX7iJyHdOM1sK2/N0jwM1fQ/eC4mYcIta4oZS/YqUooal5JT00f/K1QAC3cEplfBI0JW2DSCFOVAzbfBUPg3Y92MNmnc2wZ2u67R/SQxSYxPKnobWv5DkZ1fgIVVrIEn0kYUmkfMMQiEI7XlcrjxNvuasubudFrNotS6p//uSZOUOA0dTU5tZKvA/44rXYWZKEHFFRm1tC8knkWvox6EoR8Y+GSOPWI3Pq5digCCBKBkkDiRSfRKhDGYaSBhiYtSPFeQi+E4IfhGNPQ17i163dWNF4r1Wlqa/HdreHMNwxanatvO/z/yOMUTDtJi1L1dgy7LxX1sSepNl4kf/t+NFkfvzsJD+7vRStf00H0MWAiDABTkuGE8ZCWtSstFPjDoLgKkannXoHSU83i9irN9zL/7Pcu23Xox4vV34UPes1dWPdbYwZRRaZVxAcDAGIOnxodHgOS5z4LCpw/zzWMMnf2zPWqXwEGK5RJ6wDQUAJUlwbBcwGJzypIRlqVps4m6glIKEUmennRIchRUw5Jvd0aOpnRcXwuBSf6/Uah/rd/+zeW0O17rOiR19yUSJrxbxGfLw+lW5DObvz7DbLdt/qmqWmiqnv/uY85M/sVcGVr7ZQjYBIAAApJf9gEYKRuR64et0B7BdJGYlIEacKiaRJprJE8tCmQKoxP1u7ILdNZgAiIzT6R3ymXKxdxc0rod3DXaVD2swiXPLTc8dXf/7kkTogAL6QFSbGCrgYqnqc2slXguVNWNGLGvZoajr6PmZe2kIlbbTVaLN7VdU92KUEW8Pu8uInbS48HAwAMAINK3yAPuiWRQRYWSowDpKVZyWZPC+p7m7tJt0IAGobXjI74qxkLKe4iu+xV2WlIOsVxSubY7kC1DnGewCKZ5Q4hsuD5uvbBAuAEgAkpvH1LzwBlTyPzLGIPFai8VoIigkAvvkuzWh5nW70m9IsRhYWZhkeb9qzUbGEeythb/3r+WHjECv1rH/qpfMTKutuPO1lxN5j1H9tbY3+5KH73873KpjP3+UcPl5vLh2/9GzOTmOzeqrHfNrPl47FkUcARUAKTIKRTm4raPHHiedPDuhy8NABhl0XEiKBrNJEiAQjgQlBFeeeWONIBU//6r/1RoRrShtAS67nvmMSeceHMfKl+2fWU0c/mVrN6mxX/Wa8PkmZMGFiCDF5uVtCgI1CXBUgJtyDRGPWSxR4zO/JazDMdw+fkzjZw8Rlw/QOs0U8thIB29eUroK5K61x6kuh5kRkUyOJGeLMxDkvZyuVKHmVHX/+5Jk5AQDH0JW0fBC4EsFGzkY6EuOpV9XTDzNwX6r7XTDjb4qHZ1VntVqsot4xZoi5yoVAJCVANySjOZIdJH9sw9QMIYGIaOOih0QLPxCiAFmiPLYKE+vEGKcnofe90CxkdjJIRRRDBg0YgzEcnYMVyoCQwNFR1eduz2p2Uy9EaRxNNvYFDGwAIDB6KGAoY6M5ngNGNR6FCaBhWRCQwMBRYQGVwGPHwVhYKRxjR9gJbmM3WaHEpWFpPmEgSTBwiYZgLLOLBqYOHl2wYKjzMkqbpEGpOCbiYCWYgC6YRgSD6E01IcQJgAQMeDC3TzM2o8Bo4hTrvo5YCDWnyhrDwNnorUBw25UeopLFbNM4jJrGdJSR9rUVkbGoBaxlNvk7U9AVbsIjDytPee65EPssjNbN95j63wVV+5Vx+BMMIv3veamoBiTtS95J2fgSK2s68z/6/mqDuMc5e/X9zwy///vbFnv//////e4/r////+2PFgAAAQYGEgOYdChh8RCIVDA6MNikwkIy/IBAYYKR46mNAiQxQeJpiV6BhhMFkoxaK7S//uSZOEAAqBHWlUwoARTiTtKp4gA3SWBQjnNgAuMsKhLOaAAAJoyE48kAoWOkQDkOKipCaDGid5wph9JyhjaJnCgSUKHJLjIE1QRjwMCGSAiwF3lrSmlJgTQoqwiyacK5cZex3IzPSOq7kgqUEtsW4vDkupbDC4VdsTsDQFSzlPcwlnyq5b5LIrTz8/Oxat+uz//KqPVTOhjtTlJ37WuW+ZWYHdyWX39iMERmUw3Vs3P/e5mc/7O+SuN58xx/Ps1GflL9QJFb/f//////x/X////97hhbQAAEAIDALCYwBnoIVnZVmmGQOWtM6GAwwwKZIceKmXIFQWeA+AnxkThjDkI5xwBg50BFkTDINCQGKqGiqicywoVOGnDGDfBmkthpwDDAWjbgV23DQhisJrRuTSqH6nsmi7fcuZxWasR7K1UvTEzdlMspvot3J+1apn55K8e39X6bl/tntbdmYp+Sq5cu/e/PVrnP1nnrmv33GvXpa1bv///zXO/////zn9/////f/VAAAAG0aYw9JoKrBAlCAaMaAImKhMIIWIBEBk6wf/7kmRmAAV6UdMWayAAhGaKgsxgAAvhEXW8xAAxVA1s655wB9EGhBYmUsxJBLcS9XKupIQSype0eHmko7ukkDGoEaTOUjJng3LHjT8aFOUuGMv+fxzkeUi+SV8MMsNRq7upMb7//fs63vPCzz9/c/PL7/N71/M+7qCqhKLFXKZxcFgpxV/DtGoKHvioQSgDTajccghUr6raPYKnyOZ7xfdp4HA3NESIHQyMLhUQcYDbjnodRIKwA9CLZAuApninE5A+rr9e8bbyPhGS6e4rhTqRpFZehmMqxvp1/w9f2zNDX1JRZJUlsH2frLADiCAiUFBJB+VC4ubkN5zkQ/LiNNVs0dC+i5xpoPQ96a1s1wiCQsSYgeNIR0ef/+55EkTBVgdtRMqExZX9Y/////wgPjhrYOBwCSW34u/4QkUTBKR6AAEAJICJScBTD8QVgbpnEY5+MAN4igEJCFYOelNp34DJtLVrP0ZW4DQCjcfT7lT9U1kXpVPx7e4+VLmKj2lLoiLf1Vs9Y86WbXuZ19sqI7fLlpj+Gv20jQtkP///6IoScLH/+5JkMQCTKEPaaYha7l/KWvo+Al7M7T1nRi0L+TIa7FjFmXMjyMAAIBCCU5MEwhjcjCblk5oAmch0QSwPIINIiKloMyJkySqh8EKxRZJE36B66JO2ZI6f0aKyuv9+pG9HMYqqrhru7WHDmeM5FA75kd11VHJeu4wmlPl/6KpDseQhCkC0wJwAiVAKSSgQwGBKvEQus+JMRqhGBaMwdl86zZ7284rOs+mnoqGvuA/huddb5Rj5W4IDRJk1aurRjaICzq41dolOT7DxIi0VFejH1D4VSn6OlZe7sdpY67SOsc4wddHX////r+fnbEFFEReAKXeHg6WQqVK0pJSOwSNmWbds9cCMfYt7D0VEvuEkJrIeW//+n2+f/xEMU+yMu7eGt3t/Ou7zTzcPOzSkaoNQOA5EaNVQr6um3q0BElCAm3cJDzO/jhKF48GQ/jyrz8KCkUPVV5tYrE8vzjE8Os2qX+N5ja3KDnM7U6WMIiu/fLNGjpOiyFc8i7rc51YiG/oiJ6D2YimOp5zMKiqkWp7HOLhcqJzYIgZWxwGWsFI6MMiC//uSRDOAAtVD19HvKuRX5+tGGehdy0k7ZSega/l5pi1olo1/dmUPsi7xJ/ffiev3Bi3pelP75zjVMMABj5b6b4pijlSZ4qFjhYNDiqWOfuPuyebWvaolq1+uIuJ/xVUmaJCl1MUTX5qv//vAUNe/MAIaQar+ApFWtEXeeq3GeYg4UChirdNT7StFnVUyn/I6qFAmqE7mJ75GWKP5ThEGVWcoeSR/2Ila5b7hB0fTJHkMpf/Kn/YwsQsFvmrG3DRCp/bRj5vruNC+9ApBgktJKShE9oeoTAmHvKSjMNIikJfPnM7fmToqTW/a6EyLGsnou9iwhSxUTd4+LDAQUYv6poxu0aEdQoohWVyOp2dKX/vC5K3SUtplG2LREIOL2EamUtjZVdFr/1GqATAUgptuUPB9EjBAPCo2H+5FjR4a+q+WdlOmDnhBsX/FXliLXfCzdoT57ulibojqpdczuSOiJ0kePpU9KHZZbu+Tn+gj9z/3S7lCd30xH/5VPNRcYT4BUAP/oeOBZjIKaSZJTlKrNggHtaBETo0HTCR3i4/tL1m6Tv/7kkQ8gALiT9pRKBr2YmoLvSTDX8uNZWjkjG3ZiifuaGQNey3KjIVyiCiZMiG37EZeuGQOBmAEhGvufNJP8v/+fThcQGrqxO551qddkhQnCCPfp7vw6LnucfLOIW5okGOf2ANs//zaaRgsAARSco0DDwAgc56ByNOtPA8DEAZsheZMCLT93TYoajGU89pFsK7jT8DH8GD8HjjaZ8+zOmUy9ktY/TtczDleK8K3INubZm88v3//YkEIQc49n3+U2UzCzk0fugIgkABRTkYPIcjyJCcLXWEgniw27Uqd8sNuqvo+k2Uxo/q+ZaGAyAGtpJwHnDmlFiQRC8+EZH5ECJJT0lpHkUrMoiS4IDQYyDTUsyqKhJylhDXJjIUgIWiCBUWR/1O/wYhVukKg5CKSblSZRY1cVVrsf4KuAnD1EpL5Xm4++6enUca7Q6DHwn4i0dyiOiCXo5qpasJlKmjvvHaxmT1GpCA0uLWLggOqaS3OSMyQpTtHNGR5K+uUU8nLR/7aK+vwgEIKBAgFOQVwZDmo4qRKytAnhMB7l1J/SY2RNc//+5JkPIEC3jJeUSga5k2GO40NolxLrSN1haBr2SKl7iiRiXhZ0nQSZNFBW/32/uqs7nZHQ62SczXVCopDHoDPHXa3hy2+pwI1yODsSPBPwaf/J39ABMASQDZuKOxa109Ns2bdigConuCzzCIpoEeGvjrntrmEjmK/MUVU5C7B05YNV86qUlRosRYsO6ieMrCn4SurwkLdeq7KIR+1qaH5xTBDYZP/SHEj2+iv/4poEABoCQDBIFyYdQBOgrHK5sfA2gUV+a5U1rQyxeXdgw7hAUlYQ8t6f5ttv0VXlVVSx0V13lZDnT7ornPIiojNIf6N9jUs0GQfLz1yKgMkVBJSdoagrGKZU1lgUx41bM9eWS1TNNxItfB1Wb23iJrdr3pHxZ6LRAbZlIjmbFFabq75L3cnJGUodp0ofK5oLVGNCzMyR52MJjAjFQgtAfzvgZ3WwGXww0+0njDkfqCaPkvGY5JdRAXxwTO6aWg0xYxNDMnnpJLRTtBDG1weVFvkTYkiF7MZ5XEjKVK1yzt4efam6QlJTzLNWn8E1CVKBZgN9qMS//uSZFOAArI+21HvGuJT56sRPgNcyqi1a0e8aYFIiW9oYqDnTv/9hlBc0EU5afASMaMJ2xYpHtRWfKRvyjQrW8Ug73nG7RJosFsZ5nbRkBPS/IjCZRmprDbbxun+Zz4CBXPH2GHHOUZUIp0GjxRQEAqzxk4ZsPM0sYLfZQ3ej7RRJLvBBByyTpAweKAFD4cBe6U8xbtZ6AaBC1WgGVf9+e19yaBrlJaxXWfLa18788L1Qr3Hb0E5brOlEmwtJNu71WCGLXtv3fpo44DpPyCKBKJSjaSaSVsEEdlQOuPOgi+CA5KH9u8vjq2tZ4bWXjtPnt/U9qXdEXN95L0MYecsxlq1q2u5xJ2LTUrJqu7IbMquX9dHRFdw5IhW2a5lY4rVwiriSVBJxoysxVJOaIEc/FsSTwM8sKTdDRbG81a/chaijxl6su9/8G48cKjxbGCuK4s8SHZtiQZLMEs4OrIGC714uRayF2mhM8QrBYTDIIF38098gRa70kQdAZBVW8HXOFxZUFKxWNBtgODzdDHbqcjnXs0+6LjwhNVynPRTO/aogP/7kkRpgAKtVV9oRir+VCQ8LQ0IS4pI+2skHGuxVJmucJOZdk+S9O5kRzl8vETwciOEfUtN4QcpxD41HDTVDFJF4GHGAI6Khv1nAuiXAJEIJJuqxQXOn5NRarokGN3UWBn2z9EucFyCg4PUWmu4pxHfvlx7rUstRJf61L22ndqL/d/uayH/f+u++6YrQbJGBMFjAoolLmxtTzwytYo83XIelVUBBKQAQATOiQIw6dYgpvODBwr4CInNKLgmk+RLTO3b96JW5qd70RUEXHR6g5JcvPQ6ef+hcf8mzJKittTF2VMyaw3C8BrawPQHixUVY5zWupDvTzQfUAcGgZSTkGAgaEfVWWUNmq9mvg8PJDkYiwncP/m/EcthBM61x1dQh+F7tvMtWjyE5RGsXTz6Z66ueZnCYjQjhxDhyfW/JvlBUKxrCh5iEFQkmpDOwosGAJxVWsGMODBAYQofD9lBVgdAj1WPT3g2Z+klRjsrPNDZ85ec86ilTLYLkb0lOf69O9j88zIR/UdQpUzembDg+Fl4hCzJKWUPO1sC7pOVuGxcVdD/+5JEf4ACrUDaUSga7FVn60otY1yKOQNrISBrsVem7ajFDX6AwSSnCmE4lR/8Ed8XLpYjLQbht0O0/hNSSCeJZQoII01md1oVbU98i6pS4Rj0Pp7Z74axut89yh/DsOO2aef8hkpusYl2Nmhs1Sux/zG2ye564JIDAJQCknJYiyirkImF4R1A7g+DaeAKEwgEgkNLM1Tc/tdu9SB2lemcNkyP414RYLyubGufNlOGdOOUen8QutOZXTBoZW+JvLCKeT483/J03vvBh5v+SCRUJrbSaScvAB2Oj6l0nrnXcBRUmWvs5UpU3b32Skcsh88bk7+eqk1XKmVdjPNAV163J7dP4aKvxN1KF73ZjlbWiiapx0yJy5LJN1l3+SQ2+29Of/4gIAEnLYKAguBOIjmGzDOzHJ3R4Ln4d6aBGnsI1f0oenWXxvzKgyQnGjhi1zc0pokOqUBF/Pp23290kLyvFq+0+xayhRnk3LOiRKVgMIdgy/s1gltKqquQGZE6WtYomS0rZDaIAJPCDj47Z2e+9irmJPqPFEm/kdP/H7ouhLAy//uSRJUCAq482NEqGuZVp3u9GSNdyjj7aUGka5FRnS2ksw126FVsch6wPKSsZVCLDhkhsFN4OvaeHAYBOmRQWaa36Agd1HhhNNgoigCi7+MDCVDxT0ckyq/Fb602AJ4NEJASFhwmgtOWrvTQtLGV8QwI42tCX+H/aj5utlPLsI6ZSfgwsjOodyzt86hphrDQEpIyqhKx6cgNYmfM/Zsf6gSEElKQYAkxRc5dDWyyK94vGUYKmpYW0JP0afv9J2paKxi/82hW5HUiTmIdJqjqzLVrlI3l9MzzZlciNe6HOOfS/kkz/8iFkda2OxqVTyZj8xq/QAAU7g1Qn6qgrRKWjS1s7d5bWbA1Sk0GM9QmNt0yl/JJDj1phepeJuXO3sOB3sW8jmyoZojvDMzlaGp7yM5LVL9tEpOZfN+D0bsGGztUuqDmXfW0ZhHd/7/g38dAiIMiiMYmNpIFbKXHdTuadqakvzwaaZ5eYRwscuXYuZ7GIRleCRHS6O5qshS2ZdX1a6lMrBDPmlVGtaml3/a3Gp2+plm1emoAgKbcu1wNp+ep2v/7kmSrDAKgP9eZ6RrgU6kLBzGDXIt4zVZsPGuJG58s5LMJdtdN1o5EgRlCg8yR9M/RKEBGod/FIJRyw0VaKQhI/sY5top9iF0z/TkX+MbuwsiIR02EUrSXmQw9P+l7+2/1+avTgEi9zM4UfJjegEpUBNtpFJweEYloHNOnjFStH7XiGHj9HATE/d3H0UHQUeIYyn9t2pKofHWpSsdOWlJruuXrTrQ83u3mzIRvbSU8qtvc0NXL+8RZFXyQuMlPzPwRBf0LIAKSctKYSexkK1Y7x/gySS+51MGSvmWZq9J570nRSZEBJkjdKkwZKxR+sOcd1g827tB3QxV5zzX20SzkIvN7F/LvhLxzpjMfzAHP9y4AE0jRSaSUCoAFcE6rMVtaZ7GzqA2O3OLzX8a3nzqLpbfa524x4ptxea5AcP4pjs48JoftC4oUj1mRQiAs4FedkYiwDvkuf/9Q90v8/NVFQEgqfSr6ahVVmBLKKdwELVDsKDygq4ViCBztExcPiguKEt5L35DCRAR26JR3dmV2bPUfB3rfSh/10WqHM2aXcan/+5JExIACrEraOYMa9FXpq30xA1+J0G1m5ihnGVGlLWiTDX7PPRdHmmnKVGxURxk09kdetp//mRwR8z+iVocp051IuboaPGgCBerVX4PkG1ZVx5OO5osdhgTo7uEObstzczbXzc861XHzP+r3tkWOyATB0Ctn/T+oYgcWdT76MamII2oJVm5U5i87//8LrRPni5/KJ2vdY6aiogiQkFNyQJA0q1UzG5+ka1dYGfAIvhGcmtyDos7f7+9/+A4E/3opS75VY4dHs75Ue3KpXdBZ05i0QykYY53RCoYxHLMULZiWZCoJsUx2cVCrOHABQ9ASLcgKQTFVBs5WkW0Z8irKgfcfKjQkDM3v6Y2r2HZ4qd24O4YuaNlvVGjmf2ZjgiJ8+d3vyMqERMAAiuZwmJHORsiSGSuS3/lJhIQjEhrKDHd/dQYRVBBbcttdLeJ0SEY2w/TSDQePazD7DYB27ZUsXZxvpdZfUV1W2duev15OGX5iWV6plkbmIZc4tWoUU0Bi3rV/rusJERmc8ErAwvDimv9v1iPjOgdLigQ5i5MkHiCz//uSRNwAAu1c3VBlO3xSyZtJLQNfik0bbUSYq5FWoyxoxY11GwPYJCGUnNl4WddnnHMyIcsDD+BqUjKWhkSiYWYU89q4zqTvHksk02t/2zf1nib72lItO5bERyZsocQJK7929DO2dzKIzvDzI6Z3JIkR3QyYBZf6ZZSh2pxHzYoHDKGXHCXjPue2+KBiAABRSkkSCkgSJj0JXXVc6OLUDhrF2EGCFTmH5debrrmy1Jkc1fv6IIjVtf+TmjIrffkBxdETJzN5xT/z9XPmhkh2Ea1qCP9596TnoR/TfK59Nsh+AxRFXhMxjvZ0v/wiSQAAJQSkXNNAsXIyqGhYK5P+FDceRNkAWPmKZPYpXfJu++Ytipu9j3n9V+jsfD3xuKQyTvLoR2WMqrMj+T/k25CN17xjUmsdfqaHrmaVnI8yPKedLomJR09QTjPUavIqEqAEk3LhTLZZgHj2xril5Q0H4QB8fl0jsSMWm67EVGbWvY7VX2n+9Q6y5U64fLcqvDV1r6PnCT6YJRJtanabMQp1+fSKlDVKUkUKqkuZr7aTNCY4x//7kkTugAMNTtpRKxr2Zcmqxz3jXkw9N2LmLGvZeKhraMWNeFSjA2CvlBY4n/rBAjgIkBOoYUiOWiMVzlJF9WHMAwNKAOIxyTAQiiJMEUnRR7OOuoubYQxO0RrCzJlipuxMFcFUZOZ6/5vk/2u3ivMvrr/KqKXre0ahRpqCwLG85SEv4awl2g//0kBCQGUnJZsP1QuWHBkCXP21W24xPW0O/x7wM1YOJlChApe/jf95DR5aN+YEjvTVV04HQ8NDweh8PDRofHQpygnMnucAoDBhrOuxSCqKTTsfkJSpWEmUJuzOx0upEtntFxcx0zJU62vUdY+HwCkZdsCkKCW4ur5YXVMLTyKdzQ3EpbdWncw571pqmM5zAkc74gxt1if4tjdqev4pSQv7+HosOSlG82ubR3TJqU1DoWAFsxaG5534hjPQ5kCGz8rEFLr8zcrL62FnC/YdeXNVIKBaIgBYSUrni9ONYgM+MFRoR3mIrcpjRoThhg1vFJNl2/D0gyq835FQiFRcV8d+MymirifbTmpYsx6uLm7XMQfDlR71NcZcy/f/+5JE6YADAk1ZOYsa9ltICucxA11NWUtg57Cr0YipKsz3jXibXcdK/9XdXfSR5Jg2Jj6xR1t6h1O8cCYroVlJpFKdZODaSTDDJR6InGFvJIGgVtJFUOumo6eWtVe2MV3qlVUOFT2LREumowNjBQJ0JSYqK+5NC0vtSNI0bLssvNxMzV9dJL7GuiAMGiIG12t/Vqf+FV7vJX+WocEAABFyhMGsemMvmgE+r0oiHoSFQYTxWhpAgI86MfQDAcN/a6dPqCj9YMUR/q5/PKNZ2yAp3r8xKr3xFdwStbJFVELa2lS27vxrJ1VfsPh7Fx5k3z///yrbR/fkVABQRG0xdFDVMxd3ESmbK48E5stxKsamhH/uFZmKq/jlBn8t37zdTTVUbEXDNej3aqq7oG1e5mqmyGaZ3ni5mn/3uLILSQgoRKpFg5KGeR//RCwx3Yyv8ZkVAAALvZQWhMXcdcFfBEIAGHxeIUQaSsYxgi6AMenDge53iHxiBpt/iJATkh1ALyUMTUkkaSzBH1bWIVdVXCNMzUuK63nL1d4KMAMOCIvWy7LN//uSROQAAw9S3OkIQvxfh5tqGQhdy5FLZOShC9lhnqxYlaF3ZZmhwdeimlRUerYiKV+sYXdTMFEHEv/zjBxTjGX0MYqSK7h8ICKL5yh9SASVKCCAoNYKGzBgOBH4H4GihjTgVdsrrK4GPI3x2h/Tcr9fMhpfumHfrm2cV+/nzexpA1339F/LlX4ZAn7yd3/866//do11OjB5u0vfhnIS2GlfO8z2JZVwQJjdx9J42Z6z/+79dYQfpst8+XSjkIAgkQAAlu3DEvKsLkawJgIKLGGKFlg+DyHg3UG0BBjEzhLL4Y27ZlQ6C2PjZH//sKCaRX8U38kt3RmZQWsJ/4ivj9+d6FxM5RL1EfxoVAwwSmNP//jIe/RAbtE//x5RIsHhsmg0oUr9CyBseXQdngd+IgaQBBABcRDV66U6RPvNJTIG0kBjdgqUwPvMHc8J3NebTKXvIbmf/5vtiAQJ1RDUZE90UACN2RJqMo2rijDR3IKJb2I6qFAzIr9EVCXMc6grt/6mBQUgRAIKEia0X5dGqqAAIt7/QsOrPWZxxUW/C5abWf/7kkTngEPaXNYZ7ytwcEq6wzHmXo5ZXWdGLQ3Rd6ds3LSVf/yZODFg2NSI+Y5ppR69bPXaTCV1Jm9frXJ+kU84wUCRo//xW5/VRgjifSZ+v/qpljCS7V6mXuHnd3zxBPmb7pE/vuW6FUT///+bWlNE/8UCCaaAEIgguLMOkmidNUeETaU2rgq02MJtbeTMakNUkiGkc2o6Jfm3S5ZQkq/6iUQhCGZiDSNbdGnZiTKxiCiuWZ7yH51NCnQ5TTMh1d+rlGEI3RD3IogoxzuJqze5TMZRMcQPRA1W+jANtJy66l0rRvloyNUj81z6j2EfX2N/n4sUud23H/0fcKNKBWChOUdqiZCGMhogHh7Nba2/KQREiEMinW7spWYiBrizu9zOpnbyMUW6/OVHQccTAgiVXR3Oepz0UpiiQiwLXS9oYAASkilLpnypsLElK6eiVhbs5eIt4SP3fvoa2Oo30KRxDtL0aS+X45H7jBCAfPFfLb13xBYhnU3D6xU3+vvTV//xyvPSWV7u9/Eaj3d3coOWFDV/5MEJBMMOUrKGFNoOgSD/+5BEyAADE07auexC8GSK21olBW/M3WN/RaCt+ZSnrSiUoXsAghUyJAAASnLpXilVPf2gvCiQ57D6zYD4DFCz3PFc63cwNkEIIvZKpykFilqqnO/9EMP4SmOykq6ZlMdL0R4qzsW53jTSIiEZ48TRWq7LMifcyHd1OKzeiCQGPRKCbu8BAzEASSk1aH0QfejD6Q0gCYfQJRSElDBYHuTOuyzrm5GWshCbNf9Ne7v9cUl+d6tI5pQ4dxKIcbhLOPpkOZFwyiCzrLnuGPz513L/dz//L/yVwhGjIpEhFc0/rgxYPesFRJgAAAglK2w1NRAJwQFxMJXceS+MpicckViW/90calHghUcJX//BpA+GLtzv3d/d5w+CDLlf+JT6IqJCdkiklyfuhIkPUIYMCroFOA3sLypZMiKRGaEyEmiOiIrmD3lOIgRRkDgvUikpEkqFhgpfNDoBQTYHD3KZXHgUobUb+RHBBBbj9cGK6fqbFqKqmziqLoUDF1A6xUvkIs/r9T7DRhAk3A6MzkWm2OU5FX75vw9CtOFfzV3MzKvMn9P/+5JEvQAC8VJbUecq9F7quzolA16MvW11pKBt+Yatbmhhjb+ueiYiwkrmQcqtxUTAUiSDM3thnYxA2RZZQClBGhl3q5GNuqmJPRReGSKgVi4gUB/5qvuurKY9EuZXu45qJ/uTLSpVEWoGDrhSgteP8aC1lhLExxxsPo2b/xe5D2e3mP7ej7+plsHVkllVvkAoUgQIhC6DewIQ0G2Dv7nBIQdX6Bvq7A2psYnTvVPwfd+BIVdmRuvntYD/P/vNDiwGFLoV6DvjNgf+VNp482f/+oRKmOoDWIoDjuLVJk3//qVIBASTl9iYGNYpiYwAEnock0Zs6XjCeC93nlCTM9d8dWYLO9JZHUccVxDo1DqbmapOu5T7gmudv/oYOvaKgqA5JZIWNXDlIHColOTkNtAdJrNtAbOWBo2EwKJZBJJJdmCQ5JlIcVRI5KiI42hg1UBFnPgqlltSEHVOqZQ2aaz0+1DgnUf3sp8pco97b89xJ1i4eZd8u5oFYDq4D7JKt9ttVgYcsW939LNkN/r8QUUs6ENVAQAACm8h1WOVLqLKCYH4//uSRLmAAtIw3uDIQm5XxuupJGNdywjBcOSlCZFkHa6okY13MxhY2XzBSxTzSba0yh7+JNU25FS5vTDJQqA/v6vWprfXyo9UPKVDfoJjmV1epSOtGPdZnEg+rUmIJD5CKxEdn2HXA1/HmXVAn1BTJRKcubVaXmiyu2jF4TkC4CA2Gz7XglOQYaIWpoiAz73k1mgg2kD18XLr32z06ogzqV31r8w9CI97ZwTO5iHKRFKzpZEOzoOFDv3kOuZER0S7nSvQym/6ZxM4gjCCCClHbglYcqIemvfEIMXNomLk0DwAT0dWegxs1j/CAaKiotg+B8//9nm5PVKIIk7wGj+L/afe0mBJuLUUvWN3Ga0mQ6YE9b2+odWc+3NkJi///zicpZqOMSRAgEkqPQUNMSZUmaqWiMupwF81cQx8DWdjMI6eDRQDb5iy1WKtrWHGmj+m/5Jl75kofG6EtO6sapSdUQ+mRWh19mpNUZav/pVYWoAwdV8zWChB/8M8OR//////Gh88TABJAACacwSGV8vzTtSQLrGoemWu6HWKQc/Zd3xJpP/7kkTGgALFSFq5jCrkXOqLVz1lXstJVWrkoGvRfStsnPQNuv+kc2S2iYv1H4LfPBfaoRggG1zGufEXNV4R0EFoO9qL9hpP0mRriXhNfykqtbusjpSHTR4X/1SdaOoUWOwSGhEADDYfqtr3jnrLY1jNkKKMu1qA+x3W8gLMlFKBzPgtVgaIspgn+TmesyG7fGtq27IO3mWp2fd3s3/73yss54hkO877bZb5T0c4k35JjvdG53EiqRf/5Hf2kIQAAAiXKEkbcUYm1RE9IA29VbbJ5WA/A3Uc7ObafPXtqa4cx5tH/4wKDkrlOf4cLVf9pEXF3PE9zVFQdHVOm8//PvMzSIlR+9xy8RHaNMs0Mld06f/9eo2VAwWKSSCUSVAULAwCxVMyTjg0eFGWUm+8kdn93uz37Jc6CKWT1b3ef/f1MW4mxDMfKZO3DYJyqEdk+ZVwwI6T4eCvRj/vx/QKz//mZF/nOsWYWKYwYXVS2gvZvk2qmVttoSy7gEDD5zBV0DrbGuW5bRoOz2zCc21cdgzTdHS0U9qatf/sHIgDljjmkgb/+5JEzgAC11Tb0Ssa9Funm2k9Bl3LOUttRK0L2W+lbvRkjX8A8AII10SZSdttEV93F0WSw7SrviLjS/ZbfHDBFea+0j4Fu9/7hZVye3tBtn+1FAt01gAQKCCk5AbBsquq8vRNywVKUg4IBtVL0TuRQdHmbGG/+PA+d09pxzpgqX5/+3luFvv5ZTZ77HXM9FSZy3CyWwWM/bpuZ+Vul9z5NB7FSkWF0k5h31FxVYSAEYUgJKXZJw/6rrs+AhfKrnqdQ0Rhtp357iLCohp23D/3QRDv/6T1N/z8WYCJjwtJXUbX3HzDQqmc/9Uiv3H8j6c0oc5HEWlVHzDdw9mkqshC21/PW7wn5rjaBtrACSICSi5AkkNMfNoaxLmC2jzB0YA1bFYIeizp7V2hGkJnY6z7MtbKgPGia/dzO5u6lC5J888jmUpMSvNPJTWN6O2/uyoXkRtQV11+2O7cApf/9/W6IAUAEJJShqmUaHSWovyVsURYdKJvM5mccfhFn6SKz1qQfD7qKZq5GPlxJcHWj/2O0vsriomt1DvCMVe2WTPD4htR//uSRNaAAwdM4FBrQvZYZ4s6PWhci6VPcUStC9lQni0o9B1z8OMDxsOG8cbob//88FMpzmr84XujuJruH736qzTze5ff+2remrXAjYEiAgBNO4IRJR/JTiWLmNAFBWUPaWlTZ5Bu4xJE6kelS/sL/51IIFJZFyGHB8apQHoOypai/h5x1SqjUa0va8hxMXEn5EFGOU4+iSDRrMc7iJUIQn7sikFywuLkQAAJLvkeNMZ5LpSRo+hF2iJhS0VpDHPjzFg/WuzGwQFJ1VHDegYCahqI//tq8w8akwmd9vu/0x4icHGf0/+zqJDHHrVNevqa9HOqptH9VMY8bl1MYbmMrn/6Mp7jhAASFUgS3NZFS0+8GeSNeYDcUF5JfEOZZ0ra25thbwgahWAM81U1B5H/5UY/v/ZoiaqHVjqxkFPZ9RpTOvLuLqdSHVUaZlf6RAhBMGn9mYrMZ0Zs5chcxpS/ZTmIKnD5xB4edQUUHUUSCCVdSSW9W1os0YE3QjxL5EaXVoGqDqQZ00lOHY0rWyJw+plHy8/9akFqpM2jiRC1/6f1MP/7kkTgAANRUVpR7Vr2W0pLajFFXsvdd2bntO3RiKotaPWVe3Bh+hbEnv0vKRyB/6qv/KiuYphITDjyCAp/c5RIHGMHxRn/QhGkIIig1gAQgSCmnaJD4VWPJvDx7wZ5rNOvHajD7d52/2N+y1w5M61+ds9spyev//0l7o2s/zrHUXDJVzd797d7rfsr7a5o0NbW6IQVr//vZLWB/WXPdNfDuf52xTbPnmMHZn//MQyIeYlABALenDML52ur4n6GNEgLY1YskS0Z8hyrVRsGW0fzSyzVkjkCVMKfzdTSPJlMDNDPm///////df9Dx4AMwtzf/6WOMF5n6UO/rjZggLP5x2x37kySo443o3+zy2Ub+qFhjKExekQhBkAmm9NlwfL1G67eqJmwmg1LH6hVjWGEjwf/VNl7II4KIIxB38OM/z5Tf/8RI6slXms8VB8CS1SuXFpE3bQsfjUJkw2v6lpMX/+ZgVYhiL/575f/92Wnrxf8an//xZBev1oACQCAiS5uLIpNS6jr8Z8kQzTphNMWHWvh0jD1rfvfMbWH1DAXoGb/+5JE24ADGl1eaS0rfmQI+0o9i1zMoXFeZ7zt0Y2pbOj1oXr/NPSyXekA+vv/y+WfzSyvfPyhI8SQ0eahzNY449jDfR0UWlD///TzwhDT+atzjfzpqnITb7f49OXNbmvtLlsmFAAQASCU5txyMVKb1DtCXidDwSiE4hTnofvvbXoIHADyDnYkVuhWJUv/466s3lUFKXVG1Ky3/sHA+O62uv7uQYLkIIt8joyk0eqoMd2HxB9R38TMYQErpV4PmcEAEp3cth4TSwtnop370e0a6le97WeTB6gMi387zNS64oqyJXvNvHh4fKV8Dlx///71pnOM//lig/KCAL8p72V73nI5wFh3zat+pTuexJ9P/8oPlOJfNb/JGEt8S/KZQtU3ELMCASXXOF4hkzz9efqd8BqxVuN+h0jTM+el/e/epPjySPwOU8sH7ytYu+LM8///+YYarmGMYnKxoERfL/U11/NoPjYN/OV0/2OmGjc7520/vzUVkOYo3/2JP43aqmoBBgQSi3Niyg35wiiJZYGyiYS5w9ObBYHrVo+sgaaCRqty//uSRNKIgz9bWNHvO3ZaKks6PWVejIVtYOe9TdlwqiuM9516TJg4gLoeiCvQqcfW889Eyorv/6sh6WWYK4eAWliMxt6K/og8PuxMNTzG5jNp/oQIPTnX/6lBaHigwAXaztQdCopElMEKQsxFxgggUotjnyiyWObbNG/qKh+8KTz1X1aC/BAnUdlccjMcPGjMd+N6o8KX3//99188Y0sKtPX/Tv/uiRFvs5C/okQjt9xXd1LI47/53hHpvebolE4iAIQhAJISTu6bjEINYugdNAJFGEptbtgA/K1V3FZ4IttUw/XYK6n/9ai/+b44FDefj//0/vblBH/v+P//qcdTjATVISqvnqLrFy3eYoKbQiVoiO/NwnzUkGEVdGXohBo80zMgJhQgAQU7Q1EhAhdXONzBIahaQmG4u15igg32LGJzIlCN0+oH/RQNp9p+hSmSru+UzifoTo39VUYpPTlalrHuRDEDKq9UZVdVdFOdznU8cRZ8QBmlCWPy70UaIAIScwfBES9JNyFGlj8WQGs7mTheGB6bEs9aiZONLIljkIwE3//7kkTQAAMIUdrQzVL0XQqLehloX4xZcW+koQ3RY6SsqMQVevU89//qGIv+P+uf/i+DhwQPw81/Vrev93SqsqtKsR/O/SJVJzV27v8zzPP/9I1R/7nnFDGVDYUAMYjSbirediZvU0aNVTBg0AcI0tUYmhgE7tolX1QJQA04CgqLBEL4y5D17/80ZvyPnlAISN+xfpO/9zebMcyuykynZ514kFdt7M7bSz+SkW7mLFu4epoBD8XAgfEyPlGO2Bh6Y3BmRrHXPdPn+5UwS/pJJuOnzvFPOAMeO//jkEXBcIUtFny8Xi9np7Lp1Sjo4k0qmsvqQa6r1IFhD3pKqqS+6anQY2S0j0C4qZDxsJHnSvx59QTrDZTRKKLeeRtkwMBABl9MbiI3kNJw+9T1LzbAaD2yZrUPFItf/2ttWyiQcb26sxHpMlCICM3mQ29t3iBjsch91OIjVQYRGFBU44rFlQxjGlLu7ZujO1uUrj3wAx5dAgkAgEpudMHxLfQi4egvYG1KHT8039UHcTSz40m0qcY1CqfTnUwCzKmY/9n81/QqNRf/+5JE0gAC6lxaOSpDdloJm5wlA1+LfPNgR6YLgXqsb3Rjlb+ataI72J+VpoCskJGmqa2/9kuSEJ7N6Jaj3u817or+jpTa6ZCmUN/PIdAbxDClWkgIIJUh8nyeM7nWHaR6/Ga5YZF5IydJ3cKJB0UVK6hZoTpEIx06eOStIz2vtuzs7b8Oi5P9p6JTQ5xEHFGo17/5UmKot9Wmetp+csrlfpEAqPcCUuwv1S5qgQCAQAwS5hsQjR1ckbI4EGgiPFgszQi0mHQg/KyspWdb4IE70VLd22mEQdpbsX+fVN1vX/W1AIBP/p0tWLIL/6f0a5iEDG/me+nUURxp18Y5qVaxVoqMMftjRbipqkCBFQQSkpTZNnS6uuHy/4TQFURjUeT/Nj49A0IQY73Ov5xXNHVCNHeyh4Qf//OPHGMse/oFA43/Ksjm68LlSBjMhhxpqp+hynnKOGGv6nu2/MTNRkNJek6u041tLS9EQyulAUkAAJJu9KVX6tlKS+2uoBYQFg8i/bVDhgCLuo9bllgu2opeJtaDICdcN/4sPHY3/8Jg/Hpz//uSRNgAAw9dWlErU3RYqYsDPaVei7lpaUSsrdGGKixo9Z163XqaxY3NtU0mUiYyvW2vc2kfmDh3/++hprmuXfS6bG5x6VJjixQ18n1JMgBIzISSStq5RMOFqFNP9cdqxoUOVYir5KF5rfz/5FWyaYFqkKM3j0IE5sdfeMcXU31IYTFjPT0eVn7aipDs/61r5JznD4AB1GynEhZ5HeLjGoOFAUoo2i1a4rlFz6AOymkAIAAATkfXm69FJZFhHL8y9YjHchiMWbV2ORqPzUMDx23wpKa7BkGyOOTq+5BPTlBIP3j+qCGCl9Fygw7+tZ3KTOmDAEv/of/go0FHf//qriQEKj//X0CTkFkXZIxnY2VFqOsLhx+V1YMopvUvh2g2cvRdj9AsNlB7QpyDl3qDS22VXT+yBBEcRg+DRRFo3EVpBit/H/nchU9mQ4oE22/u/9xwvKZv0VvZXQyEFDK3Vuna2chTMOymyHFhfMZIxxYWi9EsCAAAC5eNnJrtiSOeZSSMuRZXrjNL2tlQT0PbfUdFL+UGGM5uzYnoLVhtfyDrtf/7kkTaAIMLWFpRiFN0YKoLSj1lXozhUV7sYKvRc6os6MWVemV/umuFAYH/VT//PIP/x8uKw7bvc85n6Ohhhw3HyebojG/xsPohIMV/t/+u7+j/T32JdAAAJezVhJqxImXMuIFEyA+I3IHfd6vluQxLXTZKf7QTnzm8MZ9orjWZzsHY5zf5ZQ0gNd/tax/fo5hEkyQrocQgPjxrXujnj526ujD0mcnI3//9yp6CxFZ/2/8x1UqXf0PKMUpkoJdYCrLRJBLJKehyOYmRudrS9goJhbPHZJSCbqC0mm1fyayaRGU2tGG0a1+pZ4pM6ZojRfIRmCyGhf2Tc3+dJ5M5J//5QoLikYFn9Pq/zGzsz0O/9tzswjcCo6SCUUi3ckXIZDCMNE+J2Ad+/VDXmma+7UUcTOoviVi4s9MyeOrjahSRbeHs7nP31/0NYVnscYbOfJBIAgJXM0PXdf5yGKP2dmz9fpPHh89xKGCL//+jUQaRp6HS3+Wx43wNwTWIAAACSiGbDNWXC56WEeKl4oFpJE5Axesok4BJhz1GbzZ6k3K9MXv/+5Jk1gADCVRXOfg68GeJysM/Cl4K8VlzpjVN+ZEqLOiXnXstRj+JKJM7o9Nsc5/8WBsOf/Sv1Z1HWYuOmdFZv4+XFqjqDA4/b6Ie3VppxYrkfnssHggAABLKL3qw016zKaW5/KOWmE5pBEnltJpy+cAJN7ZN2r9+D2AMpxlzafzzDgYoEzM9+VG4TlxuU948AwRix72P6Ktdp48PiITKHl5n//ZGNEZ1b/zD/Z0SXLZH9aMshpIKILMc+Rx7jChY03CK44BNO9qLAsSPZVmdy+IwN5i5iitZsvOHhu/3Mf8whJhPAqgIjAqTqrp/86i2JTipZPRTEMY9CUhIRgTi2fZpj2Tz1+roNGT//1MoQnIaF4Wr5GQl+QFttKWLJJKdIZ5eSxe1sFIbkpLWL0kIm+HWJ0EofMSWQOFyBwT2NEAKPCJ+lLf/+6BISAdbnKX/8hTnQjMQ5znO+RCTndTSnK5VOc5CM6yEQxTK6IVzKf5nItvnIpzoRrLbVEFEDx4JRwSAk5v6OBiKzcVNXwWS1esLyfO/lPxvf4ziJSVsr57n//uSRNKAAshI17mNOvRe6RrqYYdeDLV3a0Y1TdGVre7ohBW/g19IWNia/TSabuY+Y7lJC1Sh/3/90zvhk/ctNA7ox88geuIyiBrdmoW7AvHyVLmS/9ki2Zw4Jn+3bcn7o9YEoEFQsLScmRivPBQXDiZq8dwCevt5iZfpF3HUcqeVCwjq3va1BGTR9sme5VaBR/9nPtU9NjzCBplFdutrXeaisWzdZrIObrq71qqI3rY9nmGTXNQo7oligNf33RsAIKsgAS5B0g0OL+dcg5ockP26040FFsrRCkLQkn497GZjhIUPHo0X2WjlvOQjCQ99MhDq+5zz1utVQruomclpFLOxBMNjADiMgfOJe7vHT8U1/3//kAI0kkAlOD8FScv25eAkKSJX//AeCoXZlhVbcKD9w6Ye99OwqdHU1/w7mndbHNXK96oIBFySSFIbokNKJRwIBsqKAdYAMGZ8XHoY3umVVQmOAAGvEmADhUjukkS/BcXsVR1ymWAgrZVl5JHwG5tTJdhHdQrB+N65zYtR1yMbpmZRh54+eOIrGqlylu5hKf/7kmTQAALqMFtRL1piYCrryhlnb8qs7W1EoKuJNZJtaGQtKLh7+rY3+6mllaQE0mS66QDe56w9c3oJSgiAJAJSbqbS87ps6ui4yBXFkJLKl2WFjVEUxTGSiX7Zwmn2diHT6qynQKOj90aetFKpSvUSP7qx1a5tnamrmFjgQycCZp4lXALGqfR9WoGtVAERDiZQAG+A6YgKESt9XsAnqFR0+rTazYHdG/27u1mD8nrV63vRFB9T/30znvm5+VTt0r/dVU/X88RL47Y5jHxfz7XRscy2nGy57qStjahRkIIHmwzl9Tqu/JyQzSkn//xQnOBJBJTlw+GBiTUnwYOwwYTzZf/iUgd1x68VeQCdUse7OVvKSIfr/7KSHbCv4OCcv/yL/P/Omd/yRc//aXh03EW6FoZKZR5FdzvImY6sont8nyHfutEqQTZslYSRRTp6JPWPhA8A6KLhuogsYqJzlp0NwdWoJqS9OZTV16kSUHubn6C3Uq7GzVmtvaOS+fG4dR9lTI2ziqqq3VambJ5VNmCKyPFLdjvWVofqQn4QLCmC7f//+5Jk3oACqjXaySha4FLny50lRVyMLQ13hK1ruVqlLei1jXsRCCW/8qh9/WAAWAAEEpzlQwpzXNWbgBMjQw1cqqaLLqkkz+t33uNu+Ln4UBii97zUI2NraWaI6GuP7r/X7mY6tfuYFJT048vtl2uaBD6hvxauEKTcQfgIWhTJL/zJODUYf+h9/HAAAQkEBApPhrD4aSBuTyLGyxcb/CxpztmNZiC2htmD/jnYbiuX/pwd4NgA0mZJFik1SmdlLWqjZy4eRWy0E2Tp5dtZ2eias81ZVnW6CnVWaKY6hPOUNGhoy9yhbU3UrHAyaEoKAGIRFMpEIl2k1KUxcrdccVkiYt9f4rAQEb2rXNN/WH+4e5vL/rKFg2FFvdbbbCXI3t41wEHX/OQxXuiqpCCgfMQrVuVyDClujKg1Y4f/VizGX9JnMv6OvuVjGIg4M+EFVRdNBQCKcmoNAkFJdEy7BHhWoPY9muzbTIAfn9vHFvUTE18fP0o6AIUf6ueu82jshqCUbbvOvbXtVSRP23bRH0RFcgEwiBooJC0YIZh4MViXp/5L//uSZO0AAyRI3+jNGv5dJhs6MWhMzJDxY6eaC4GAKi60l5V/tf5FCFHohgghFO4eVSOBBUiuVeVqfNFgEp93R7hgIujsyzfuRdFcF38CAD0PN1VLw1NRL8rFqwHDq+/lbaKqlm3l106pdVubvm+NtsljTLWoYY2m2knnaFGzKM0ZYpiVgUQACCSm5ABISB+YLnsCWtwfVQp2iS1/G8vIlaz7a3a2NXWMbxnOs6gMsG2Ig90n0VPreyBqfOnjx9NvU91KWt0luigim5gkggtSF02UpfRZnRMRhycaIJUXNUAyZCQEGg0Cv/rBcisJSVQSknLYCeMhmcHkj97NgM4Bgd5WoxppD6aOosltQ3/VV/ZV7bsqHZNw3mXR/TRBI4SMCiJWKjq7vRE6vmKo90M7oQqGopGdylyAxxwqWtGqVjNdCMZUcg5P8FVCEPJVEACCCnsuDzMQwVLt1AgyyB/Hhl8u868WS0AsRYK4+913iscdOZYkDWcZliLAYow43xT7QUgimqk6qqjNg0F9l9vTR/pE8umxkaMy6qS3Vt51VZkia//7kkTogALKPNrRizrmWeiLF2EIXAz9AWFGPauRgSTtaPWVevX1KU9qm00Dp/+u2tf1laU86sQAQAKd0cSrSgYzFccaKxlgVYmrGbYuoFIeaSp1gjb3Xf3TxR3P4cmMO4W5FG4hNVmsz3RjqUrlCxQpo91/r7HqJj1LtoYhrL0qymGuLz9TIqQQrLHex62+yiAAALV+aL7QWzNzbLOYYUF0dejXNwYPbDlWvUY8a/Waa1jtmnTlnXzneo+AHQCk5Y1Gp0RTSSqUtQjQA8YHaKuiK396iJG7GsiIp6Ix099zpEMhZcz7eiv0TNMH5n9T26fYjQB3xwAwAXMPFZtNbNfpb2dzC+pSO+I9WtTDMUIEi3PTOZvyrfIx2brF6x3cvDH31rTJZ6c9WjiaTYgJv//uVcz//VSBcu2uOPS7nr+l2kQC5/4uPlZr/X7stiGozFO1ShgAAgBOQQNogRAESp1+R9JKAMDbWQ4zTRjyk7BxJrdkLu8Xhuam61rPlzLo+ANhmD6tLLx04X8vl48XjiaSaQbiFlopIoNt/stA+Rt9dbP/+5JE6YiDOlVXOe9q8loHmudh51wMqVFa7D1LyXOkq6mGIXha32qSPGnrb6v92MGp///OHTQ3e0UAQAAKzBJQRsrWmRWnrtNduxh8gzJE0vmRJzhwdR9BTEk9NXghwMOSRkmitS3jCCp/ZJtRo1mx9IpWikGZyO3NYxcfR+NB9V83U9cijyAiAFow1kxDnX7lvq1eC2p/4/n//4/0ZZ21dCwuKqTDTe28D6ajQuhtWxUW2QJy43Me8MrZPD9j7EY/W5LNDvOqqt//DupCTxDUsI4B27b/75S//lT8KDfpuv9/u+N64QLGf8V01b1N+1SLHGvR3/7f8/FbKNGVjIGw6pIJTlHRBTw2VwpByuedw2AmE5wpCHHDQHiPzV+iOaHQqzxdcVhgJ//9UHOP9DSyh8CBl3f1vJs9GHB8TBGdntc6dn2ORUDgDl/y6/baLMb7uQsTEgAAAJNkSgpmUvE2LKtlegscSxvUxP699m0ETA69y73jF8eEta/zjNL3YZYYh2tQ3u7Om73q0yMNqbqq9brQ/VMXYhPRXVWrfba80Nih//uSROaAAyJU1jnwavZoiSq3YateC5VVbUStC9lWJKzo9BV6fOUEXuEo0PiN3o2RUwUHiIDAANwzFaK1t1nsr8auX4NFZoOiLcqueFJmJk6CH4vfF7emIQFKOpqpWDVYhtGtiwPa1gTa0ddSCFWebzx4Gs85/VdvrdwkH3VXnVb6bT2OIFTm483Jo7S2bQoYOkurlHCEFwLmjaDTl3o5JRbu8RiQYP9cstm9ycJO+3tc5FxiDpzK6K5qdqh//+H9zbIdsjWPFP+t138wfFRU9zn5yZL3XURAweJ510L61WxXR29fs2nRh2xlEGBUZEIpNyDAdzA1PomYmoWBXAabS7zRz2zAhHvjp/+S+vlbhjzcR1n1/8NBjTW8zFSE4AEdU/1Grj6eNIuJFg5EYJIm3+kiZteYqUh5IoR/+X+Y//hdHyEDRAQACnt5FWSVTPENcYe8SAPw6KMrhlkMqjgeDnfD46YRSFj/FEezRTGAKBv//62uBpVz1CFoKrd3cfySsLy987Mz2/HTpVbVM8500I1Hf6i2Hz0oaHAoDD8kSsnZF//7kkTmAALpPVW7D2rgY+kat2HnXgqRX29ErK3RXSRsqPWheorDYQABlscUZK4OFIKCHI3jWmDKZOXSbrW7KzG7AW3HWr7zW/64BUYq20drzi5uGVyRThr5zfoMicPUVmlFVloAkxPTr+p00lLqQ6B8lVuydLsglVUq1S6JUm/RSUgze7WUtFZtyJGy+KHRNQApAAAAJc3CTlhDvPk+nbx+r2gAvGJSLzsDsiSUhKIIGx9216Xb/Mq7WOZhKoE4oCKHsBoL//upt86K03svhM///8Uov8fNotpiFu3RsVPu5Y2CARC1B3/13f+TBA+kQBg8sRQJNlmc537l1/RAOm1ars1/ec3TMpvGc78n6YBy9yaldRRp6jYPYfgR4WpQRQVepyet6rNnsHk//611K/lqdTspa5my01NdJS0Tjk4zN3QTqLhwk60wEIQEAkpO2RpN6twbAVZ4RVdSvEGbwQKkEtUO7wjuZNxVUDyyIOI9vcwqdrKRqTUtcYTjBav/9rIWeXdJ9EikeKuDLZEf5eJi7HlUYUakukuyukI7K/Tq5C3/+5JE7oDDC0DW0etC4GoJGqNh7V4LzNVXR7FrgWigKomHtXIDcXEEGRGGujxLJCSelPb96WKi0FqeCAMEAACUptKJCj3ke8XDyNIMiB2oVjQyxdSwFS3/EwPvu5W6BhV9aRwuYyT2f5zaBKNZn/uvVXsv68dtzEv/vpL/////3/T1kE0Hqa0F0Tk0mxRZthhNJkOA2LLTAQhJyhMBD0TKair5//8jsNxmpGagsACgQAASpPFc2KskS9lwyEyFArqOX12ieyzbMI4ZFcs69Phi6RQaMRisvvn/v+lI78b/9Yl9dFfd+6SPvp2clBJ1uim9n0V2jRgq4cERcRC0h8QGiwociTo45n/QGoAAC3/DcSHqaz77vIrEcMHyaG2574KCf/9/GSinje+k98psv+OPzz5z/pBzL/8jk2L/yjMxZl9eXs/yKcIrJdKxPC8tro8UQLCOwd1DuEhgtHEnuAlWaUUCBQRaTu4w03CaGNpD4XIzyTlKxNGPSDoWGs4t9YmGJUaDYG//Q7uanGB0cO+OmUYUTzu3Zxr+9IgCei8llLGH//uSROuAQ39bWVGIQ3ZxqxsaPOluy41Ta0ekq9Fgpqxo9Y15Sz2//6MYScWQTmMvAHvFW+AIzDwT4oVDsgBAku8CHOQKk1xDgYLIJkZ1QowOeRgO/GPqZFew0b+hzJhDFAfPUOpf/+2turlLmqxDhO8CBwohiiJc1rp/wz8osef//x6ZB8IYUKk7QCkcs/nAQAASXtzYJ4hvJ+pZUMJ6EqPo3mpflfF0XARfi6LonJycP+I4FrIokMvDyLx2d/4sVxNbuQw8/y7xFgKP6ruYWMbkcrhIOo/M+aXqe8ir//kOYgwyIjrIK5CXL3yeCm06AQACSbbcLBHgf2/qK/YqKfQLH9ReOtYiEdcimi86DDhv5uAXuqSQWJuYPKAq00409vZaj6iTBh9+nfjYaiLi/mqUcP/mPqJHc0wkgiCDkGAmVMGju4wWFko/mRePiyUEnLd8WylohYk6MJOm+VPvyRHWkP/7yPMTWav+rbnn8x9hKZb/88yxsHSr9kSm+O45p7VtgsufY2ZqqmD7GVoEoHi84fqu/hu6325qtPM5tk3/t//7kETfgAK5TVxRJyr2VSlrmhijX8wZL2DntKvJcBtr3YWhcP/UpNIkBkSvQFnZ07EIVwVBgYUJEtPXCYEc1NCg1aAMB049yhA8UQkqTb26Z++Wh+fGoDwBrK014PsWdy06spDsQ572eEd7+wNxIYMJUilBoDIcIcqvWQkTnb+iI7vO5//1UpwQ8WFAhmcKR/mg4CYFCodAQkEAFNSDIqx3UtNNIHZAgiWDqY7GsAFwFeMfJ7fKt+lioTGe7+OL/+/lWLFfhEQOH3fnVRyIY91zxU8i/ELLS1hNE3///yqFQRI09tvGBEuFQbOyeAxMNAIIBSTlvD5mCSN77SmGh7SOZCxNA6ZDPGij8BzdFEz9bwTe7qbGnHQoSE7tZ9e/EoOp9Y49r7JnXUOKnw+PxcnoELILkJb8t/mgQ7fh/jvt40KqAAq6BmKe7NfZlLLkHIeg4zlXqd4ss6ONRlH1+n6VHR/R/8ZT4g6h+Ms2o6D/QbDoFqlGKP31oaOiZkwb/ovi4RQig/Be8sVHpeVl/c4fxGQ5rmTj3v5rCqoMAoOfZP/7kkTpgAMyS11QyVr0YwnLOiViXor1A2tFoQuRTZrtqJKNc2Navqp6GiZ//tlq3f9ahICBAABT2oSk7cMURnexGMD2Iifen8akCM5xR6o4T8bNbWy8ntqOXhQ03s7z7IGm9/DB59rWp/kKlnJziQrmzVFhdn0og4SkG1Sq6X+hZwfJv2NIK+icxLX1annMryY6ayzjs6Y6k/JkwIEAAAIb0wwp+j9XqmCulKE4bqNbfpWaZA8WHyFHPRUuOZr+FMt5rPGJeKpFk44dzB4ylLmHGFTwEt7JpZ6VY2N2vz8xW/ONCwFXfo55RF9FSPEv8+0QvYd2vEuqTBgQFG+zpOtMDhVmE4BYRJRcv8RZFPviyX4UHm+CTlCy+UvLf512kZpRmdTSMKcgdJj0o5d13rNqqP9B+SgjS2tz6r1PQnaPyA9pbRpz+WKOg/OWtdZNR7I1AgAAAXbYzCBpLaJSjWhY0gRkXdzLVec5S2KELlXtNCQZzv7q2pS9l7Kbg7V7HFu6WgKYt/CtVZ3n3Novf9aTDGFJ4FZz1OGptHurXlx0Xk7/+5JE7gADYkpWExhS8GkKeto96l4LkQVhR7DrgWal7aTEKX7dVPc0t9BQwpAv66rbrVqH/9G8spah4kW8qrkAAAEnMK6UvIuqjG4m/6bwZMLYXFlFMeNzyeQQnHoyhoEtvfvKAxgK4aThVCgdKe41KqaByAxeQ1oJRmmLlE3O9/qrppl4YMhBkPotUkQn2sprx7HzDbOKWgxfb6loC4Hs0P60UL29S2cmL/6voLbSKdr9KX5oFQhsBBJOSb9I1KIrHUCqY8myqSl2O7PGkl3u6zMtbWWXQlYKEkRO3Wkan3TLj9vkks02zIvHno2Vvcmh5IX1GKzxt25Jzo7na/s3ra9aL//656s2K3ug6vWldlema8xMAAJSfzCdvWo9WFscgzNHSeZKPjAkdyTPtecKiM0iidO2ZhhJgX+s6S5Zc1f/QmQeb5CS9/uprEa/R0md+RuTAIUv7N9UuUb//rahxE4APyaHZJUAgFbb0QDTpqrROG6PA1J9Mdey7aglwv1yZmfv9WHC47zlxv/SjoR0X14NY0T1Q6J/+EAke3oLMl7Z//uSZOcAA1xL1bn4OvB1SXqTYw1eC+FdcaS1rdlOJexcxql4DqLIKOrZGRXLT1CEFANlt7ZhrWMdwHBRMn/7eNOCOpnoZFQBgIhAACpt/1hJipVteCYIAMVB0bt4Lwbg0D3/GirchgZd8DADipq6FD+f+13OnHnuqVcakNvx4eIDZnbHFMVjZ6qOmSKgTGz/mMzmq2rSE1ftpv9UJDk/HVkkdKABBJKc1eWwaEiW0eRW5DM3JYOYV//YL3Mm7TAoPGN847xv/Z5w/Ula1GJWW3uUc88G89lRznOYx33MPPIzCgKCzHt/NY7U1SpKWN//+pIPhPLAzrDa2TJNSQAAACpNE0kpTSiOVbwUojui+TfyKLIIQs/4dfJEDffWpZ7pFIdtxmTX11ecLIEH9EL/2dRMev9nZ5qzkFSP/3OrnSLOMOyf/7MJjRYRFBgmv6ldRj/gT1obvggUtJd+qIHnIsWXGCMKsUKold6EODvi5FwX38J43GCILppMOrRH/EcQpZvj4fxBAVihUrLFCkuzlSoDldjnSRs16XHhGK4Xpk10Vv/7kkTcAALmTFeZ7yrwWsl7LSUHXgtdMW9EoUvxYSmr3MWVe//ecxDmNb56MZKljnnFS8z9/8lHig8jLwgAXL+PIHpYdVXs4Sks4DuRrhECofJUXA4tqXWgWA5OA9n63WjCy+kN22rRI1OyPq96WIowlZaK3/vBzpy7CzsUAv+kCCQACUm7YYmm69JRMci4CEZmDLfSsUW6NfpwK/0UJquekAGzJn9LfUITu51SVPKLF3lxc/FUpDN0+JKzVeNImbp7aqHUonGhyGhxZb7cJeiUn8VZH1/MV8+iK+RLskjb/CAjWf57n+BR19KfGASbkupAinkT6BJsmDQpWFCIqv6u7FV1vVIBH/7jlz1QVxv8vO91TO/nKwmaYQd4uvKG3HiP2dn2JbwzNu3tZisnlqASzqvocQPBwAYePJrD9pQMYGG9g1GD73wTLm5FDQASSnJKFxqlufyAViQGogmJ56g4ncjgO//uQpjmeo50IkQCVF01gilhb7fh3B9fT47jrj9eD4NiHi+lRJtSEtVjgaaSi5U+qvU3T56UdQUcxrvqC8f/+5Jk5YADGFbc0ShTdkXIG0okolwNSTtnRaUL2YMc7eiUmXKBJqQKbY4JRQg7Q03L8ZXH1CKABJTlsSEhM8rrV1IIw6QHui9+OFlFwvkI5q3ahOZ70nGY7LfP9+PE3WQ5MKiYhmqHf9T/DcU8lmXIVpFVMDEebK1IruJpIpQxDLHGZmYT3DGJcSQaqEUiMQRM6qRkePTCAQVBYgXBJINkZlQQEpOXawWBAX9Ik5ubYuhcgc7kIPGTE3aFsIk3F/oNCz92V2d2POy0UlPpr30ZyFm37m6FJQz1KIorVbwOp9lrG92Fd/g93NFedmd5v9fFG+LUEI0Akkty1MBgwG1La70lxGKBgPlDHnKkqlD/wxIUZ6Mexyg2Z5FffrozsUu/W3q6WOJOOM86AueKdqSUE64Vrcp3+C7v7PDnmMf+K6Jru5u//d3/8RUUhBJRT1iFKSmiSLAw01FLRCVSBYcOU759VJiRkXxBUx8qswyUzK0IDx6pCvpYhUvMzFRZokilZvIYYNMiZnQVf/VQAEyrpIhTItFkKZ10dexSmeQh5EuU//uSROqAAz9G2tGJQuZrK0s3MMNuyoDzd0SgS5lXle5olIkzyqV9DGMYQDhEE1xGVMDKKduXwJlaQ6SBCohq9COlsaRrM7CdEIlWwEv4p0zu0K7ROEaBELCRDRITfzNxVqUTqNW//xv/69zXn0ypNRrpKzfDWgh7TV/7qotKV/yRLUrUcVtZzqO1g3xzFi4SBDPTBQAKBAAJyW3JDSkuJyKw8DwiFUbiEcCxdx5Q2TUYysaBKVT9QSEJx3cyxnTlEOMZ06MqfOcqHENR8sm99WHio2s01CwREi+vU0bjCHfnt6HHsjzPXQ76FsoU1+IpEDAAAKclOYnNnXrhBGVSPV3yLAgNLS4uWRD054TWK+TuyXscnbgO6djjt6BKGhs/Op6jh7jyHfOIN89mtUMHo1p+jHjpIq+crunX0Pnt8qH9kkX2KD+uJDmI5FUAglO2UlysiLo8TVXaNGGlUPS0i6H4bkjp4M5gcGxrXI5u1aBvkUyGGMjQ9lyXD0u5xsnJDjICSm7WX5xpeQapT/1nTC+9h1P9FDjjz/R/oy0MR/V7nv/7kkTrAAMWW105KCt+ZWiLWj0oXMuNQ2tGHOvRayAr3YYdct7kR+ez36tz+g3cgAACAAAU5IBErOpD8lp3Fm6fJ12vDA6jpRGh3QAGmLC1dT6DqJ1cwwPazsTj5zXJXU/vmZl8yBJhiA/2N+IFZGeYW/3ViShrRxBMvf0MNcRcnxJ/Rrie1B8x5kfydRVTdT1QAICTsbTNbVSn0MZVKjhT7oSaLl4G3WVLF6Df/hQMN/bxK6VEb1Wz2c4dhnlXtsJjBEEcz886frKA8ygUv+kZDsReS5W/zqC1J6/9nb8RfKO8LcrlYTKeclpAOfL5CvXVe1n7j7mb1d3iQp7rr/rKBytCJeY1pToB+SPzAXgNUnTSBsvW6WEk36dmq5TgIHDmHvmyv6B12aREX/4wXEUWdBddU9Tq8Yf0Q39iP01fR/P5xhT6FRAIIIITc1aNC26JpA6BSYmwnOiQ/r7gUe7Qdf5PTXh+v3AeKOtb1un59/yi3bPftRH+qEEcmacQc9KnnnOxxxxpzmKe44czmp+gSKVXorf0YfGn/26j4bEBhkz/+5JE6gjjDFnYme07dGHqOvphhV6LTUdk56Sr0Woo642GFXj//MK0gCKQCiVJhCDAS79rWndI8FZOSyGW3dzgogRWROSI7nU5YVWEQUMs+HISrYKbc5QqmEAv1zhJpIKaSVHOX62jO4IGAxgCjuTFQs/nkcmkcIrH06fNYq7+HfHEz/XwAAFOBdCxHqlhTRXnxKhZgdgqkTmz2dTQ4QfxbIu4s28ayhhsxr6nn9FMKUuYtK/Hf+n//zmAcoJK3OPQ+eramkTERzxu+xx26Gw0A6q3un6vHJE47nz/+kiz/f6zTSZ+QwDABJTlCkBZHQmz4L8zbVkGGWM2JBWuobKLDyuqaf+JFVfHkj8wb0WGh+qNHS6m9W2gmJAziA5iUqX5hV4cNYQHoPXzIZTAUrj3DyjZEXjTSEFP/Z0fVVv5DkOQ5FK7DVMl+k0AABvCIlz4NidKpc97xpakomuSTcNFS+d+NEajTdH6+cXMM+axaVnz19Dy2nR5/rH1F3j/6FCYVCA5vb/U4uw26OvrVTolCQelzGLsea3ox5l0//ox6O/n//uSROyAAvlaWlGLO3RcpxsqPQNczDE/XGe869mOJ2wc9ZV7GnL6ZgyhaQEIiEsEElFwcjKdgNT6rfLnugiD8pUmw4OqTdvxHGiJSSWtdrpe4wc5qfmYVDjiSqhhOZ2M/A4YwDiAsOEVLnOMLQqqMExxDPitfpUwaHxnxQ/+4z/zsH4GdxG1i/mlgAAACL2DWhC5fphNlqrT+dk1TKERRvK4Cik8mKP0b0yLp/ve7nQIDh89/kEVZ99ZxMBYbgVlOxyMarL1LmjDLYxm/1ImEkZWc9l/dx9BJJFTPMb9GOMKOx//+SfWAwElFPCwXhjOCKh0n1doFmCtOMg9j5OcY7zZIKA5DUM4blHJLZJa897if+exQIjeH6uLgVnnrq3RazKmeP/ibJPpeZmr/+bdWYtn/9In/+oX0hB66qtabvTSOGoPAAwQhFRS5UBDjwW4SGJgfZAPKpsyryWJF81qo6JlDXMqxWwd5m1nmzTD/RkYTC4Um2bdrfuWIDssNhsEheEv8sNR9jV9f+yuLBOcD7xZ/Bt4lPfoOsEiP1CABCRkSf/7kkTrCAL6UFabDzryXsi7fT0FXcudPWGnpOvJdKjsHPQhewSoIJImTe22M8xm5dwJmp3R9sx7P8p2DpklScdAR0IoVEiZidSRz+1/9lFRFxpU6u01rxxTiyCIkIpe2tDibsAwC1HOq9+qoYREnNRqPf4iiiqcxvynKo8ABwmmlgAASXKmBOS+PkUsmNGRCaaVXp9Br4EEZaVeVac+SLIX+Mbe/D18ZaX1r2/pmmsb/xmnhIK8T0x/QxzF9gsNzB51R1q9urnlDzj0aYplfohpAEAjJqXSjG/6/2/55xXQsysqfzz0MIKQckAkEglWicIE1pdBstv1vllGukDbF0KOIFA7iPlyvJyCll+VlfwZRU18Dqt3/5ykFHGlvPt9hk6VZZN7t+0dGS7NsY83+5MLmCgwwww8KnMnzTVmNcxzf6scquSNBhYCgACbtsBs8w268XxPA+Wlh48cppnA3B3kVZohXWPyA6pVnrOaD4kimypgtlf8OFkeEb+NZj/VUF5HTY+pfv/+TmCRFuYkdd//+gqD6HHjfsdF/+mPapad0///+5JE7ggCzj1aUSs65GEKC1o9JV/NNW1e57zt2XYorB2FnXv4ZktTgM/4BEwEAUCQEXQ2JISApC+L1ZR/cSph0R1b1ie1F5crGn1qf2NJ88tuYNCeZ5K8G4djz4fzxYnrndL9Q0wqnP83XfX5qyatdcx1KqqaguIuPtWR4//5tVQSFcU8T//zDRPk2n//3ArFdEwiGiAIKSf8NHGTpWDJQhmjFhGI4uMHh4yDd+8VUf8rpJQcN30jsqskp+NGaf//8TETaLmTPJKIDQ6Ih4Ue+v9XQXAYIkOj//VjFb//oLKJP//RxGgEhagCCSnQ8QkaQwLEXKvVduxSLTiLcFrRyKAzLcmv//yBEqxfWgj/liHT1i3TARj/kypAmQCUGBF5HAd813NneuhZ8n2yicOgiOUDp///QpBAqCpURNyQdZu8sDVQCgACm3Lg+yZimI3KCNz0Iu4QHWu3NH8CJF2yL6xc5H3o5KxCu76UA0I4rr+G/z/97iUrlsnxE+st07vbExEPdNd9oiPcWX91oje0Q5PYJ3rNDe0IcmnvbP+0RBaf//uSROwAgyBQ2TmNQvRk6frnYeheytVjbUSgrdlpnqudhg1y/7R/4iMs9iaAOImEgEAUlKmRlxGGRHqFQSSTJppxmnzReUOkz5qIHVs94BNGRBlwGx0FL38Pm+P/4PPOS81+OOP9Yi0BtM7cJzcc9QIYKxSxFSdin+Erd+bL9ErREl30e/rm9lBuH91BFJUvIu1Qf8JLu4pRb/98n2sEABCSXJBwwVmWrhBAoCAQCB1lWAGt0PjEXtPETNnqm8luNDA9/HM8hZdw8ysmwlnc5X1kGOLw6JmFGQ4uIDlIOIz6GdUd6h0iCynEgbJDTQ0941RNXtAJJFOuMPw540omUSS2EcTUtQ7M+FXqGvCKvKo3/UEcH2fcQ763dRNstRxEc/KvUSPSbfV7rhOJeEjrKtpGtb4r2UqD2rnS6Jkq7IcnnU+gwPHtf6x7kjmMnJJKQgAGkpsmssiHiSgtAUu4zGMaUUQDip/Uork+RKV+X18iSWRK//XmhCCsDR2PBwcMFP9MSWn1E82tWvvAyaq2muxtNNqxsGhJRlKxUVKwMo0MHv/7kkTuAgNKWlrRKDN2buuLBz1obsp5FXWjFKuRdyvuqGEhvocJ2LCpVguMhBv/SBAgABBJdCEHCMxKSAvK9ymGI0m7jen5HRRChzJyuil1OQyM78mdFcv5EzyklPooSxI2pFmfSTrMTSl5m5e3NxA0NuCDyVW7RVqQr4Wyz+v/omgkLRVoQnUgEQAyk7bDMr6UkiLi+jNUrLKfOPyG9/3h4jPtIjkc50Uw9oJp5e/xuMVSzpOScmCqQc7//jxVuRHYis7UoNJRJ7qHqrQaYePL//kJY2VHoj1KdFFiCRHKJKxynD6HCQ4d+oqMOoqbkmEgJVEBJSctWA2CutkCISLzRgoF2XerGpcE6vdlvXAlDSDizHOLMuKHU76I9/JTxW/wyy8r8bq9IsxWqRw7VoSO6uybDULK91PF9RFS8Xa/dvIyo/9XW5ppr94o6Pt9FzjvABGkOYgQyS4BGJ0KPUGVG09biJCA8OxtcYwFyMIrVwq1bDCZhr4j5kQFZM0ugfHdV9uNaPivuGjd7yzoSHXjmWlOEm0m///S6lwfFRh3/VL/+5JE6AAC7TZZuYZC4FkGqvoxI1xNHV1q5iSt0Ymn7OiUIXusRVHNKpMQiU79nSE3K+OJAAApOV+UyraTvXoFF+V8NgEEuvUnuE4k4m6Q99QIc/TU2H+KX/vM8wyfOrnutrf8QRfx/41WmUQLJEcNEo13doMFIdf//XMWqRhriAFWoC7hs0E2+DUXBxT8sDQdAhlEEtuXZxhenwincjoaC1oIh4Za+nEgmrOb4gOO80vjv/5RiePeBnSX6uKD6fhZlEipiZk9jf//blqz4cI+P//1lcdjr//+frS4+ahma2q2PQcdBkEn8EAwBEElJSiEuKFRTu4+zF4HwYzRiMcSLB2oVQoLvQur+GRzxbg8LkGeSnHbDGTKOEx6+hzmGvOYiEQk+JRNy/5xAh7DUJU/6vLMxxEPuRuYRQr2SXYxvkMRwmYHI9UQOIixG5fqZUeXqapcwkIma0PIpsrBCW9xgPd51RtwkKBDageQ8hxbH/5/o3ZYuLBADo0YKjv9WEIRHdE2hbTitRq2AG1r+rm2+6ksq///8bRUG7mJ//xpVVJ+//uSROYAAulPXVEoQv5d5/r3PShciz0/cUMhC9Ftp6xcxBV6o//+VOFCyIOOOX1gqEwibcIQANAALKUwQECh6nupBGAKDZqxPcvOpK+oR/Y+7ykn7X2o/Zzbf3HaoaCBgAMBBgwIYbKrfTQ9rOLOKdu7RDKSqFKOr/8QQxQAhiEN8iFcpFlQv6vuF0EhmYQIKci6JfRVQUlGXAIwi8RfLCf3QC/DjfFMnchk88mVRrB6A4bL86GKhUnYfZ5e9vmApSAGitmjJixU7t/XLF+P/l61/kUUdX/+h6Vaszm2v/8bD0CRB7zS//xG2sIOpV//+4kYDT/wgAxCQCGgiUnLkpjHGJbQiH3DUtehTRtVG+7JNf3n9B8c7tUXYGcQ2S/yywOe7LLr1eqmEPveq4d4/nmRoaef/hJhXemKOXr//ktAcLWD62jIj5ta///+QnJONDVgy/h4egaghJN23H4rPWgjgCotx2qhpo0AOEAOYz8MABeyxVXIOSmcYehRA/+E1GC1nLQMJZbasworfKQhyF0UYrJ+VFZVVP6WOsc6GmU//v/7kkTsgINkUdvRK0L0WKnbOiFiXs2ZPWBnvQvRbx/snJShc6UrdH/5QSDf6hweCSwJkhFOW3N2uXQfgalOYDMl5PuXscL40L1vNTA4kqFNbRfe/8fVIjhKUUSq18xA6/9u1lHl+QFJSL5/Q1/t9a6//7pwtIwl3Hmf///e83+k3/+tMMEoRD/g0HSAAAlQQa5DkXJjV+ASw9dlLAP7e/ehcG0jniL6b5gJt55JzFleTj1P/Wr7LdCjd/5ZnnGX5zi6CSDyO3OwQFFbVyGKwiaHY0XKL0blmKyvGXHf+rsFDyC6Br/5andzsKnYy6EOc5g8sXUaLKwCCACVAvnobjg3Nm8mqbWxHymmEhTpSNi7iff8ppKogkVehoXgA8nVIjBJZBz7IpzNLqKrLCZyv+omcUXoxTsPAYcQcIACFFFRhKvR1duUiM/0RUOxBo86t/p6OkEMcVM9XIQhBYdgzDYAHEAQk3dkhZFmRemLC0Uhzp4CxRhrYphgNfMJESfc8w4wYfLJNJYjRSRJTINi+FlB4iQt3ro0DOlMapm+bif/tqH/+5JE5IiCvlBaOYgS9FoJ+ycxCF6NfUle7Dyr2aSoK2j2FXu8C8z///qUD6RQtSV/9tDXNSo7//hVr+DzSYD38+CDEASUnNsHWmS7M8GpRMhdNlr5bES5E3z3+LX2PksikZCEjIEVabERwiIM1XdVA0hWo40cdWWqDxVyIb9So6lVQ6f+iqPUJAOUWAcP2+yTnqkg4W+quZHcwwBnAsc/KOSgBAIAJTcq8/eTXzPIWUsWHJrY/CCyokYOwcCO0GYvTT8xCwcntXxJvVV9zZvf5A9+fwi3OZzhQnV5C9+aoDZ5WLzJzV8MhIDr9PTzKnJoHdz/3L37zPp/zeUW4fRk/RAAIACn69ltcW119tyjbRIgTHdwF341h9YGEYzfYYb+WSLXy19/j2we+2dhjv3/+MZSF+9/Z3+ft98/7l3ae8yEL/3flYuWlMhj1BPeTM8Zd+2TLTpz/abEEMaGyCpDjAwPIzBKNIHI04eFpUkwAATUn8jYeMnYzXTI16GOEoEP7QUgIeh5RTsgQyVitFCjWla4NUhqzkQoM5OxUnFJDZDK//uSROAAQwVSWtEoQvRfigtHJQVei+FhaUegbdmzJ2xo8xl5a7zBmaU0YuIaVXBEKRWp0kPU6SiyzM/0EEIEMnBp8hnYIRGcoExUGeJ0cJwACSctswHlbEyRSGoayJuDlxLMXTJTWsmhdC1Ztd2idt8Zo9RRmdCOkg6hzCjjIzk7EdNtpt60qpd8y88vuZdkLhVT1M/djKNkn7/w7/wFsB8VdRZVUArvQAAv0hmdZqroP1FPdfEwRNVk7jbiRZXKYn1FZyldtt/Wt8bO/q9bHZ2uINeLto2d/348539bG52dKdmqn/u1f5n1KTRFIrn39JHyUSre6FXCQgZOZi4aCT//8jVYrdV6EBCgALRxIownnAxutEUEb7xmSksmGlWMqXXQyHINkV2l5g2HnLD3PyoXGMLA4BhQHxIaGBg4IhRDhYCNCIqCjIocS5w/s1NUJf9SSV5oEkElVMTl9relKsTQxOm0b7+udbL/14z1EmOh8+WtQ5m6Bnb4ZrtuXtd00pK32dwy5nILDuppbFVmOrFdzlNcpHO979wR2TfVm60cKf/7kmTZAALsQ1u5IxrgWCnLahjDXgxJHXkkmMu5Kw8tJGSZKNXUUZCkte6nRv6+rhAayZAZAAAN3MBJC+QIm9UfZqwxV0abF+Fpe1CadBW9HmWMzCfNb2q/u6jq9/352eaQx5c5jsQzhnN0Vd/5dfJnVnJY7sdiWMvsr37n/qyYKLi6xk4dvV/QABIgAJScsomjit23WO93WK5WckkjsxfA20psfDcWxRWa2NG952/TPs1Ug7mo7loxjt+9fe85VFtNQ0edmiFXNktvN9u2vVV/ER2ZjqBkbrdbayLumNmrdlzUy50Vs41c0yaZ5n/////+sik4KjLSIACUk6kAMNIBS0oWQrE4JGZoFjcPsuneVPbyfmlOWb8zP3lM3u8zL1JrpWJVd1nf/1875mN3uLesSzEYpSYBcG0LWCp0uHFuYHYupGugtmlNIuFuM+HgeBcJVQ2qtJI2223fa7j6ydlUYh2k3G47Vbp1PkSOiri5akouS6QfutL2E1yny2X/CTTBuOO4n7adqQg9lZ910qlEdJVR3Qw+Kzes7b2/WaVDuob/+5Jk5oAC61xe0SYTflaJGzo9gl4NoXNtR5jN2XEYbWiUmTJf//6/4FrVYZSZAjQIJjX+FJsUjlUSUk7kgcmLKN4XJUPB0JybAKXI/WwoWlUvUphUTHD6I3k3S3f5C0mv7jc+6VHp1VsqyXKUyGNRbZpUOytVflXu0iq2ZCbfb7+p3dFKqIg5pTFBCW/wpNgTABKTlTIGwWZBTvoByKt5M+OVj9lrYvYB2WFjGFCZUWbSY3R+t0IIxC7q1WmPEgwVFTLjWl1nFYWjCeElOJis4iVQg7I1UGVKV3zlM5uzs5RfFKFlAoN8Qe//VvgwPLifjBzv/8lQgkYSoUSUU7RcbMZJUZbhxBJYkW/+ZiW+mZzLA6UQeR2UGb77QpIDxQ7ur1a+MGqpl1eXGxckLRy49CFJKUURnJZ1jWWVnqLOZz/KLFfACWlQ4+wALO/1RuEEfUO+MHO//yVVBYRicZTSacGHDGi4YQnu6bIjsuRSUCFfsBnq7b2iHqdayQOcmTp4r/v/0mqt/xm/zb7ySvDzWKSXO7DawXtQhCyZAKGhYaub//uSZOaAAwhNYWkrQvxZqktqJSJejN0BZOesq5mLH660lJV3fcw3E6GvQCDmBqhqNQwEtAkpOW2IELGMcYW3CYEbDw0TTnCZmLsoLXhMBZIm3I5KaHq4cMDCj/6j1oBkMbqq2ZHocWsiJsXxyG9SaW0sjtSefD/2VI+yKZG0M7N0iPqV7fMLfkxgJRSIScuwRp1dxg3U7J7PCLOG2K05sO3iUv2kYbdFMGmm5yipk18JQnBBv5/5+aGX8IMXd2e0tZJrv5qb7JZjliUjpY3vlTXcJVxBIQ0mFY/WTJk0SbEWQt0KW9oM/6DhQTBMSSCQJKd5URroCvWVvg6u8QzfcY9YPpdzj4gf5g1m/i7zDeW3qs7giS+lI+xrNq/z+w/1qxXdzJBnUtPvCzUqSKzXJ9w5nQxH8KOQNCfM8jI9erQsXolEPyJkdD1YUTtRD8+KFFhkEkkpxIhWVgo8Dy98o+vGZYVfbV2NCpWKf+VrM97Flh/WtW3fMS0ou54xYvj4yyPI+VDkjrSRhtT0jMocBf1qovb8tyTqtX6kim2e7pqjpf/7kmTjAAKpMV/oZjJsV6q7aiUFXow042tHpQuZlCiutJeNfypU0QnFTKSKe5+KdVVSBVo//uGtYEkG9SQgABAJhJU371CIcSkOc1ff116b3+GGuFRCpGmrWyfstL1aNzzIxyOZXr1sa2hRQ4yzBLC2VgdhqxKxLzNSJoR3P4fYENrBuKagjMgxkWv/iUhiRzCEgsdoD5ImAekLqIm+PKkrwqAACSpxUgj0niUfjQiq3KHRY1UGhWIOrhwIsOoXTuov4k4X44rjbkBhInsdH6CBQpxhaMq7ZTusoq0tyqOkZmo07MqMiTT7q/5X7c30Hw5RUGT1OigkqT/2E2YnVZLHor4EEoQCUUFInJCGRNHaz99qNwEInrZU2deMn5U0F/bVsxxDG4VnZnpQ0MdyOgRuwQGyMZs05u0v7qgJ1DK0xH/0I2IajK/1VQIAgBJyNoK1WMjMxMgbR+TXVr+HdCsT1Tyi9R9jx6dSOi+IsNINZgdpfJzxIIvQ5Tur0McuEqE/VE9GaTNERyk8bxwWnuKxMXbH2tHc1Cpg+ftlZiNH7M//+5JE6ACDX1Db0S9C/GHH2wphg1wKuTttRKCr8U8krKjzCXi1/kCfJEf6NTU16fKcSAAQACACVJotztnl8xQLU7idYYImwGOKxdKlGM7ftRgEww5UCJ/mzUWEyPBQOHk6kvsehHg0T0RPxZBVXao51bVEVzScmXZznt5kZGtT3+iviz87INiU0KbiFIIBbv0MecZoeR3RzqSMtMz/Mk8Yp/E+ti4EGUjmzBunTxMBQ/WBp5hteuxpTFlnd2XvK5giFJ8CWOfxkCx3OSgQ5krm2vTKFt7BxRlL/6F+n5e///CP0H+I2yp7sypV1gElSDPHY+X47VZFQNG4RWDBhnLVLwQ7yDNGicAKNkTRLeshNq2Wr2sje7OtDaWSokgUCDiz9Vdd7jpBb5nT2RK3Rq7kexE/goIH8CDv+hHxL9QXdBcf0EgAAFJySGQ9aOpZyzWcd8pmw8rkeGveIQB56F/WIoAwRuze2J3MY8dWPScxPN+thxSPqas/E1jg8kjRB1RBrlMHCGaZ91UpVQA2MtfQ7O5ZGFidXI76jAQ4iEqggadw//uSZOsIoy9V17nsOvRaSRr6PSJei7knXmewa8FkJKuM9gl46scCDogJhAAACAU3ZACUPYsFd5VKH5mPDJjYIa1IP7HBL/P9oZEyWrAZuhjc1DeQDG5rtMa/hs7G01/85lb+/Kibvc9HpH5iGEmpoc3GyC15uNTEf/+zezQaDoDFzvEkq7Wkxgse3kn+uVBLRSlgGBicQwkcxgu4cITr3u5CLq/ihMt9xo0+6ZlPdOszM1fZqIKRX1yNSkGo8HH/XzP//dp396KeeAoNHmRFWkVVpJUpFQlqv/DversbP8TLIktJ0J//MQt7jSaX/UChAAZBSdpeAO+7EU410MyRgYYPhVSMkCy4U/9qo0nnqjLK3UXDre4eofUcynMKu1jqiD3PuY7ZlsZ0O+h6vXFWbMZ2OZGY7OrG8lEdTBEgKLDsDYqLAR3JD0kwI7ERigmEEAKSU+4o+CymGEVWkyZRAVduuM01BhbTAvHc6+/59jV1Tc3N/1P/1VVzdRZbmGRMr+22SIImPfdXPX9bWH///qZQONb8cbor31EU1N/3Ny9MEv/7kETugAMpSNg56yr0Yae6+j0mXIxVZXlBoQ35fJ+saMWVcjTaOhkR/8lJa1uGFB6G8oLR1mFXBQfccWaiqmm0xQCAAgAEAlKSQZCnaJZXzQ0vJRZS6WoSmvmj/9Yt9DHFFGWSytkrhTEgRStXrV8aiDdnbRWEGRna+MBDfHGjDLdYmrtAncUzfVUUKCERlBtvUUDhYuj0CUHPcGCQfd6gwJxSFQAJSc1ySUeMIhUH8VslR4oOH1aDh2DgEYhzyjL//4bdQcbv22pe7ujN1+rmMYRJoi+a849XNf/3C5FLU6aO26TE+rMVY5FNrzCppxpxhUJiJtGv4CshigTVxQAQJSyUk7eC53NrokoUmu1SswXNV9qWiOyGHVG3cAczJ9SySIYuZDflseoIrBnORWWCcfR1BCzfQhdblsjf6UVjqyIturOsjlRV30UKlmf+dwizQwpDWcdHDmSJUAJKJcckexpPhkhfMKUg6j+jBlkYhBf4w6S/T//xYsUKaLKq26u6B201oRr4J6yOduVCuFMVVRpzq7KUWKQMICEf/b/+/P/7kkTogAOaWtrQy1t2X4c66j2CXIuRQ21EIOvZZyjtKJWJeo05w6CxALic21g8V9AMBiZJuIQWT35NU8SXslV6+R19PgtVxFt1OVm53a+CbUcX3jI6dcMFCKR+arngmhsv9hiUTpFXd+WkcnY80XPfc7MlrhQjImiIXvTYIJmZm8+0F6MPPgAG8BH/yruwJAASQVejjlj1B1v0hiBxJq3NECd0EMA3nycOeadaa4YZAsUREeOri581zSU5NZN6UMiDHMve8uTzQvJbfZl92ZtWad6sm35ZfqolPJV/9lVTaSfP2/aIkEP7AwhEUYVAik3LbAKgNppsJo3rrj8buS0JA5uurNkctjAwSNFkopleyB3X3NfhHFHaL/t06vFyUTzmGQmHLhyaEVsDMxVgw55LNVqxiMlW2JHvVmWqoCFCvJgzZ1iATSmCuG6SFgqABNybY81xTXaKnSlUuqrZby9VVhDXKIMOVNj5C8xMzx7iAz3K391tckISVvbdP9892kC4xr/kXuaHxH9rMTVC8jFgmauv5m2iv4tqnqrr7ofEW9z/+5JE4wQCp0zd0MgS/F2o2ycxg1xLqW9zQyBt+YUo7OiUDXsv/7crUkBcl0hC2csFQ1oRAESUnRgNk9KofEo5g8JB1iAEGEnWMMwjJ6Xaz0E5OCzH+j9oTAjWY1jSC/6QWJYchQg6pdaZQ5TFGmRtBZsahAGbmW2eCsOCwdKMXN/4t08mOr/XNBAzsf+pMBBjm+KCgCAQKctlEh6hh5QCKLEeFbSYu60VF6dEYBypE8qLSssqUW1vqKiaOBDgf4ENzBnKV/uV8//LVC7o9Fgm7KxrWIOWKEGamSbXuUGqZiZBGSWT3WkEQP8Qf/tz2/r8xSIQDJKcsxaJMZTQZWuR4FhGNhMaatG7ddfVfsPoreuRiKOUF3qoNIKFK/iWznvEvUveJ8km0Z76JkOn5Lfhd0VE1HEGazzBVjz+DFv7iKfp+lF+n/4TCTxws3lKAQAik5LieBPshuidx5YmA/wcEgsCD40sHNsDgN3MGB9JuMNQ7//gHAqJiKbGmrmqvW1E86XsiI3fLq43QzfDJhz3I1VTFV91qwpEz2vFfw/3svvq//uSROmAAyJU2rmLQvRg6fsXMMNey6T1aOY0a5lxJ6xoxY164+/Up16i7U5F61LCLq3lAAAC5WoeScQa7XTUT9ba8i1nC5thdbLDaX1zb1erqp0RjeS7WPZoVrm1k4v8f9rbAwJlqiAGciEdVK6CrIWSzC8h0M5mJdL0KuNHU2equrlQxhifioga7SDWohoP3lixwvwxqU/pIIAAAIopzotBi4SCOqxOUbx8DDUxgM1pZZ1K59+r0wqdd19rVfIQDzaqTupY+oYuL3jq+/5HqbTl6P/pGUesQQxFxYOpDIYEoKwTHAEbtDkE6h0TPat/D2CEAtv/4VMGMuYHkfzZE5Dcnk9he60XuWJGYCBvIRAnE/Vx3v+Z1akRlTVw+fMsyqpkjd9F85zN9HUyX972tLHz40/H/jXdHO8Zmft4xLF9DXNKS/uMKQO2/+7RAAAKm2tIzIswepCsSisHknyYo/b1kVyaXTaQAiUTIO8GFFUg0ltVDUdZUhqW/3DboYN1C41MV1Df6/+VVqDS2YN/JLnho+1LHzXyrlGJ0PmUzjZUZv/7kkTpAIMaRFm56VrkZcgKsz3lXAsE43NEIQuxbyHsKPWZcMhNUI9yNSb1qcd05it/jbKP+e6HP6kP460AAASk5YWp421RMwKSlgqBU2wJiZZqZNg4d5QO4cJFWXz9sT2v5FZEtVna5//KJkSy18kT/+Z+vx87NvmMN7rSxrp2z79N00Y2yXM5/3NzyWFVnqzijoj406H8Ru1icksULgGuIAUXLd8WrhKhWIXIINXUPNpaJcfPWiMLkdReq/qTe/+ETUnKQ7rtv+NUu6nh//zJb+9PjxrjLHqsrO19JiGFprRVH3tUYlaoblVriFqVlZr5v1+7//7hv/zdBSRRBACklLdXs2QlKwvsWoAMFEbRtS1KXYiLXvm+2az3K/v36c+qewPio139k/urkbWcVHM1DkIvXCvf1dTJX9utd6tbm/xK1/Q/g2Arpv4/s7nyed0T+AW73AUabpPBAAJSkziThTGWhirlKZyjoSvTqbKE5ONdDgCN7mwMpUzQyJirJcbVspTujtdn2f7cQIOc25nvcgBx+1HVyanEnel9XUgqhBf/+5JE6YADb1jWGe87cGIHqvc9JlyLrVFtRK0L0XoerKjGIXPfv3OjChv+bV+/nQUlTJGVfCx410uCIACSk5Z1TLZellQ9TvpQozti8f6vU1MjZFUYwjTKsvdFw3c15s+6o91P8xx1NOVctCCStrUmrWKUxKIYrq6iSugnds3QJMEAur9Aw9Dd9L3wQcIli9TgoGtaQCE5dlbQxYPUYsh8H8zpZSoctIeprQ8yIo+dKuEew1otS4QplVEhx7xveJFykZaQ5r4xm9PdxubHTZim71QA5CepYst9T1YqfV2Z9WOnabKr3VVPr9dnOmP/qnoYnUvlHegAgAAEUm7OE2cLH9BhGCOhAaqFaZ/4tK194RphDSQZtbYbFNdLmuP022W50HyY2dgTsyIUImcw68RTpH9ZK94bv3pBDDznxWfUldDpf9842c+p/q7n+BRvxB//RBccgoIUFJubdQSr3jmg0URoC0umApZFwyURYwfjJeo5Ji6qORSxwvpMUvX4olpxxsxkU1kORiFZD6uU/MvVCs7BaklMzuU6FRzP8pnnOeZn//uSROKGAt1KWBmMKvRbqWsaPWJejDk/XUe868F3qewolY16nEfNM/WOV5lO97LkVz4eOgIBAJKTl1zZveBi2fdDLtPQ08WftpLDhbDsnTimlMmhxG8tvv1NKVc+uZPd3QjlrS7KrFBCIp2KICSP2dFnTudTMdxJS53dkOhzsVvozUbW1vsgi3/L0MOC3g3Uc/JJSRbqVFvCXNhVy8Ut7nnhsQgaiF2QhkLdOPuw8D0ZZ34sRuqwlkJ6yc9IsbI53SQeEhBzOIM7mO6HQpxUimKYtsrIOtp0Lut27HDgTEgwIK7KQ5iHvoqe5ksZzH3Z/qICZ6hggKAim3bnIgGwJGCxZHnVOmf9KEKncQIQhUP//ZHgU1Ke0T41WzRpCP7Y+IiW9Rla9RYozZ9Nviv3vYQQaauP2aey/rd//n73rIbHysRupjcTcPhA4FxXz4mMMKI4gdTVCIBAEkpOTl2zxMieHCys11IzlOWoFT/mcPH7j8KLbh+SNMTC0l2UCW46d6UMUiqUSBjbWABZOen0tlMycjSkLM0s0eH5K5EWyUzS6P/7kmTmAALtWFvRKCt0W4pLOjGFXoy9X3VEoK3xgKJtqGSZclvCeaE6ImmZH1xkz4ODgjRRGhQaBFjxaAAAt/1ybAWCYqPNoJlwxCKi7WKMn3xA4GBSmgPkKBl5CKUAjto9FtDAc7zq4QBEmOZDKJOyCqWsd5NR3v7b9crq+50u8h0ef50Y6ax8EOTCL2r5T+sIAAJTm0JLAPreojldVw5BqBPBzSpEIB51FkhQgeq5Ew0yEuQTGdniauuqNJkTxsVLIHQULSk1qmHavE7NT+5VUro67Wzeq1m/95jzvd39fN0pVz8pF2WVSjph7hD1jwkIS3dLHiwQBJJTspCZq4ZKUJqmFJZZoFMbQvIDfssAkEGyxG22wJOckM7LE9vIeZuKMdhKqgzaS7c0eOY6OVjnZEEdWV/Iy/6vNX7d6I9CIxtyf/vf///VGn6SlATgrhpAYBAAU3LipaRojeiBIEBOnI6mqKjIgFkQgSTeIBcZVYJgyNIYNT1KBJiV9rPXtTof5iUmnGw+013EKt7wCHRtOt2/RlO/xHUXNjY+fqliqtL/+5Jk5QBDHEla0Ska9FWIaxYlJVwMvQtk5iTLgWgtbNzEibt5qXmr3Mu49p541Wq/+Kgw8Y1To0wAACpaZ4mQch72WWwhTjjIMxRtrmtLDUsLVl696qw+m1qro9jaqb4tOVY50rjNveNN9Wxe/BwqVQQJwhAxjOF1DIPlJHLbtRj3aRVbw4H84FJykrezHKJ/fQ/OzncNm/mzPiEAIAAASpaF9SItSHqQyGsPGlXPl5aihiplKwT11NE+EONu1s1qqZ6XpCgHnr63C1Wv6lk3frmVkGibGq6o/swQBR7ku9koNFnZuYrmKQjfqYzIdjL1u5Slnv+rDWv5E9hwAsmJJDSviaBuDVC4lutIgBB4QgpWq42hyhDRrdb5FKKobUbodKZGjf0hzkTy9S9laGDEdme1PUlql6VYpKIbL+TLMxZJL2smHVxvU8GA1v/82V04+qoAAhSaOoWYr8hwrI5iE2ge6Q7J+4ocK4a5fXI9TNVvcrkaXGaLSso5qL49ichwbz8VcfXODMbje121NzQ2ogu2rGGFDTwoLX6rqeg3Mb+9//uSROeAAzFPW1EpQvRi6SrzPeNeDBkjZUe8q8FWHi7wlA131FhbaiPVTzzv5mVfX+ponT4m7bZQAgAASClJD5CxFdasTuKdsrnRmoauomWx6s9PSXxk53x/8p09mzBymdXHoeo61zNefo9xRHLr2OJknDGRzE5JCmG+u13G96OtHlBvq9A6KjX+dsagwUX/1FK0ld5UGAAiXJoGRqMxOWjtp9G/C6ihHd0QzgfN1iaoGA6+V9xIv7VLR31/Lv8lnDWv4UiaIAwRO1/mFEGCn+lHHf5WKUGXPVDu7Ht9DFRjG/R8hgmf/1M/ydcXi7Ypy4CQkkpLm+4yoXjszVG3k/FD/exFpuNw/EYUvuX1SjuxGb0zO3kzFssSGW2/F6EIRxcTMBX02lOV1DtkZe6IjP5qC8RFA5qPqU7FIom31ajld/rzsIDvFx+xChpoRQAAA5vJtDoUo2eCw0RSUDIqemkgswdCGEhm7SqlSWszTIfA9VIMSacy5pZ5uEQHTN5PLLL55TJPMvs/V0PZbkSpch/w4biAO9tEZXPf+ONOMfM9+f/7kkTmiAMeSVebDzrwXQoLKj2FXottZ2lGLK3RcyStHPSVes3zFoeYv8pqikvg4nU8mw5ntQAAIcyjYskIa3mcn1mM6oo3Gi6xuIW1hmo5iR7UmWd1Px+FtnetUkrX2FC3b5CGCXvX7P1ZM+6sY3341lxuVKYNG5e5xs+erm55iTuhpznK387lv7aV/PTOMO/6pKN4kOO2KGpIgAi6QUpLsWUh+HJFGdV5lC69sYYLmIg1ScEHM3sve98HDav+/4cftfXak4oYo7/rChUeHlqk0oigcnf6llLtpcxXUTb5s4sJGJ/Z5mHr0JJcWFOeh3hrQAjCmkykm05uxD5GvJuAYmmEU2zH9dtbau61qfZfWvN3TTVT/0/Cf6mejO4VUVHdmvtDUiX/671hKyX7hmNC7fi+AE//VllIDvjyqHG/8LmKkJUAAjAAQU6HhSqopVK0qVfeNE+DUf8eRObLICFh4DyKYehAutj9VXW1AdkZb/TrjsfqvtMpEOiiJHZNaIJHCBq/U5FUqUZbEGlMqG+9y2ZieRCHc5L/aQ5Rw9l2nKL/+5JE6QADMUnWmw868GUJKrNl514K8TtzQyyr0Uaar7RjDXfvRwPAOh4eEEAkpzVIHSM46XlXqpVUS65CGGFK0QNDXFnmsD3j8JTLIwYBUosl7zboMaYqdu7lBXIu1CKYpCHtOwm50OOMqPmYhVIRis3lQ6TvvXYiIOFzUdWMpHFB7HOUBMPhAAAU2LsEjDpHrXaGF2PddHA3J4CornFyaXbQuVc4OGKDTiVgLiM7rdqdObeoIcalLvtf/Larln9jER2qw1GD/9xWYFDrr6SppZ/6oseKX1qlVlXN+s9nL/4mHJxA4385B4maab6HHDsGQACk5G7IXmRKm8etRZ4rUgpsiHfB1KjE1bU2valTF9QIiqn2vLVEg+/z8TvVqNFTRav9Y9yaIqf+0qBlBMFKjr0QmIi47+oniTjjP34iJUfZK/8zpZN///I+i5GLQg48d7R44OoAQAgAAW3YRcKhdIsKZUjdiKYdjtSa0ETNFqiCMsYePBA+fnD1Q/mpvakt+odqLf8oaQi/ZSK4gZ9l7oVhVX+rOcgTJzUQpTq5/zWK//uSRO2IAx9N2VHrKvZcigsnPGVejT1RXOe868GRo+tNh6FyxP8ymnFfSR/vD4FrXAlNqS2kC27qizosJDb2NYynhiRoXCvCJHjKykM5uoaLtiFuv4Iv16mt9akmLZTzKRm++oiknv25pS4LX+PhH7FQtX/lZRzyyf8UNB4zG4veZIdZ94VBTsRJglhqpIgt1wJJFIjTUiIa6r/nf+c+ZWh4+BDFijyNNepp1Ih8shQAzz7l8kjz/98X5Uqv/Wa39at6kYL/5gXCQLFi/+cxiGv/VTnb+yZEHn5tzWU36uxdohf/Mur/5J81iDgAAlYYoAQrWrBA8DR9eOqGnbEXAGaVY+6Mr9K4humuF6ZKgieNAsXCHE6UOvuPtdsiWW4Yp0Fz4YWHK/a9RDKznW2qgIowdvU6tKoJ+zbUa//QzJ9Gotn6iKyoo7iyagAAC3GxEgwERC1bDwtLaX18r8WJARcSIwJepYHel4YHuY6a0w2IWYVY5A0hrRapWixfRvt7rdzrZV87zytcgbl3RjD0cKEM0RkOW7IcSiMIU1v8qWLE///7kkTlAgKxSdnRjSr0WCkbqiUIX4ytX1psPO3ReqYqzZYJeOVlyv/4+F/+a81frQqayE3KB4AeSywAAKn00nOZkQJT3II1bpZfFmBJqBxBO6ihbHEvhH0/Z0zoxHEJxJiKbhUd+d6CN333HZdno75AglFbalCg1EZ3T6zv9O6iW/UilZGb/aiP6OhrhUbm6sJD3WEnoAIABBl4jCrLko2pHslWt5qCuSEwG/UJ2+XTvy3KtAazajCrfneYZytGr2k1j/X0ioH5tKEZACn/6C4wM6fNQh/pQaKCIxv1iTMiHJ9Vcjv+zmdwYcjawqAfQDgLAqgwtmJw3CGu1NRJYdjKjbbJ7xX3d1+ybvhuRDts5ni73mShJymoVWVm5yOVpk1rQjiZfRLlKxiW0ZzncpXY/3dCjWduZjlUwQDTqgILnronogCRWABaUmiJAVCUQkPqB9SkchNxvKl0I0TbwQADzcezxC8XXckE6av7qa4Vbf//zQ+oMXUU1VTTWWx7Eq3//vSYqlX/8t4bW+r/tk7Dxx5pMVTHpOHyzj5ZPbDdSSD/+5JE6oQDZ0lVmxlS8Fvp2tNhgl4LZSdjR7yrwUukbiSDFX5sg8ukMAqCgNvQUCv2Bw5IISbd1zgENW1RLEhyz2PROq6oxVcQGhSHYyJ0i3oFUDATCC+54mvgbN81I+YyxcoWbzMimDowUWhObQiFuAh0EbkUThuYevx55gnDwKfLFVo2CWEXf6xDDtwnNNwc5hrsgsI+VjKGJFsABKbggJFKFjkCYv8QQDMrpTObrQFCNVymkSfocHI96vr/xQqf/ODnb+linV0/UgxEG05yvK5SudXQ5Hdk17JVjKp6TKV1uxLPMqOZyRFWZFgGChECSbtjUItxuVOs4ANGGjjg87uRU2u5ScU3XFsJ1kZWXrt14IQ2h3mDIXpCNVjFXMP6prFb98mRS18mDaqyAB/v/hw4qiFR+BKIeaThopTUtKkAQpgAUnLoCcRiycHqo81oJAtQsPHojmeMCIIvFxlDKmKoMsPiq6r9npn///DRNp3Ka3OeRd1r9a6oi3zGkWMThJS3jLQidyEHt9XCPbvV+tJNxiCqX3FOrjcOwoHXCc/1//uSRO4AA2JJWlErWvRoqvsXPQNuyj0/buMgq9lQi63ocTDjlyALAAAkpNy8vYu7a4q5WKxRuruIaDvZzs5azd5dxggTmMMPuyEbjRgSnKZemci/MTq5nG702bRwMv9/nztxwiLYotq69cuDI3v27a0yP7RvzX7eZxpT/faMja37c3qpfMEaf8In+rJhFAARKbpTH4aB/WkRALiqtCmLOkbhsotipCsIIW1tkWvI0EIRrrrlkuuR5fWvmv5p4mIhvL+ms3y1pBELTdltl9b4h0OfX9VakV9/z599va62xdt3az2FRg+FDLQZSCo9/Mgb1CIJKCBABSkNknwSQ+XqoaTYiR5H49CgoPDXU17s3UNnvs6VKKqEUUs0Ngcra6qnC3Etuv+mX0OGL/n/Bo5l55/1HbO7HT2c0ba8K15SKlt2pEZzNnXeMTBUFLH0FiqCu25nnf9IMgDhAACacuiDDTUBZoaFhOhQhNXVXkTfGGTfWUMvMqCie+tq/yEvz/ONAaEbu0wue+xMPIsx55tVzVc51+8iit/zlck/9TznMUxd9f/7kkTviEMXTttRKEL0Z6krKj2GXozJCWbmLWuRi6ar3PWNe2ciyfx9kKeaPCbyRYyCSToCRJUHCA+vrEeLVjsNZz+hljhTFx88NfkrPRVf5MGxOMa70ub1dQmkz4S4tPctev/mY4k2/4m7dhea//i6ijnWP/4ZojVnldCNLFLT+PZVJoRoAAFzZcLkPlAmAvnKW9DcpeIcxiTP3uYy28jbzk6RE1PPbECF5FLbnmeCzCki5vj/OFp9Tqhi7XEA5X9LjQ0X6mr2njprX+yD4+jN/U1TkO+tqfzlNU1TDzW8+PmoWJn//KEwgAAFNwHYN8Btfod1UWbDFnQ9+SV5DnhedekrLebOfJPBx4EfyLhd/4+Nbmrur2m/X3z6kov1zfVDx4om603GmKG2Mj9l4s0B4td1/+sChjX//XCUv/DcJwLgi3nxM8Qy5QE6CQASUpdkijMNGEg4C/Hf0PSIR2Kex8m01Ng8MoqaqbQq5D606cedcqqp6wCK6y1f99WQI/x///Y0sfzVx3Nos5y3XfzLr1//8VFppVfFSQPCk//6TU3/+5JE5IQCwU9bUSg69FSp+3olCF/MWT1eZ7zrwYwka5z3oXq6f8uksQealf/YpTIfBhn9miygEFUCCSVBoyBaJ59bL7fJRDHbnSeacZtmHHOMOpMJAvs4TD64RyajiF945uJiyhu13/xBQaFpXh3/qB0o71X/MUaNq//+4GGcS73whMyOX/+8jGGigR1/wyMMoAAMf2sKAIKUApOS9MgXRvF21EVYjUFuppeKHLMZEYJCyHtT4mGvzS7NQLD5lanGzHgSZ7eZWKIB0UcyvltINBxP6GMNcKGHd3Qk0SVCEb+rHYjt+rSo35kQxqt5pyLBQ6KCbrlbajjjm/gDZaYMYdbmArCqg6WNsZP+MP9rq9koa20/Ulv+xURmXkVQObn9Z7yA0Yv7w0xcsc//5VY///2dSVSb6lEw6ZIn6ocFVi/6QIQSf8vbJNx6AYACW262A/S0J8OcdReC7KizmMElZz2e7ZHCifra9DDB42xX3hxF0XqzaSo5HKj9x5xjTjQfGRY4lRB7ukGTzuZ6sNRgS/+Ph4UHhb+pI49JtUboXH54//uSROoAA0NXWTnrQ3ZgqdtaMQhfy4lbb0ScrdldJvA0ZA1/e8y7yQk9V3tgEAIAACn0AFyVcMuicLXjA0QuxYlUXwLuGXJ9D2e65rRZ2aTPB+n+pd8xKZkQUTHrNt5P9Uyp/13aSoQIOQpkd3rDCxTf2mD2b+rqLdfXkLX/kYr8/gmQ38edBvyJtYAATf53FzWyWGyXBHjTiLvb49QyoMKSeIvrmfca4G81Z9VexD13aBqUaJfpolM439fdy+RYmr/mgcSLf6oSHSTXedtONY87+hYqWbu3Vx80z/lkN/5Wo//0LTTLP8cfAChABBKfB0Wh+PTFAFSfkJgA4uBNovY4VlbV3EfZes+qyxGtjfsBSxpFcoXU2INDCovZ4yh9lmaCtguD4z96qTFJBv9Tbik7/IHknv+YysZ/qWnqMgKKyRU1T1LeQgAAQFZKVzgRyfHislas2fO5ADIlEH8cu/AtLAkAX5K/klECxKcG3aWDbqsH08D0skkzJZL8m/7t+9e+4nXdg7/+BsAfste5w0GApHDDT0dnPmGjwm/56t/1Q//7kkTqiIMEO9c571LgXanqt2HiXgwVUVxnvOvJcCDrXMedcEwff8lMb/mvJvuQrvuDwQAAAU7YNHr2k6bMHKpwTcpOEmTuC7oeyrpDXkViKlaPTQ9FjMto5AFzuE+LZrfg5zq0bGF2vU6LNm2KDQMHWzt3PGhptjZjuYYpJ2Gn+kff+yFI9f/PLf/PabKeyp/UkuECEm5qyFCZVZQTipK701CT2ebgy2hVxnasUmbR060xq4tiEZ0Ge+cZrA1v3ca11LahjWFDxQe/uPipqIPH99R3T+GLKf/++bbV//8S5Vp1r7/4ecp7+a/4RNmEZX//2tTPpGgAv8zgbEogEQkk5PNA4sH+9mPX1wmCcGZMPyyCp7xhKoNqKxg/OHBal5liuacYXXPEXMWrlGO29zvNmxdL/6cRavb3vzTqi02nfEQe0zP/6KOiE//d53CLj/nccLMCtFv2YzUZ16ySikpooBhOvXIFQWN+5iqeAwHuPLEMf739Cbv4t6m4u/lz9Ms+CZr/kREIVnonUyKOEQtzyJ/eggD3z4NTVDp/+ZFz+Jr/+5JE7AQDQ0jVGxhS8GEJSqdh514NHUFm5j1r2XSm7SjEIXv/6IimgM44saFzt355kHQCEsEU5RZQGaUdCccKSTbuypwARwl6pKPsbasugUCV8Vvs2Plvz6NO/Ezy+0//rn8kR3N/LzwM+F5rKlEziZ9HcITB6fT8g7pPHrxM5NndzTPNHBnbo2hfkLOBmR9GgKVUIJKTmk2BN3HzgsHxI8lrTWhQ5HhZcNsgzhCQ8F3ZGqLu1mxcTO6FsiIY3I+xZ92Zz1mmW0n3tyFannSkIR1Vke4StXeIhZ6dG48yiMYOsUM0m3iv4+e7hm2nZmmaWT4p0e4OFTpkTg4REjB1uWeq5AAJTmcSN7CR3SexQJza4+pRy/BlhYpmkQQcCEo0G6bp4xKcRR7PDHJBS7m1C9utJ5k5S/TKmROxGZo1DGRIVM6lS2tN6id+mWNkNdKTCC/v2qLDOqrNVqxzNENlNJB7XYjrUcxsFdUMglAASm5LsB5EPZVkvKJ1K5EEF2x940LQ/3iQK6wT0g+Er9Xn65sOU6sjT7PY6vaePyl30ySd//uSZOMAAvldX1BoG3xWKrwtDONfzkV5cUYhDdmbri0MlA27gCJVzFEzCQvzdCBAhKVt7BIsEQ+C6wkQAFv/vt3CiEKJKKERW4q7Bw+kRoYGjNqV804sdjhAFvTZGdTEiJ/hhyywuxdAy57nP4+WBIMB8FQatBMcIAmeCgmHiJbhcUNHVbHP+ger8AkAAAAT3dkcQeRXzSk/VNLvDMoLaZuwxSsH6sPT9xME06j8+/H/y0EHaiuMmGiRHyuG0v4k26843ptaHbCOff//v8526M/buL15qrrtvpHLQjXO5sbYdvvpkXpC0cCGNBV/+9Ys0kE4NIhlRqBAC+sp4WxLBSPg7tamMZgeG9ete/qhZJmmtut4j1zT/dgtCOqUoO0V+m7b2ia4vjqLgdMbQsr37bdQ2e9MkHYjg33xuDUZq2tAmues7/5FJqOAL/9rjzOh2bDaAAgAAQAJbv/G20Tv38p2s8N21KU85I7h5rW1lz3h9K8emUG+6//83m83msnHLX3m//rV0L3d82zkFtQEdykMAoRwEsl9KJehxVH5WKimcP/7kmTagAKrQFzRiBrkSUL77CBFOY0lAWbnsMuJd5kuZGehd6ggy2KVKu1GsWVn/xB2mNTQgpEqSAAAIAEEPamGnwJB9WW3eW6sxRSK2keNr2k9oce0/mlmE79AsyZoYy2bkm/DRxDRHT9d/svxE5KAJV86sJ7rMGlFrBEFEEiIeGRYBqZI6qB57SEQZCRJmeki2WCpGSSSlKmaBpwfW1RvMnWJ4taV16LlVeEuM2oiyoe2tu2N7zrXxAPCa34Vr4hvgxIjmf+7mC10/uf+nUrnaKibuN2k+4hpTW//UaSmVCKvBKKIRv/ZAgAiob2t8lUxvzacEhADKCSU3aiRGkdF8G6S8C+kQ7hCW1lPMOfEbUxfYNtynOPEQJPxpvzKEc1zCDHdXXq1Gc5VOZllQbiTiRrOkhIypSjRQ1xxURqnO8JCvVmTR1TQynY33KVWKYY8SFuIP2Ng1QBAYACTctiOGfZjCzK1lYPTBA3VRSLDRxuoLRn0NJV6DcJG1O7TnbAeaJZ52+pZ8k4xoZ6hv2lYxOnNREXC6wiVtf9qsqSIJ5v/+5JE5oADHk9aae8S8FjE+xph6EoMjP19pL0LuYkpLSjzFXsdT9N3Ww8fHJ//HysKaYTkoTCJBAElJy1aDASXGvcTokKjwkkqvdWSerNWJgyyFFlXrzkFAlVe/+pZqxztRiyywjB15Sfc/OhVpeiF9BlYc9Dk3hqVuJ/lI+7HzTjl/PmDIOc7+PohaAMACQVWJAAwivNa4B7Ni7dUIsXReTYPac6vfvUtPhGfjbn0P5zw6VwuZze6Cjnd/R56oVG4Zw/8aPLJTLRuoJMWD0lqzc6eN2dmWxMJ5mg1VWps6XzROk9t1JucSUy9q39kT7bdWv3amWerzputpWxCiywAAU9glgFkoFzp40nKqn7KCTHsdGRBLX2ZyeCjrH7uUKwZpXUIDTTyHu5NrNJt1tmkO85DoK2DSFAZpCoqqyMQeZKyMqdyLFm9uYuAze2/uIW2XW3qyUF/TxrINnl3ijkKAkBUAoty0aE6Gy0ZDMLgNAYFaCeu25GLhk6ewnA4RalmiIv/UJQX1yjLolUIUGKDnrK9/Iw5NJKojFqOJaWyKd7O//uQROOAAtRPW9EnQvRWSdtaMONezmE9Wufhq8GCp+uM9hV45nZrqQ7G8oBQEpX/dSq0zf+IdKtEAij/SE8kkpu0LiGW3/NKl6PfERcIsHg8zUdlAeWtH5b1QJj/x+j1N1pDR11vc/TMOOKtTX5w8e7pPdHRlcwdNuyuyK6TqBLmO93mdh4yis6c7Y9mZjH6fKKCk7mhCeQBqswKSTlkw0FoLB0s0x1VwBAfcHR98m24bRbuYJCi/2knVMqwsSE1MhLzoe65gCSJl1Z2U9mnMNSxemv1MTTsphdrYqd0vXNbjzuqJN/drsin/9EaXqrS1ZAg1AEpKURx1UU1mh8/e4sT44PrihjYTuh6PH2B4tDIELfNe66/3lTXvfLrtaGKwkIjTF9vlUPmFbIqKnUpz1yMsjXqA291Ph9uTUlSdthziDXFON+MWJDX1GiVCAAAAXchxDyQ86D1qFuKsDUuzYrsXQa7aEOZZrRYruxNNFAsXxZiKs1s4rLy/1g135JkUrsNu4ifrYuJu60EgTo3Uan7GcuJHWWozLUkru+y2zyS//uSRN+AAtVPWtEoEvRbidsnMWdeiyFDa0Sg69FuJ+yo9ZV6Vdat0E0E6igifXrT21McN0qFm1dSa3qJF//OtnLLVoDqLkIckSTSbmjRzEGmFQ0q2yPGZJjczNHRIDmhT0R/FcpdaCH6zZKvQ7WU6zQsN2ftXqDKy3/9Tv1GucCMSLQgQXiO+CGKZ7k/1S2pG/4dvTrpYwwBAIgkJJ2SEKiApoLzEcTAxEwnyBrglFB5TzAvuTjCcf3301A9DtsmA/1GvS8x/8kt3by1NVnOxLda3/zf5Q2I9kn3r8E1RP7+Kv8+9Z/1/2i/o5HCLZ4RSVSSCUAUYiqPssVwMyRYbGN13FeVNVaFTpIGukJnABAjgSMvEf/IgHs8V1r0/RJDslQzNKypKQEcnDTbIFB9kWh7Bc5rNwK8EM9KkoOvOah+IZKpKgIAAAACd3RRrHuoxZQVh+wfhPiLPw3rB0OmzcrE6jGvdVoK0kr43zG8sjVluZ3+Jb7gCKO3V4bLAzH9a7+oSjn3TT0SqWSLiw8QQd/USD4sxUMc9JivEQQ5iN6vTP/7kmTpAAOlUVU7D2rwU0rr3S2ib4tVJWNGLQvRR5Qt8GShLlHHztettkZXd93+4ht/HeLsAAAXa2SNpVQ++KjMOqLUXI8I2HsL9uJ8sX65pjTncu7v4bj3HU4XI2fVtNTTq/zjem6+tte9aVmP2DmOQZehvqwvGBYp6Ii79JQ1VMNU5ZztHx6x/0RtTD23vX1V3dxxxrL01emj6dwUki5StMTwMGaekew68vrphvFRpqsbcn6mf03939gelszHf1COKLUQ1IW/oRtATCxLFZIsXiohIzKX6nCQBYyy/5VKjjjP3z8nenlqxaqXTRRRdHgZaAGFhQQCSlICIOgfyNEcRmIcB0QuhINa/T+qsxKfWZedEDLHN9y37WZ5A+DMaGR/9M4882mu7/mfsQ4JioS/mJXPTZpqVVJ1qM3160vWd1FC4LBj4lwJjUEYAAISctH5WHjsBWKMgZmPQFMMs3chQbMDaCcdoVnv89yrNq/FYxl3cd+j7s69MPl/yj2QxHkVg8goPER58qIW/Rtp1Y4iHmCwOi0Yn6TU/6i/qQtL5X//+5JE7YCDb1bWUe8rcGUpGrNh514LhTtzQyxr+VOf7ByWIXP9khwzvADBUCKScokSmHm0BaJpiijWppuAzO9XjSofhD/8PMNeheKSFyL/uhxh0w6xurXUg6AxaIR/+l8aNl3/i593mFaaq3VLjS9k1b9Z7/lNLgx3SW84cCvNIAApJW3frpeDO5Ts8y9VQOC6d7xfwqjyW6YtikryLrVbXtb7371UyzTdPa2l53YS29eeGChWLgsxTLCL52dESMtkZXnMcs7V6WZMwpi5f/////+zARMWEouEhaoGQ5yoBSCSU7IMqnpQhuEi5XzOZ5YIByRMYmtSj7UB75JlIJnPR9ivpWJr61a896zanrvh1oLARRF8jC+sdMc4TNNSJlVxaFWpmdV+8HQjXzOaysroSrD//6V//4oEFnSXq+Hh5+aQjQACUpRNNi964ey6DghH8YLkzISqU3ncrjhzVoCo4NzD5KzoiHve96Y40sbOvndY+t7e41xUXwNhoiptbli2mzonbhZjn1Md90VqiYb0Nh7vqIdaZ5Phea6v///+Jl7d//uSROqEAuBM2TkpKvZWKCsaMShci/E3YOY8a9GQJquc9417QmIq/93HdsBekFoAAkESk3dwkfIMZpPQu3JBsSUz9nzho5oOKcYkXNyIELu7tZF8vi9sXUabYaiIo+MEWVrowmBUKcqOqo5qFMlboJlLFGE3dFQ6zMYzERllajKLszXf/0fOeSwuAxVX/s83lw30YwAElOY5UFRiEsGRCM7+eE8WcmXSRPoFw6MwdVGz0jdRfSzB51kVNm5oX7990Us3LqJYt6Fel6FURerk9GmFndmIqz+Ug1qV86BxUBxJDyTToiv9KnkKUcH07ZLWVF56LQoMCCgm4cBphWQWIABJV1iIgRRIfMQTzeupqIRXeaKmAf4UId8aQCY8OccdxT4r3jxf//P/VJcXrsZqdFsDcvo04AznGbMOmqzKaxV9DqwtMr9G/562U7F/17s5OEDhAZijjCA7gE7TABKTcDuCWLKlS5mYxYGhMECksuem64A1aN1MVNRBlGyWbJg2ov3Ol0/9Geh21uQ07qxaLO1S1Gq5VAdCnRElNHC5lZHOef/7kmTujANNTNaZj0L2ZambGi1lXs0BcWBmNK3Zeq4taLWJv9rTIZRnUraT6SJF1kjal4ABScuw6NMTOChZU7rvkCd5zonhwJcXUpQwf0f9SkJMB4KHuY6nX/3KpHI92Ia57LRZH1oZXOrIInZcgBIm9w5ioldSigmpDRrNZAAgkm5Zlge6ahKZ0uUxK3LRfINY/67L/XCDk+X536opuW+JK84WRe861j07ub05szuarrXGx6OzK1StTDuiD0dOXiwkGj4opC2VmylU4sZVo8p1PzYy/qJT+qqZG744WlVr/iI/3eb/90HklYAFkRIAFJOXTyV0vOvAXvso1Olqm45XLHEhSjqfHWEsbtRLs1dUkiPzM9f/+O+5HORhrM5qkHOQjlOlSooUKNdK/TOqf2QHV7LWfg6kUaiLBA2L6Iied17tHBmBhsACyIlVAASk3lDaDgXFhheb+yhvpO7pCkojLo6dtPlllUxC4VZ/JO1JSm24kmn88SJX6zYHRWyzcT21bmcfK6pCPJhyGbQ7TLosNARLFu160tt9CIeSxxFHL4X/+5Jk4oBCr01ZuYsq9EqGazcxBVwOFWFi57EN2XSsLEz0CbsP2Cg3QU2EK//sd+uXyCv//6CjdRMKKE23btSkNUgH4msnnBcIM5r+roxyV4Uad1n5djr/2EQM8pBrItyPd5/qOk9O+39FLdczEZVM4qcUy2lNTJLqOXjcCTYo3/+5P4vLgoV///QUbpAASQkki4LNiGekdJJ52Wjfl2P4+YBtKZm6uP5STdLNG2SVHslSIh1RKEKbaIuIzYRzD/zj4Myorx+DOohZ5+f5EjPft/bd/9TfXb9tjMh7qNiIjImbuL3xGe/d3dZr5GHhyMMDGQyBAaTcuGRl/tP3thpoqgrbMTHvLWT9//U0BnZoOUFR1hNDkYIxNm+cLtazysrJeOcTMzmIUPEG0XM7tiZDFizFXQzD3dXqrom4w9SlzHO9JCSNnEw6FDkIQjY9/YaqAAIU/aq3RW9f0vnIf6yS9QFhCmL4plPZT/tTE1BMuoSs12xMjGdOS0uMQtNEPW+x51j6xPB+0QTDhA9dXqLkKZi2I41gmyq2ZujnPYw2duj7//uSZOoAA083VpsPQuJUZuuKMQVczNk/b0Sky/l3qK0cxJV7XLqzxhmV3zG30WqvshBIPAQ35pWWcTBzgUsCCzdtAuFZvCdN1SVhIYLdASafc7Sl+Pv3MW8gF5PPT3PrpS8sj63fJD9KBV2PeUwZ/5fz7J5mxX4V+OQlA4RY4OBWQTbpUYtq/zYAIKeynZWhENAn7OL7C3CfPJvhUnS9KKVqdsRIGJXAFc7Cqf3SnC9YO1JH9/D9M/EI7Et4r2WF9sPcVaZB4qYiHMppSFcRKjOpcqI6mhBSanIP4kPxiOqa7UEnG/2/+Kojk/0dB+R4r7DwgggpNy4iPRvIkNWLUcS0C4UO3u0RLW7P8cUHYW5H6XcJHMBNlf88odWYlWAUWiNnFEFQURYX34cLOlzlS8SeZTfkY/wo12jbqcjO6NNQRXUAABS18BAKSnIl0pCA7j0qZw/SjsbmJZiWsk9ds6cSi5ASo5hr/TG08TNXItMHlHx2DG4EHSQFj8rQqZLuPwusuxckpG5Jk5O29HUzkLPmI+Li5PZDos7l1xLmOa/bHP/7kmTnjANZSdYbDyrySscrAzDDXA01Q1RsPKvJP57sHMQNctcI8XpHuT7VqWGRwNKDstA/sAW1EeAYApNy1KJwekgQ0v+sVR1Q9eXoQQitKeJcUtZqmZ6v/GCa76f5nkew8cSLQ6lmLbqWQ6DTpzqYoEECMO2PU6m1ZqNWrUIQaV39mPW30dZtYsT5freURcERUgUm5dpA2MSkXZorHAQJj+Q1FLF3cI5YvG2hOTR9v/UrL3ShIHzdQelSk3MK+7W301q79mrEpNbcOlnA1vjuTxbBX6pTQADAPU/STX//CKadOIAHO/5tdSqMCoCknJR7YcWohuXOVvndGdG1udn9UNO7+3mi2p/EW5m6kyEZToc+q2eS5SNpT6vZHSp6EI5ZiHYh1adEMlDJtWXoZH/qqPf8GuwV+oIAggIAAAAKlofFoyIFqFsxu0jMJqLmEidCbMp+0nDPpWymcKXphgzIuGpSWt79tQXtO8pDfPqNp8/T87zxAQ/kTiWPuba4qNY7Mx6SeaIf/4d9e8iZlny4waU0ZmYne2adpYJ2D6LJU67/+5Jk7oADo0DUGy9a4Fbq2xclBW6LTLtpRKUJmUAk7SjFiXrF+FXghHAElKTCFUNVI2T9ouUhEENiOHb63rIkBTCpZLkCVUKE3AvaS1rMjeeZfwQjg7+0Dq7QboZr8iIFeq8gtQhSIO61Uod3ZxQZhRkdHmr3p9Gmc4w4kUUxgpBwrP2mQygyjIAaJKckdDCLm34fgkTTt5SpJqrj+3vzpt6Nyykc/Hcyw3MFSM6QOLjFrJoZjSsKkxGNd0ZByECg50erqXeIClJUxDw1xRQoOdJikaqRER0q3uWW76VDqtlaIREqoFTq/mIoebH//Ks9S3bli5571qLbkBjSTlo4XFHtUvDBIogKw+K0Q3RfwXdN1byHM7laN+22jvlQUQ9kzQs8ibOeQRAsg5DXzxM2ZRjZFp7mtcMwbK1qa3nP6Mnae7yN9XmVGa+tv/+xCa9rc//q8Kfc/7s07n///7+IgxfTw8mHvWqBQ5CIm5LjhFIx1qVT/D2WbTsdGZzJGyye38sDL7fvj/Wf9ol2JOIufb54pDuQyR98c0ptV+8f0+GG//uSZPKAA109VVMPMuBfirsXMQJejf1naOYlDfm+LG4oxZm/4UDprmPn2MfI03f9PuKk0RPmpO1Gr6fGvDx7WW2b//7pxybtlfdxVve+979//srYyv5mnIUiqcNXvNDhgAQ4ggJKTkspjFTKmNJpL0PBub1FvqjoIOmh0HwQ+pOCc4NdKbPTVD9RYRaZfCI45xDITdzTdy3QslVQb2QmCbJ77xFd674ArF9OGcz+u7woX/59dz+SucAFWDlhQR0lCGW27ekDhuxEoohz8UCiDx31tdBa2+dXWayWR/6goG4Cp9Vx6yWXkwz5g5XxD/tAPOARd61oZR5Rcs9BlvCy5j5hbuhrctoaHQO8IQh+8M/x7b0/Zk8dkWvkhugDYIiuhUs5V9Gal9MRO5hfYIJH1AmAUIAAFNSDptHohDF6d89k4YyEOoimerrK3N/6JNEj6SDwqHzSmMzY39fYbCO+dfVJ7VmDcdPH72p5VI0kKHpIUHRonoUw852IUqUT282XpmpRkxcMhMtir683zaJUajUfCTCLJ1n+fvxJnc0UIVSSlf/7kkTcAAO7W1tRL1t2XCsbSjBDbo55W3NDLM3ZtqZsaPSleAbckucKJGYHGDIwXExjiAvcocX2hANEGo1GkalvoScy5kGpaiqL2Bgcq802tndoXtsn9jUHotq9rdNeqrF6wtVN8WnwdKk//GiUA1nshUekHhoioRqAwMrchIkgqc0Y87FtmCyOH+CqyW7Y+eO6v6PYWMVWYCLLUjqrferJVH5zO1l2X4oVBDMsSe/pmX+/i6+Hf8LZnv4cyVg0/VYGufr9knrfkVcTggusIAiW7bUAM69yQGRGIOk5g9hBoK/ap89r1AjLbrh2t/znGm1PmKt7SITpzTfce0j6j5+b7ygceW+f/Vqqbv//lLdYqru+LjjRR44cc1hM96AqJxT4gJmXyADM0gJElPKKCXXlRZJrSSGgCAFhNUF1vG4fZ3zj2r4cxo8eFBv5SuhCmIQ9DCTAPQ7ymcyWRx6N+2d0lZ0vR1Y6CoqzKtFKNO+xpWZz//9OpWEi5CUOHwwNBOEABlKW3iZW5KSH2BC98onSWxV/dzd/+IASdLfC79bHaFL/+5JEwIACyzte0EdC5FGFm8oYwk3LSQ1xRK0LkWOo7miylX5EFwiVEAcKvN9ZJ1f/zNSgxojVaierkQrWa//+oB3PTa+P/jOom4//yTIILoDMxEEV+AxCGvKgyRC8U0W5afASpfWOv9/I/6QWYGhnVv+inmQ/QoOLoemCDq8owUA3uEYtjAiH4oLIukW3UrE9So+rjVfm2vx6m/Iypu+qUZdXc3P/xnayM0wkJzqaMoGPWDp5WcfDQwIAglN2ALUWNdUYoJyL0erfe4gq3AJbn3guTPeNWQ9geKAcaWtu27bvS4zlEBYJDGjh+cZE4kCWYqOi17kSqs23ejmHlH/rNKK6f+lZi1/QiYVdvggImeVHfEgMgmgIAyCEovFqM+Z02Wku9q5QwoY29/hTFV+m1iDIwJd+/as5QuMhk8XryjjxoCSIkm1aMO6szLTY6BJLsJO7rKLEWR/94dFxZyOZyIogIirHGjGDr9EnUTI3SdGgqj5VAPBACIpya5HLSDdtYLTchFtbfKIWutevXc9vnVkwS+ab4+8//+U7TJFrPhUl//uSRNCEAtxD3FEpQuRcx7tHPShci30NZue865F+pS3o9JV+M8maX8rSm47QUg8y0alqvUpI3dSe1leQThn/0pxFX/8zQNX/W5kX0jNz9Ff1pJInETnUaC4D5Q4D4LA0hoPiEDMGXo7MIDLkoaWNnpopdFKRur206d/cjd1/5WNnxcC8T8ZGTHqpq6+q6Cse7U6cxx/37OaUIV/sijpwrLi040yxh7ikZDDHHi1b//AUV/MVTR9b9rMzohI5dvapBN8ZBMvCklVDZ+t6pLXqv80zny5n/6pOAbci66OMPOUlAFwaCIJDr+l48VBYy/zlPVPJZic9z/EWfIur89XP8IOLGUmvqu5S2abF//+9jya///aRagF4NBRYXAIFQFopWheDcIIKMLD9Wk9gqeLX5bDTjLJh2/Rlh+9Mzqn/oDYoHY4PBCMdxpQ6rcOBFdW6b+LowZXH/Uq2g4VO4+P+ted///7tXR6lmiGVAXmh6ec+X/+GYefWi/JUDSgAAJJyieMQGDxCa3GgSC66W3XRGFBwp3EsLROiGxHEESCe+Wem6v/7kkTVgAMzStrRj2r0WoiLiTEnXcxdR3lErQvRgCItaMWhcxuAgFpHoj+seA2s/0OSIQjG40LHFTl+YTDgnRz2T1e46Okqf+lWN/2Yoxiv/ocNiaHf6IcYv/555GQBHNVpNRJKXJwZyK/eJUfSz5AB8HgTcPi55+T7DlYhuY3mNxuXkOocnNUK/VX1+2FOUSliE9yocGO+v1upl/+oZzm/1DlCjlI3+4CAHDZ0kBWDQRe3w+AAASqWYdAdCFuj8egRT4fK8KCzpomqpJewS/epIDaG+l+/Lriy1QwK+137lHe+99y7TBIRk9SV0f5axx5//hdabZ1zX/+jqJgPCUYv/iFzDv/lZF+y/P0K/+1Gf/6Gf/alDf/lWjzBAAIBuuLC0JCmc7m3WVw5Wv4RN6zlcoLnhetNLZ1XcY/jiNKhZrc9b3zTOsUXBzLUTWL1mhf4rAaGiZjotdWYSzloeqflxor6Mn4+NwDj+SHPU8kVUz/qqnupx/b8fZ6VnF+pAAC39KECSlMZuNZiS1g/yR0nmntsMywy5UQQGNDxEBSIKlD/+5JE0oQDCFnYuYo7dlZpW+0lYl+M4WtYZ+DtwY2lK12HnXjWiuoDeReUiKKd2WQQDsgUQWBBJKitbLqLZOOlrpq50VwNi8aqrv+Qi0MCVuifxMb/zajgtP/9Tk/+crf/c+if/UhWAwU5IlqUJKLRLmEnjtPlukvMCRb463iV7I0pr5x4JO9Kve1zK9//9yAr4237+VStCqevPj+iXP/nBhRhiP/6yKPoyB8f/rNzoYS42zqQvNDBY7hvMP+XXGErWloecTWpf/W1E1ZD6ZVADBJbp8D0hXCuTt6lEkQ2ZoMoiAuICvkBMBwJqNiyMUiU6ejOgCcKULp7l8/50QVDsDEcqXIqVyiyLqaFArnXX1wcCPzv6CYHosb/zkF7/+6jU4r/6jZT7f+VOIfUHjv5moAAGTCQAej1fmBOjpddHqgqIAHTiE5sqHUX5cth8Nw/kSfssqv7A8HpdCJ/f+FRWLWr/mCoRi76fzSAPGf79RGPFg2N7IYc8uxM1Eb/QmSa/fz0Vn/+VXUhgCKibxeJpoVXG2A9LmWKe5R6EdpVz/T1//uSRNCIwy9ZVZMSU3BoKkrjYe1ejEkrWufI68FdKGtM9Z15bpitMUDjiW1jdHm9fN8DnG2DBF8wwv37gkKX1cf/3IJpf37U7MD9BsEaTVZf4pFERZv/67S7Vpj//aRUkM+sGQdK+0yc/DoTcZMBWhwRDJdgcDIQipUXIFaVdrH93Rm5U/jEzaplf/9BxVXVQGkb+VX//e+3JCsaXPc9auIQKiWb+KrdFMCJUq/u+804e581P/rclMYOr+f+XJoGR/YKkAEEU3DOSgxTxwhi2C/UdsyG45wWXEhLjKROj0SKKB9RDgVDc/0TvMsiIvhQajpgSReG8s3WYfBAJK9tLOaASPIv9prC9lf9c2J5qP/oRseQV/WexhIn/sYVJEt+5xQ874PkACBAChTUoNgsBSyeDV+txOvKrEROUK57W/1A7psfLac2EZYPBAh4k1Nk1BKgz4VDIrVeY7mRDAW7uEvuuXSmCj3O38a8jef//+FkSNM/9PrauqX//vqpoQZw01AgADCKk66VhPT2y2KUkC71pebqE8NS8HEfMNyj2vnNSP/7kkTLiAMbQtk5j0LkValLiiUIXoxJQ15nwUvRbqVs6PWhertmm8Wi/N91sdBM0Yr5HnnZ5Z5XUSAzJ79e80wXnLc+/yOTP/0uaVdv+YYtDP+7GIzv/nsQsnwGr6wEFQWCURiKdwGgUBN8TojET0sXa82Dxq7bg8fvvgS4gnNTTQ//HhQfh+9U0H9VVemUFzQ2raf1WXz/3fxAynu/9/7WVIeq//4QqZW2/+9B9jT7qX//oqRjA3TuW91IQQAgMCK4WVxY1O8hQBaWSklaMgj6xPretQ48LN3lXxSTVpe2IVc41Sokw+BeUoWQgXc1JwB5zL/zjyptvOMaWCEWMTNQ3dj+rDjf/PU1P65Uipo31sBh3UDYsAQIBMKSk0jMIn6NW0CrK6bboJdMmHJyuPwZaZgLkqvx95mf7pwyMQqEoxS0T8HKOboOjdZ837ILAWujWScY5yDYgJxfXu23Kmv/nKpxw639VPNLOSWd9WG5yFV+cDHiMJUAogAGSSnZEem5n7bOM9Dnbc5+YlKDbW3/DXh12z9+Cv/36Zz//N0aaaP/+5JEzwAC4ErYOe9S8FupS0olaF7LYQtjR7zrgYQlrKj2HXqTcsz148n/zcu5zOFMaznGdrgIQE7elksJCJX/pDejeqjlRX/Ic4ctm/7KaVl6Ki3tX9RIIhTuTUEJA0AGEAAgAU4ig5xSv5G5Pl7beYErw2ARFgzly5cGbGCYHJpBpprfi0waDQp/0G5DT/hICD/28aRWb/0Qp//UyLevorsORvndCMoghiNV52OdbFT2dXIHyB48Ag1kAAVS3/9tJZKpjBenkaM+fHoSlWXU+lnD+bs8jf++vAFECR5IkQc7/7qMu55/lHKg0Ksuu+m0VSe76kZ9cHqWZGcVWEBVNIf3qoot+w9zSG2Cd+9/qSC1GY0kq2y2GtD0cWSP2hyU4UkY8pNvzXA7eWRWqO/KCEIRIg60PUYV7B6elv//EsNUhG4j/Rcwk556G1SfzjP///4np64uPH3T49345UpSIdmniZODSzvzTKeUhpOWbX3OCWaHrkVHXYPAFx8rQ9aaVqRoEuOom//phUBg0KDaXl/HwlIvtb1PPJu1/2aQtp0d//uSRNQAAy1cWVHvE3RYKur6POVuyxUlbaSka8Fioa90ZCF3XNQ81r7mpqpyKFlXY9zWIOWLEVB3R/etMkQBsJGlESCoVY2lWmnLcdqwYAiVi1ZniLce0zWJBD2Hy0zX+oOIYD8OFww6o52OF3/+iHkW29bHkxILvRVPR30cbFk+lV/V439VWRZYO9/nHGnfyYp1EUt/+llVVYISaKdurc/8fRb6vRECDvaKWZXHRYLFHwa0T614uIoUaVq+7pbQIgaXN/3cloYE4JDxjNDMs0jOMmkbVWv+00b+f/+YgS3//HGsLP//+73//Fqzd6N///MuSuAqygCSaklCoFaiq8jfnDB2A4RrBrNQJYWxj0UKX120J/+WgZIrVIS4RgXLUrEREcQzCU2Y+pTvjFgcmoaf/5ehtf7L+tLWM0/45TzcgU/5M8HSQK+JVQQAAJqSprL0DAIIVHyRjNxHB0aB9gKoD2YFv0jKo9uCGCI/Nlh6ub/1tpfxy/ZtNmcNRTTDU+5KlGA6QHtVndkd1dy3/2ZvRv3Nj0mVOyqqkggUQ/ups//7kkTbhALAQlzRiDrkVgar/RUHXcttY3lEoQ35V6Hs6JQhcs0hV7PDwNt+YCIHAUQyU5QvkmVc7yBpVQ/Opl6UsieFgaYqH109nkU8srxTPUOVMGO8f13ittHzOdJnmg8Xe4PxJPKBUNqisfNPNOVhWYRRf0dZ4Rf/Y1Rq6ut+roaeUZWb2QqeaYX+5mYehhn5R1bDBSAaykNplugYWe5M5BETi0Dx1GR/6crbdy27XPSPRa7n7M7Sbl08vK6vYPn2rPQgJPlNZvM77FwH3Lf+VEOIYUf+hGe5vdvoYecPX9TjjjhXKHDpk0qmr0OMJ3P/66uY/+hxYfzJeaAIAQmIpO09xxpudC33aGFg7fE+HbBbi8PoYTpyO8zkMLn/R1RM7THiCggdPRVAZSZwrIzirjAFTo8+nx4PGf/1EWLX7fWUO/+Wezf8w5yZtG0zTTyvL1AMhdXLqgAEknUyQxIvz2GHMeZfHt+uVg6RBBNNogaRGNdO0jansu5q6l/KJrMdcGX/sNnV/++YShPCcMzaK7v7C+vptzVIG6/3JGIP/Nb/+5JE6oADEEnaOSxS9Gcpyxc9517MzWd1QzFN8W6lLKj2KXpzvf7TjHM/93Vzv/liUdrCAAgWnKWZoPGc/D/kP9WVlYRWfAg2PNlTECp6e5+dAU/OfqzWf3tm0jJIv9it7vY8k//SSKEHXzusJh52tU23Nc8z/3kHNLf0nTRxm/aeg6J8urIvXqlQAACXnrQBqlWsDoiJK70vASBocZgSWKsEdk6xIp03tjWEw02XTi9LJQmIzJCV21v9TQ2zsCSHMrNY3pqYZ//iqLLv94z/j0EABCSq2n5wzJCf/6mka/+eXJ5L/rNkH/1V7//o6G/+g1O1BABifphmoS14tC8q9wwyt0jiLjJEQANMdSINBZOVGl9PoyvPBekDA2HXDWtI652/OreUA9PcKUGDySojljroSBmZbf9AriaSH8/9iokk9P9FQ83/zScdY3/SdMLfBwa+I/M1AACBiRBSJSlihzx+D0I3TK8LFZY0+cIYegVCLPbbhkNDI4qo+d0kIPBCzVfUJYMo+pFuzLTNh3AUcyQQWv+pEoGKL/7HEzVVTf54//uSROOMQsJZWJnrU3RXSUsHPSdejTVlVmw9TcGJIaoJh6lw3QMkP6LJoE0QgJ+TBV3wsLnviIIBMJbdBfBZjCiXrlhbarMhKIB+rnWlzLvl6qM3LxuCUvl+0QJBGEgTiEIAkCYuWop4HH6UaiuZGg+//zh0anDq7exw8ind/1IGKRdxUGSc9qCR5kQulCYeAAMDqKCSRU3LbWAuuc2/ygrC5YyKhkwLMXn9DrIUKZLK/r/roEAc6f7v/PjqM41qjevMVZiGzYTWfcP2TyYFls+Ziv9yqB53///HMsn67+dBRsT//7Kfb3vffs4WtpefTf/TwBkPHkIECQwCCpIBATmCCAs3GAqoaOnx+ELTdP1/fhEUZKo/36XLIYigxt0UlHUxQc//nFzi3+5FOYwGmYjUqdg+VnT/ecCoJoqK7KdyEUe7oQmrpIwfEFkZMzzpcZ/+jWwEfHWAEqQkhsEBCmEsQwLhoo8cUEaTjA1L3djC1e1GfW73IZEUpj5twhC3V8gBR/xxy1TCOIs13fwzr1dOrK40IOLNvK/h/ADCOAES7//7kkTkgALyQtvpK2rsWMeLFzEnXIzdS3ejJWv5gqVtaGSVf4EyMgJoIoASqsAXjAFjH/gYRmJKjViaDSRTkHc1qiwAZLQ8JzwAAQDBXFx0cJqFyJd0l/kRIw44AMDAwPAwbEi9d8uuZIj7IW6R0RYiI6JXFpIXWAAARu5YifHYF4D1g+OHh5k5galO6GA88dxJWz/y4gCThDDbkiSFBxcP5Oe0N8JZYHqiSBUYj+4/U6Tt2XEtig8H5UuPRHBUU8ifXzrHE8SZ14unsx6uar8J/VtfajUiS8Wv9vKtP6LXFu6Lg2rCbesu3yoBgUCASUpacJZP1Nzs6tZAIABmzCRiI/Mb8cYCBXokrC6tNMoZ4IU6eDZWNUbVlabtlXtZ2lQGptH5ahuvQLc0N+aa3RQ1DR47nQIMS+FPNtb/JTguSgJAAABfEwN8dSy2JkcZcgtKMkazsoDU+49MULRpsTjF6kZwfLFsTyOWY7ZDsix+8UV6RORPQih4uB4pHzY886rJtqpET1l2cbMWyIt1tCLRdLLvc8JHzNy6GnqfJCEu6R7/+5JE5AAC5C/cyGhCbl8mC/0NA03KrJFzRKFJWVWZ7eiRiXOQrUeyvyPJ8Qn5QX9VQSUm5fIwxaNqPG8DhPDDJI7gMc/EB+jHCYGJsNd5lrHFPc5IgxEcrEOmr1QnXXPNvbxuKb//fjoab1ac69wUgWAhg5qxQr6G5o1lPpj46mf/ywv0z/zM5iHP/IgQV4ek0AABgAAUpc0hAqvGO3RErLGX1OjvC2xEfHaidL7DS4aUm480bZatnl1pe9q9PabfprqoBRk29GUSFiNI6JGxwahgQ/WG6f8X9kYypG16izrQCNyVw1Y0BJzzTTh0IWQmCIQERR3Uwi9CKSSEAkpuRVKQElIxSNcjl5IstvSFYiWtcF6rqqavowaT/+S6z2RCfLFAsBFQ0BCRWKtF6GfTIh8w1TCoXUHQwgGgqGxodFEnD72vSiFsuzqLSEUqGYAASnIkJBcCl0DS7DfuYTIJiGRoufxOPB3w7SS/G5me9/f71EcahofV/mxqFS1iTrTx0mhfl3pBvovElfI3K//EHI5WZc1qMfZYzHBToGRegBNh//uQZO+AA1xJ2MnsQvBja5uaPKNujPkpa0Ywa8FOiy4olKTixHg2mGGVFQl3IwAIAMIBCBc/VBtC4nZlpBPTYwDRsCYJMZzsOT7oLOuoCQnTiY4GCiJvEDhygMEESxAbKG8vryf/cZ//+v/i/vtJ/0kXI6LQkTqKorIUU/0ETcIrwbRDB6TUpvYggAAQTLpgIe2F+oXR2OW7XBRRoSTkKAb5MTpC7dDWXC+QRe7XcxlyA9jyZzC+huzT+pR+vWOtnLPLtn4YlrtgqwuS8X22XWvVWq38lwlZIstMTVBhoKTpZm6MdX+v//////5MA0KgAIJbrIDEl1zXvrA+ku2eZihIhWm5DNjBg3qbo5UxkG2Z3VbWkvr+qZLs+ebNlqWx2vR//ujQctKImltc7//zLZlYLqzqzlMjhRJ1WeZp+6MvyfSRaEvQwVrU1QEgUACLct4qFa/xMtDTFEsR5dgHlzV3OEBOpOZPCw2arcm9f7KGh2uPrl4T9LGt/xEv21V1YrJktG0VMtHwO1viqe6qam7n4OwOKG3ihmT4QKNixsbU//uSZOiAAvFK27kmGvZbg1tdJMg4TGibZOwZiUl1Le0oxIm7TBsL90khkZ2gRltCKactoHAnrxvXvJpKggMChiUhihg4nd6XBmmhGoBCdfs12fT5Mh7nJar5hyVt9KSXb5ufw0vjdvn3/cabaHrGb56nGyr/SRrHrtp2l7bWm2hNCr+SxqMxdRKBTAYzxQAKyABJuawAfo3G/1BI6VxSEg9C4ZKOIT7Cguppq1ULEFOvuNV+PKFS2+irGM0xeh4tRs1Vfr/rklYYHr1MNV8r0vc/Hcbxcnande8fN18dl9/jIOO3uHTFNYvlar1xzIfCcdbkjjjbd5QOZai4QqnTc+KRL0ajUIuyXlNwEbiJhneQj5v5Hq9FOeOndSEMMcxo866oN+sh3MlkM86uxQ8Q5WStFRDGNWECNUzuVSvRSO30QSOWln2S4zH/IR1ElQYAoBCJbryLImIMRSUuOZb6/ybQ0Eo2lcU17lh6Ii+s6DpVeYSZCTP4nk0vSYNwlUmazOzIJLMYx7NVW9uPuyK+96yhxxn+YzqxqCptUP1PbQ2a5v/7kkTqAAL0P1tRh0LmYahbWjxGXMwlV2tGHQvReiUv9GQVf/R1LoHUp1MksXBWSUglty2sOiiFNT4Ws6Xty8qBBIIMBj8XUdwYUCI8OcW10RwhJntMHD06EFI4dU+kLFU4ki1X/7goUFVXllng7iWDYx/45968dcoNvme9YvfdLr/i4HZNRE2M+L1uIoEJKLc2wSF9BdS2jFXC8C7OVgXWJMJ3fByKK3ryxg1m37acVrvvu5YCQengLhzGD+Hno/+9GGAORijg7c6s9ViRBVzOxvvtgZuObEH3doxTYgIGQ0JOLKpLD/oNlXSodGMAQRL/HjQ9oknrWL9/Llagwy24iCYnQ3b5bGHYGoVlCEfVqrlayKzmRw9ExUeYsxwQ5Hqx3h91lSyO+3VUNv0kIQkOgYClI75ksZlFZ0Dj2RKDmUGjjxMs7AooS6pSRQRBFpJ2aAMhdsae5NQIo6yfbVQY0+tprlflTT+/Bmn2mdKcuGd5781hH+DwYKCBAQIGCgoQSaZKIqMug5hygpbzt2eUpmZG9/1ISiL39XYrPu7TcEH/+5JE6QAC7ErZ0es69F9p6zpgSF6L/U1q56yr0YAhK92ElXAloPL2rO5EIAAAAdzhnC4yKTPJ7x0tBGbzxtEpQmXKqT5UnmnezvppOTtonkXihlfSf/yKd5LlJfCfNdkGrTjUQ6yBs1CyVONRveYabb90Q2oxPb6I7LbHiCRMqosIUBlAlRvb7FmQAYCTQZRRLlQY4sj61S9W62aKRa08x0J7dVSkl5qZTEEgkdhNyY9CDc79sJrtYhlrVzlHMLhIpTlOyrSuZplcwqgutaojx4sRjIdec1ka7ipERz6/oZuUrSxBCaFy/Deb0WW3KE5JH5FXJZf+iUpNjIDy6J3o/ZsF2qveeiDjUUm1UKmTFlqjlQfYuIipMZr9NlX1XhqDjgQNp5EUDLliwUitq6cJZ4lyB3T4Z4Ni1ECbnYUHLy7wb9HCjsfQERsif1T29aOZqRUAABT+SFY3jZK2q/LsYUfvcZ9ZZSDNIdu9yS6jdJpvc6VfTO8lCSVdxPenzlijZx8SyPWDQ4omHQxtasgMGEQYpdM1LVz319KRoa7sW3KW//uSROmAAt5P2jmMEvRg57q3ZedcDGEvbUYsq/mOqzB0ZY2/hntK6Sakb8I0+7R46/G5PWBYnFWKkIopN2FBCiiHBh4xFZBUw4FdBsfV991VhNEKWg0We/IET5BKU+tGZjIyXP9Ud0QVVZ2XSayyghZrGqsaR2ZDFDhbOZ4mb2nYu227UxrVR2XcWCQAEpy2xQVjpINEQBLtetmTQVQySC+XofNeBv7komksqX/tDX+f027aqQmWnRZ5hmH8G3H1tcfIwJBsc11wn7DyHD9I2eKp5cb32nXmdTa/82Rf8XwaOJ5bjS38wd1NUCkzgRSbtrkqtMIROLeSSsRCgWP5LrnQ84Dx791/LsTpMqxy4BcJ/N9dJeWO8DjHOY6DFq7zEHonM8aHxVTB/Vh7bdVHmdP2PV7XINeMPEog0foIDPE+kazaxz+OJ1oRISQSknLHIUKMRIwRBAaaWBXgJDCAc0onCANDQtwAtVetCvV1Ti7dU9VbplIwdHmJfOVw65Ds2x2datKPY58syN0So++uxlZFVyx7oh6s73qqC3srpKVWcv/7kmTmiAMOT1YbDyrwVAnrmgilX4v9SWNEpQvReCls6GSVehCAwe9Ob4eeUEAuBBTcuaMyuCd08vvTuQnBuSDQRrq86P5Jk9hgoJo68nLJ//lDYOUgmL09DDBW6BxXdXuRERAgEgmuiO7uqjyEcXBhFlui8ok+QhRX3ORztM8Z5uVjGeiRC5ERb/xBw1EQAJScq4EYY21wT6uzVpfozcC80C6tLlQUQAqB08wU//ZjhyW5GeF/Skb9+/9FUpaur63qQuLf/pO3XTw0bLj2quLWpht5br97qBlKHYWWnlVj+V4G/zNN41jQbwCA6VQ/EJESuy4BAQCk8LIKwzHc5bk83KauVlmwDDYpldBbZcxzkiruQsowmTl2KOf2aKVmT83rrSKjohBZmeu7hEBCINTMVaCUhzFF0OXbZGYijRd3v7PtJFhxTEdaVvnqHv/8wUCKIkFjdFUAlSfiPAksPT0vyvUUXnrNtccE506Zme6sh80QSUJioqupEooVnl+XLoZETP65tHmoccPKyd6KVdW/TqwhV2Z7IzTqd6L/4UwUUYf/+5JE64ADFU9ZUSgq9l+p6yctBV7M1TVk56UL0Ysoq52GFXsBQx0WiG0NQ3/MMDAKISSclEjSnbRP0bq06wFTpxhcl7PNtJtyJ2EV1vxWeX5TQESILGf9bFZ/UMHPZkbpIcYW2yl3SkFInLdXMRp1OaDVFpwjjEhAx3J7n5maG/+YRnsAFKTZsplk5dy0h9m4rY886La4PdLHu5X3t4yi2SKq1rp74vCoSRshwsQL6SOO1Uk3Du30sdMxZokTqB3QWFAWV0KFgk0BxFdTu9Q0Im0N7G/d2qohXccvj8/87//+fqGFiD/4nBQGUGVb2HlsFjqx1bQzhIfAflFVI4FmNE+Siz7oLfGflHqMuK4FzmZBERVjnQ1RJgYSEzjCiZjuo6hJkEiGQ1MYZ7OUoKOPKTkQqEKbxe2YhNN//5BB0//E6gAVYBBJBUwCWT2FnapG5fTkQGujrDATwEt8GUIfTia0l9LeLGD+ZzbmfIHvaXpPlvGH/t/uPkt4Ppvnv1NeLTjD/h775WdDdumzTod7pVmGkzEDJTjN+WaPMjJZItKu//uSZOSMAq1M2BsJEvBVaZtKJSJezJk1Wmw8a8Fmpq1ktBV+/+ftn8Pv+//08nI40AJUAAUk5aiYxJ6N2VEv6ePJoGguNAnFaWIPJu4vfsJIuIThBs9f61X4ZRcy2dnLRJQomldv8b/dqERXbzt+pV2veamlB6Nu64jd12ibX17Cj+EHj2tnWZJOnUnEZjV63E/zAceBwJ9DwIWlBTbcuYcfDCww5tk1YBmYNHw4iAZCu0/y2mldHcSDWc0t1KAWXD//cW87+Zn/887MmbSyFkjG2vGVctjVacVmVeQTNYGYi1QNmJRjSwOktSjXwKIkUoi0okiXNnHY0NCp0wgCDAHN4ZnUJIWqOtmbKQVgfjeAgI4/xFXPtORLBY97j52Hw8vzPfZ1AVMi6SRN30/d4UW/88YFQXc+vIU3z4U01QUhFpuXJBAPr0B66cdUJF22UEBDREaNc+rx3ze6tNAwxHmDiptP8pxtM0QJRl8p78HqogK/v8Rlih2JKKCsbtCoIjHkBfnDP/QlIKaPvHEB3VLkpPDHVVVStw6WHXZE+UjRWf/7kkTugANcWtvRKDN8aMoLCj0GXsqlKXNDFGvRQA3vNDGM50UiiWBhQwVQCC4gFAkqdor4FXwB91pJcETXBFDXyfn57e9Kbl+ch6qzdh+DpqQ8UYKopRp2ux8bXRXq6Gv5QuoywgynNlZQhBhIc1PCBAVeMCHZequuFJ+nYSxlp5mkMZ3kENOpJSjExfWzoUEDFVxLAwoYKoCoRKTl0BDgIChXDksrcGA5KVsixtYS7mbBvU8UnCPnOSsTS5KXFZqR53Fle2HS0VRCPp/CIwiotoiWrzM9ff//olPNytLLzHdtxzIRiOlQYYwAF2wI0wySZ38SDzxDI4iL/wXE38w8PLAgCBc2wuiw1a3O+kjsEWN5OEIc4bqfHJfHL/U2ari5Ku4g1m0jvQl3NL0NMKVx0q5lWqvk/3ESWQWH+bL74EX6X7vd6wCWpJKJJdgDkuIqxPe5XmPfdFYgG5RXaiPa3kKzV422gqUWaazMc9LOt5bQkkdRoHPbZf1xu5NWuxU5Z9SBELtL9mvXbHi7Lj2s10nGIG1sPszTZ+82fvxm/e//+5Jk8IADVVvaOSYbdG2re0olY2+NLP9q56ULmRGaLNz0CXB/7fbb/seZZ6DxVyeYheY0R3+9oF1lbNNJKpcFQIJSc1zfKJzpCa6t0eaLqreNCQHEDDUGhFh9vvTY1p2ve010mJ6Jv3yfTndTay6upaJ3Rm3T+/vQ2/7dbWZRbIsjdKI9b+YQdPOwoiFCA6gAQQiZdyNF6ErW66u4K1i3NSMyp5syGOMOGlGFvpjuvZEtNXbQqI2vhWw1TbMI1klwnGJLLPU8/753/+Mn7W7bfe+T++NFM3mKjYx/F4/6UMQmwCZDj+kVZr3/n31eZ7rGs5mfvMAAQAAAhEu7HYMAJtvPMNJ9ajSttnAGSoZSxBr3LU6XXNNHhj1znV+y9OQHwMbs4wY6LKJ/qWP6EX+S3Lzb7ytPQyM0KaKv5w0BBEQCxA49YRMsexq0sqZtZtlFKggAEpJynoK8OhNJZ+2KVU41PPqDcmlwNog2HOpVIyKWpZgbspy71skYrvMi4kjebH0tlJHQmRhKkJLGYwjDjClCZsx3yMjmRXrFpIk1Y6rE//uSZOyAA7BdXVGJM35Q66tXPOJuzKzxZuewy4lvn6y0xY1wKHEli9bZMv38stj9D/nmRczhoK4SV35Vo3wkSmkVLTSlaviwZYUZPmY8oVffecS8x3q/Pzl2OZz1Y8kEBWj6ZoR0lGq04hOqeqly+q6/qv/4/vrj56re3hu+dY4j/3jRjFVVUZEJZBCEpJ//FE/8aACCU5UwNQIkgSTtmw1A4ubf7XHo1aGmqMtaHRppNfd/8wGqtaIrV/D4QOJR6xYaS+Hno1Spug/G40OXeRFVm30cxGOokLEOqZt6zTCA1xEweExjsZlEB7AQ2hgd4MhoTEgq8VASPlYCIoIAJSbggCY2GEJC3xhHl28aQNER8BDVLm5ff07/rJz8T3/roTXpZWvfQav/7iMcNqHZPeJ7dWZ35qNdTh9Wti/NslxdPBO0utom2FRD2PS//L/Tl/rVACQU25qNhVtGwXRoR57rk9c68CiXydGmL2SstZ5JxyeCTV7dvNbGK/VNCRU1fQu7wGYHy0IQFRK1suPmKSa3OGtrR4cEil9f3dTce8cfU//7kmTnBANBVlm57Rt2V+mryiToX80dEWJmPKuRVhps3JShc3Fy/d/t3CydHWt17jVQo8St4fWDQooKQk3JuWFmzyxyS7SeK54bzsE2AeOUSR8u1+mdzblY93fdSy2PfCUc27C93Fv6GuNEkUMaEUR+4l6SYu+rapoacWCgHw6BuRV79orGrDmNx9R/3j6+L/+/qzTqCaSQWbvw1FGDAEpqJJJSkLYPBRWWW7lGLl5zE0Lw6B7L5kPetbubtScx2dE3qdlL7tU3iVT+c7VUiEqhkLa/d1Mex3iAiUSBJBFBySysYhSGc7vTut3q1h7JdW/1KVxEQgL13TVyIopMCq0QCZE4sOoqbl4K9t3aMhpHlIqPF1i1aQ7fes4z6apr5ltPa9+w2jPyLcs1uy79rNLzWcSIQHY4lBPOHgoQzRQDPdjp6Z8Z3///m/5VAQASS3bxwBfqhoU6pneL2oYrZgPSUPFRUXsLRj9I68bacFLNxsvfGKcWSVbSyNysCH06cqFkVsaUz55MMcYaNCgQQuMeRVUnmDaeZL91jkx7E5kZPUj/+5Jk5oADGVBauStC9mYpi2olaF7LnUF1QzSr+UGa7iTHlXeBUM10HBRRcOGgTIWCqv8WBfTWKvLFreSg3gugFiQJwDjryXE+rPc42SeZmJtY3/tku6QEKTu5765mq40UREtL1qpSalkuyR0JaoLsRkPw1OlLUwXpLp6/+t1rfCDWMu1KSCTRAs7VgoAIkpxMPhSjF5h1bUVJlwUw/DuKy7EIH18yqYjfqmmbqclUvqoaGMCkznaOHjA+HR40fGDZSOPGkKp3q6vnfi7Xo5W+xStoTIT3nFykD2DI5nu3qfB35HdfMf7Xj7f9AtHIIEAEkpxMGEBiRuG9WuOGxHeSWaWV8/C0vxnObjvzfyPN01v/9NTyoyfw1rmyfVq6jffEBH9/3dU+drmv2wnfU3W6u6bzMz53q5OVTGV17Oz0NUSGwQddQkaFswVasCBheGCeIx+hAgAIgpNy5YTgWjwqatWaBNIu9eMKLIyiE0rJlcH2XnhcPirJ1Kv2bvDFz2Kkd66ifgZJpwxOYdih54gWHDGGFiUJRzGhWcockZCQxCvm//uSROoMAvtTWLnoGvZe6dt5MQhfzDT3Ymesq5mXn+yc961ynFFBoBoRII4cqkIo64V3Sn0ijVp5bHg2p2YPNwSjCoROLB0AFAlJu22JwwqHWcOvnRut6/hDWq4mHcn0+RmJGGslOL8uzMx5L8Va/em9NmMT9P/4vIX5pk9vTL9I5f9ro7Q3R625zvCUukVKGfnp925cKSuCyb7mKt5li/jSX9Qv1IIqzQmPiLspD6l3zoGDZLKGVP3eX8/kkcrGTqiWzVWPbU00VrX/+1pdmDN/mPmQ+/IrbOnUMmXjdeD5a9tqppxso9rppd+hNpZcdn52AYHRKdUBzv9VINMggpNy7MQhyRhIELY4DCE0KlFsA4cS/z+mZsd8Z97r/MUHMdkf5zPUf2ZXHEvYpJl3/XXsZLzs8okhaoRUYVMKznV8NjVcfABn//pSt4T/knG3//6qAGCAQCq3k0PtWul1qFAy5NsD+1zs7/sPdc2fe7e8+FU5t3lhQ/rBiaa8LdrjqKVXMKO8qGEhdFEzNsi/dZSs4knA0Bgnpk4s4DkYUIKfIv/7kmTmCAN+VdxRKRr2X+oriiWDXsrZB3ckpMuxVx6vKGMVc2Qmf+f2m/8nb27+Kp0h/5jwJAAAIJTsgLY+L40ygOpgJkMFznMR6Sg5ZqDau5PP/v+uByd5beFVSZWfs9jmbwnsw+qUKNS30xG+5P3W7uxUoQ5EQ5LGYxRVkK5zuhTlQzmo7GEQ6d36kO6h9H+U4wYDCA/wwK1d6aabl+GAxkYlsaMaSMH6SeIQARvqR7N6ANsfnqIS0uaI8fz9jWB0fNWLr/OJR3//9mj///miP69ZViniZWrnlhBR1QH1liXkpWWv/qlabXVZaJIVv/ZHUfPf/2h5gjmAQ+gaNkMpOXfmhEr6J+n6LHbA2Rmxpg0L/8j7/xLD2HwuA0oeLdVP7/cMBo8bTBwv/A3n/+uzJ7mq/4Jv694diXiGWqnhUMekBzRpWS2V6/+rRoldeI2Rm/+6OW57/9kFzCUhD6BtDBLl+aCweCYWyC4cwupD02VY96fU8JR0Sdndoqnq/4FqQSsQFy+CNoxat07k4YacEAuPe1GOkTzXbXuPFTEQ1+z/+5Jk5oAC/DRcOewq7mQqa0oxhV6MqWmDQaEN+YstLlxkIbs8KhhW9TmIjccstFaPT3LG/pJ/0nK26T06EUf6qhJ/lwQIAIACLlwFCdoUz0FUweh2mQueWrceoZnATzX1zNBInIa1qUTnUhG9NS1OyqlnHXmS+jDV/5ACdzKzNZw+NZP0qtVf8zlYwi4iiTDjPf9EodGOhUFkb/ud1JdSiDChEpuXcXCqB515xL9R7aAS4mlTw8cEYy557twjAN5UHwmLRqcA8EGerfCDr8oKGPXak2cJRxYfdJqoUKByM31QqYzfy7GnvGrc8qUbZ7UM6v/VWO+hR/+ULmjZ5QmyJCXEo2ndzgMSUfq2u4N9RRU06eegE2388ZoaYKCCW/t17mEsZTP1PdH2OvexjmbM1I7Xd/35zWquYa5ExXtlbPVdSq9Q1eH/J5DvYldfKK/FdR1/RbvvNG//3jHadDFKCSiEm5dCKg21jo9rtlW2seTTnBjlsFaLLqOs51cYUW5Quyak1ozE9v6FAk06K1MhdBHNF1H/VziRp5KYehgKk3d///uSRN+IAwhS2RmMOvBdKttKMaVui51lbUSc7dmFoG/0Za13x1DbdOpc7Y01Zo4OjJvWqoyP/mHmGP/zWo+ikiyeZDQUZAEIl3p6kMKWt1rZtpJV8qeAqSPdJZqmXlRGRlp20DR1TxD9fTMiTPdq6xcUFWR/kAUehiKcaQooIBTiL/jHU9+vUcIqnSZiqn9FZv/Zr/nGiMcNfRxFEdz1UeSEkpb6MhjbUL4S+w6YkqWsGPIGsoAoa7SVr4yHn/rhzgGhQP8psxCNydWU9tncYkUuvVCxNdP+TbocYk0nSkxXRXKqVcw5vUfMQDy5jbkCu5PP9vWt/qAAAIgFKSiwqjplLS5Wba59yt2WZwqMzMlBfWeTU11NiBH/2238wJq7Pn7hTv/KowRWJPq5UF2oj+DBq9EVJDjgCy3RXUUBOcr+tnW532CI4y/9WKb4QzhVAAazYBzg9jHMQlUyNkMFEgoHHKs66IPIijBeSmgM+Sabozv/xPjam/8iY8k1C7r28fVd2YZQLBbOOUm3q4y/0OEWc79exU5qz1pJDFyDY0uYTP/7kmTgCAMGV9s5jTt0XWrriiWlb8rtIW7mIUuRYKjtaJWJe1Dx5VTHLMaXGbIjIiFxcTsn/lTW9yfBkgAlOU2EPDs75TVhSKZDyxSrvKMxjmEqS0AmYFmigskkFy4fL5dL3zx7G6JvFEP/SQOmTKqbTYgAJYc7a7lDd9UOUxmberLQqr2qjAnNVFZ3Y4tEHIVgaKzOv///KqfcKx8QAhUAAVEKyxtY/0EErxkGpDpW4eumtUOjO6uDL3SRVHR6DGcpiGHiZ+/qYIBtGNfD40Pj/4yICDGReZztX5UndaJLLcz1/iA0TIv5nVCN/s77kkKN35wPgwUAwEpL+W7Eun1LuQybpHFLSZzqECUkBTpVTk6cOHvV1ImJ5nvoYpkOyunoVR/8ZGVUrWZAYNFd9EW9aZIVZUb9CCFf7VVE/9CXY5DuRiCBz/KiUNIFWQQim5dhQPBci4WbgYsh2m3vpjFlAP1uuGxftV5hzkHTMnCSQrHX1+SekcV/jBBOsLU/crau9ffGsKLCt1rNWiGo6tCtSO9M99mtbscKDRWK/n3x023/+5JE6AIDTE1Wke9S9GKq6wM+Ym6K4UlrRiyr8VYprmiWiXof/wg7FwkGGOw0HRoAgkt3S3jLmeDdiyrnY03B415ng5bn0SoUgJe82dTfOcnrD9Pu9Yt/qi8gr119fKcQWjdhUaxgz9at7/J7ox4iIQ85JzuYkWqPKVEkjL7++ZFi6ec4kCB+JToLCZ9HBIMgISAAAW5acBUNLNJnwvFJsYUQDx5RkcOKKKISUeJmiio/1GY8rZ2+cBw6Gd/UOL/sYRMLfrEgFBnfbxcBXKf6XP+k40pxJU9Isg9F/YaLXazgRYCwznDkmqhgBABUe1NGlzafTVTYAIbjsGIk5xa1LNwFQEMkmgpddiTHVNs7fTPheCH392P+7sUxG/sc/+xzOTZsiDAmdmUt0Y4mU43/7f7K9i9SsJB1rOQXoJFDluTB+ggAC7mqDjVL2cSdwIs8jPojEiYbQbzzxWmcOmaq4Ekf0KQDxT+ye5JXn+7cpmQjgjz534m4jlV7dq88vyf71Pd+/j0qPi/6E0Mydr+jkIuQ2i86aaaq+juQo/893JyZ//uSZOqAAxBN3FDLQvRhaZsnPeVeiwkbaUS0q5FnqS1olpV6W+xKepZvWccPkf892JwQgg5xzwVcdGhoMgAAFON0JZwPB2Or9JTQMy5VS5PZY5PbeutlU4pTJ0UIbl77/3McNSVtccKbDDe72NPBpYCqw0n/e/6mCMOJ8/gbH5ct/JSU53bushLWZjz3MchGpF97FXIJObfU4wsxUzbRFGKu53oYxVRJP9BgAzv+gxUBSkAwSXNoCGIznl5YUmv4UqeqRkyit/3Xh7W9Nw95/3sw9zTKQ7rVhfF0vPjP3/nBc4w9Nm5Yz+lx4v/2N/erSyX9lQ9yFfuaO3/sa5rnmeaOxwkNAUJBTuk1P//+EFDQEKAICJcwDwhF0NtwUTTYXYumKJxPl0+AiRpnvs9aO6q1up0iCtb5yhCK1VYrlYSJrbpMCT6J0bQk1Uc3Ts7HDndLrQynl/KwQIrifoGMccEDKYVIvpBuB1sJoIpKBKJvMXFIXVqZgnaSpwffi4A8vS7m3Zv48BWIHuV6uUuQ6e//4HiRK7r+oKD7n6v/PPq7nv/7kkTugAO/TVWbGVLwcymaw2NKXswROWlGPOvZXSgtKJkJe1tnKBW1fcVUyOVU/+ZslxFv/WKpIj/08pZyUf/9DJa4o389owkCmGlJuWvTMZBN6IDrmB/OiB56knhy6q4t/0KZxzoprUDsNMn//ndQ4DBhFOUl0UTMlraWHJ/yCHsjlKggJjSM3IrncR+dWQ51+ahRQ8XO/QgiNFnV0UREiCYfGGfmHgEFJymwQwcbVIZuFztvQpPHy2ZoGhWrUWy4BTDsugo9qQTJJqSzrJskTA5IuhkygtBFbbULWl8/xQhk2kV/ywhrO96zXQkB6uGtuchqi45r5I7iJZ3hJRa/4mGWYabG27B0Y3Mhc+9YIAkSQ0kQkpB0yRRR6NyaiBm8WnA16OYjaEv87z5PViCOxq6qdj4BwCiTno53scTs/1OUhY1X9DCcqZ/1IyV6eqPKU+pipdXfMWXLGf57ER7+l/pqGZqpElJO1kB+Fm7FF4JLveioceUCjExWsSWNkBTvfeK4HH/1ED/5REVB/6xQRH/7OdXizY0zhYs3+DoP5Sv/+5Jk3AAC6UldUStC/mDKS3oZZV7NZSdgZ8UL0UEkLRxkqXRTVhfpIsOKeFB8U+JqPJ1dHrElvEUUAQYAIAEFXZSoVwSWeFHzC9n/zC1coq/7zqmr7iLW5LvPYJDnBsDY6Lev+Xb+v6ZxHMnr/8YaIygFqwkDARPPYEgp6DTjCFCx7hEXE6PMKYp3D4IggGQAAAbfMlBLasa0VoXi9zksy6FEL+yel6r7vPj6iSjKR514IEoNk8CSiZpaOg2+CTUn5zLWoMgmDoMBwiT+euQv/7WIILgWeXX+LgJAIAyNGf+NGiUYlW1XpSlmD7+L0rW///pxg8Z1N8ZczcV3CejykA3Lf03eJV3fIkqWSymxY4fxdiISJSd3H21SFl9dLiM9q1xHFoBYynOua74UN6u2zKiZmYgMDrZNnvrVE1+RBrov8aNDEX/Kvuve//Vm/q//zJ1TqH5xOioQYNGRJswT//wKEQAIIAACCUrhcSB6fbKpplO8frSPi9Slr6qblFBR9OA353uzlftf3Ukk34U1+t2zT2xQJQJq1HMzB0RzXW1T//uSZN4AAqBUXlDKKv5VxVtqDehNkFlFUmxlC8lFqS1clZV75sJzPs1Sg1f+imH/5h1/6oaap5jmLoe5B2AYbgFxKkVGYxcJaUQKLTKKmQKrztR4jVSYHgE46QN03j4A0ZdzH+oYGiwhHWRSFnFA+BBPm09yz1qO+E+g85//+C6v/+NR3hD1iAKARHcw2NS5oweD4UAJEmGhYGwTf+sUAJkBjQQiQkoHBDLzVEUheIl9Ksc/n3Btfzb+/e32H9jYUTDYQXXFTCmExf0+4mKr/oPcp/UhAwXHes6ixGKR7MrkEMNJKR6GcxnrR3diFdGHrZZQ+QTVTx4cUBXVoKYAAAMLTmjmWgdWX0CgcFgfJ3U9jGAMkK7jPMbUE8ExnE7Hw0qEwLTnoy9R9P9xUOC/+hrmp/2Nf/OMO/1uxA7Naph5ivWjsPog2r+gvvs05d2G1QAACnObAmjS+R6aTCOllRqyggzFA7GJIwASxWlw+dP+MKRb3qcnuOEFgEupf84Qf0XQIhwWrXqKgdmpfoUWtpooow56v9hSzh0rlRbiiH/iM//7kmTeAAMHQdhp+DrgWiX7zSVoTYtlQ3NDLKv5UKLtZJWddyOwrSCwbET1hkotn+ERsIIDkJUKmwQrrQrIQmzAv0p85OgICWPqeqcz5/UtmopOgRQ8igk/oN/808qEYaONZj1nTmHDENrnqXZdP3b/YxTy5+vmJ/nTDGLO9nIhIMAQkg/lIZITd0IkApYnDXEXqlK5PtVM+qz0Xe94E9vS9M2+b4jjXqppFWqZF4+SdrsEuKufNKUzr5zNT///9qcv/+g8JBh9//ypdH39xMjihi1F/+wrrPH8qrPKz/8Kek3X/8l76f6yYrLXVsKGBQABBKcPkeg1Fnbgt479RiQl2PxFJFUymRpTFcAxqsRZJBKitaSjVJtJ08qKIwLyLTOn0cxV0vyDSjjy/UOB4XbpGnICmAxnvXV0/o41RoI/1GFGHRPiD1MOQf+x1b63G5cahQJEAkpzCeSACCxelfb59QEhSYf0UC45go6WgAsKzRdaFBzI+MMXs3vOzp0iq/MNKC8fzptXU4JASUiujlCRMx/25Xb9D/8zKlRh/6Dpx///+5BE54wC9EjWme0q9FTpa0YyB1/NGV1gZj0N0Y2pa1z6FXqdNZTv5RPMoXMuz+QV1EQhopMpElTJWktJUEy8UtVWtKWLlw3XGHgSdN/H9O+YXwkRxOv8fXl9xTz+g5+LW5zBwXD+eajChDqipqwxXFRD+2jv/Qz/3QbGD2+9Ctr0zSRor/ChA9tmOPFBmVBZUgKIDYfELiSknp2vZEeENW2gMdL2+wl8/vumtMcz8fRKXtL6j3jau4NQTSq1zXUQnEavrS7JgIRH/+IgglWb/+qLSbiXqX2SbX/S3VIM3/mCz5Gt1U0wYZAJtkDju23nN/5o3or56AQgBIEpyDLUpmzuKCZZIOB2YTMD7+L4W8v6CBUf59z5yzRSlQ5pMswz5SztjkecQIaq7/x4TfzGIRVGjfVJppIb/c0qroruhrGj5GfzDCU08w2Z0KGnFRqyIqoqKPVH4OetBpUUBAbOlYqJpUIO4XNlizJeSuk9wfBnxbFn79Zy2zfH3IPh0vxU0ZwIS3HXvEyI4bp2Sf9Yqpf/+eERHLH8vU/CcfpJ5q3/+5Jk5ggC5FJYOY069l/qa40l5V+MzQdnJL0LuYgj7Gj8KXJYFOeuAwfHS5kvUj2VRRIIbOoRDKTe3/UU5R8n9ULiBIZFU1Gzp2wAohP+v9FTh7mOiGIBhNNXR3eM/zGINK5DnTw6HshPjBtXU4gKEdhjI2l32kvpD4q6EGDuHGxokOFjTly7ilaP1e2iUUU6NLLumQ5BlCoE3il3vvvFSRPH/tEs8iz6h7gYpn3k39smcz/Wc/dbRbZ+c0zimQIWtQ0+KjieU1bKNurEjUV+Xy7mUY06yF7w96hHrK8kyfkY4yghLnuZlmRk/dVZ0QOBoEEKmBIIgEAEAFSjgKkPSYYmi6ELmznv2XDwXlnKn2yZ4mYiH1tNIhbuI6cw6fjfD4ezUahD1jZ/Ntndsafrv88+shG/m53fIzHnK5RsZ/TZ0Shq1dNnsssv88YfMzlSXsfJj3dzq47equakgQDBaioOyOONIlppuXYVJ0JOzOUeRG61O6VNNAzAa7nGUklupavvbMO2PeZEOR3KjSLWNsgv8BmZhF3VlVSI7U/avz6K//uSZOKIAq8720krQuxZCPt9JWVdDQlte0Q8bfm0LS50lZm/jIc25RcHAYaJQTiE8l2XvYlyEoZsAQlb5u8kJIpTsVIk9SURMk2TOpHuojgEQ5KprZaNqLNkUyHTa/8+lDZSSlqI0ABIz1tcFSSkGeNpmHy3/+c/0H8nBDcIJYAeFgvg36//wFG/rBNrdX/EDQoHWmQAS3Nk9B43IuS125XGvDkrf4zqAAEJb1mvelP7T41/jGPRyxPbh7rUNiVvtmpx7p7bIjPEPYGdbk6hCCpTmoaIy5Tyom3XUPWTc3+zZuSnQAOUUFEPOWlk/XS6kxVt1VRIJTdovKqYB5o2C1IPrMDiR+pbGAA/i0pOgfRXmBt9ls1bf35+v3v/zo8/pf9kK9JTWK5ySkDpchGsVBDEa120K5FEjqp0IUpwRNI+glGOLhudv/DtAooEkEpN21w0Iz6ZpEwj6Rs95PNY/vBqtsrKWdTegPrHyZPfEsiBuOUJt2wysTKjZKqHM784sOVTD02VC+m2YxAjvDM/zg6KYhRT711abiQ0ScSCCg4h///7kmTfAAK6QGDpLSrsVsVr2hpDTcwFA2tEvMuBXibuaIaJe/FizSp5wthRAIABJSioaDlJyGR2apfLySJLp256CmtRXWfQWoqNbJ9aNg4HJvfubdvYpwd008xT1rMjNZ9GJa90q7t2WU0guERKFBMwShkm8mFltS//ipVhY68VAV1IBALyOR4hj7T/MCNViU8VtIg2Uh8CI7gZQyuMJjqbqDovwfDyX1NbuFHI4mvzTdhEKaJbxVFPnwt/njtz/28Y8xcbP7Q1T4NTlu7bL5rG4dm/t93d73Mermcv7Gdq347W+PL/ElX/a6gAABL7CPv1ewJxN1lgXU98wZtfF8VbAGRp1W1M7/7dH1bWsUzS+0WjM3zTNraxWal9b/veUUFAat1sqNfv9GN+v/9dzM7kIqM5KoUwkZFoZuk7LnViq3JaUtiPjwacaAxVB+7okokpxwJErCB09BOTXmZH4sNFxgCbxTbxW7l9LoqpwUQnJs/mj7cpTNoo9gtUFcMXLDsMyoao1P1kgu+X/lhpDVbVyU4bTxJEvVL/qhhVgQcUbBX/+5Jk6wAC80Rb0Ssa5FWny0oxpVyNWWNvJ6DN+YMsLAz3lbkY4kHdtmGgAMAIAIKkhNqDu+IxSFJGoSBOoac8Pcvtm7AOpAZt8Y3P4Zhrt1qvta1fhsgRvm+P7DgaMOorLY0LBx5Wl3qp6P/7fOVVRN/tZVWlbPHkXaW1Iq2j2mDhk49yBrl1F6iu/c0oCEAkhJKXSKRaK3WjW12+MSfm1JmNQePAgP6eHWrcDQ2Z3UXFxANZrn54goXEZMyI4QiBENIYzqlyBwpVeiJRBi7W2U6pZeizYeERErosTBKsGDAgqUQt/8xHEHRUR4k3+pREd4ZZ4tcpIkp3DgEgMcoKHs+526QlD38gfb2+HMq2iKfmXLOti8QCS0vY9sv1Rh4ieqpVosQevalQ8Ye38yeZWRY122R0rEixruUp1dwdlIeY5kUxI6P/MYRZ0VEcYJN1g+/wygA0IQEUiCDJKUcVxvDWV3SJ153GU0+of/3k0tbrWmNYvlI0zeBdvj0hMjEU7DSkt75iRBAUj+Of0Mj5/+zYf0+4iWu//ntEv4//lh8r//uSZOoAAuROXdDIGvxjKhsKPedezLVhaUYgrdGFqS5ohZV+dwytULM/CKkpNdn1//GjtNQ5SF0/lAziHAIoUbMBAkGlKWCCzWlVZ1G/1gsu1WOtM0SWZbEw95ADX06mHCX04oHjf6qosnMiIokOHlUjOdWsqNSkynFxyD3JRlNfgAZEF6AEKZRQRRJTqGD6ChQpwiBSaPDuLeTtOKTK0kQG7NDp63qLrKMDzJTp5McyK2W1jjsXjUgmKTmLuaqYPAcqC+5J3A6NX5h7+o4WGlKc5lK/RY4o4MHEKVUQRHh9CnDxGdMYcXt/STdnJIyj2+Z6ihZEeKJlJxJJzdPTfMoxxCLRrs8HSTri+LtVuY828b+v57Pn88kTW4/zpQkiPOHHa9Xi6Sgo/0oQSDosKLueYcJAf/MPf0rOQ5SId+qRos42QhFRBHFjEmZ0Gh4ecv//7k0Ee0AVS19IEIoqRwUfcJDlPeGkXNEpT+xwDjpzGK/PVt91sQ/0OEhFjoU5mcihHRT3MkgEE2cxXOdCDznIazlJmELuqvoQrGV1V9Eo6v/7kmTlgAMYUtvp70L8S4eLjSEFXU3xY2+mNK35j6ou9PeVf6ZaTsZksX+RhnmPJt6SS4WgGmUUlbSbN+x9xM3yUh2KxKX/QazuXZN/h/OOWOnYPLqLSQDu/i+yB8wg2smImejNLuBDHqkiVNrZ3KXKQe7rbQpgI3T6bI3pGmLHG/ZxQT+NHiTu4H9IMpIJEFFOqCovVPIGa9Pb6jVzZmzMY7e81MzINIeyw1ppppOowL5I3qau9Bb//2KJQ+op+r5DWIFxE8IZUGraRtVSUyJq11V3CKOb//5/jHffOO6F4mIU4duQ5TDvBURHqpgIFCEhFFFFu86ZU6T81eg8KQ6RAVLZj4BGX4ty+dcmLTfp0Oe1yZwsGr+Pl8gGTn4pqqkEEtuKbupG05FzM8QlOi0kbrUsyJ1N3dtCnCpZH2XMC0sYPabvY48sDag2GDRByiLeCoiPVTARmQS0i3LpBsKBcWkmewIseDNVfe7/9MWP5vv/xouSQJEmRQquqWFAYA9k7qYZF/x0b/UMcUVCoU51MEUUYpEkwrNvvfp6Z/4xI0f/+5Jk44ACtE7c0Mcq/FoqW70lZV+MTTVvRbUL8aOjrjSVoXb/uJZVO/ghIK/5EB///rJTpZg3QBEqFIhNyYPmaSQuOORTgPYQKiHUYe29pgEFtfr+ySlJ5lw6qRapgcibIGK3Z1pEgpf+fTZf+nNd6qs4o8u1JBJTKdFJGtaCNN02bspqbVfzqBFOIHOxSl/pCgAAAVR5c4rUplDleiuv/HdrbhvU7ZqQv41GKKhC8oO+9yfn9f/pvqqxi9cxt2e16zhzx3IpIoGinL8uEsUDNvUpZUHcqOG7PqRMzc67auzmJo/RUhRLp4qMbADvtZixpwrqHPRmkgAQsoFNIJyjyu9Y3NxNColN03WMlFScky4eWQz1qz/h3FmXCssRWt3c6S5kezJHPIDApX9dDf+5k1+9lpMU8wDiqzui+OaZ/Y07EP9DqO1+kWR2k8pgJwBJABAJTtgq9Kq+IUMXF30QLQkGeegiyJxZFCtKFJMzq1EqTEWWZItRRQEEJV0GV6ZJnX0EFtKIMJEf0sUCibf1YXFb/MU5EPtXixa/lZRR/544//uSZOSAAvM1WtHpEuZZqNsqLW1cjNzTVuxhq4FcJm009pV6VHMt/YYg8hCEIw0UOpW0MVEMN4RcIHgNwxptVNpu6uM4gAF4UCJORS7J2iyAGhS+7mPywmwdYskw1ycQw1Gn3VwQqdPMX/JTPNf9MNc+ef+5se9fC3AwpgihO+NHZ5r52m421qLnWYdJq261gWcpA9B1JC6CrFRFeSFkC+iViiZ8m+DYeSWNDNDdk0RkNedLrXUZDLdJMqJykh7NEbNHoeYaNQLChr2axsUkBY960mHk5CYlNamD8lP/aYdan2Jko30nNt+WPICsud+Pxqbkp5QoSAX7knAaEyEUk5Q1hC4jbVspGk+Wd6xOZKVdQeAbfy+Kj+k7OWtDEEdQ7n+++rFg0Kf8KjYuKm1ercZYyT2iPfnmL+6ffPFiZrqq3k+qqP/nmIqv9MXX9B4uCgAAQU4vr6HL0sxtzPJeJ6hqsckI9k1smMcEUYpfdORvPDHOpqutbKhukb/lQ9Ciza+LjAGA4gRToUxlFCt+8pWT3sdTqz31mDrOPIQinORFd//7kkToiQNNWFfR7St2YcmbvQ0IX8v1Q2LFtUvRT6NsnPWhck/mk35FoKks/+pyejCbiAblAAAS+INGGjRnIv005ezpY2rY09U/q3tTp2d4kh9ytf7vz/ncp3uJr5rBxm5sKvecbzvOWKDf/GwTANLSn5QWCc7/MFp5717HqeVR0fmKRd3fQyZNIN+q7rP7HuQJl2rcceIkCVZESLcu7B/4MPxiaebt0kWweiSDBOHQSoY24n3DnLSBMi2pHaNp4AMYmizLZ7Og71fv3crQyv//BfIic/UpBwu9pc9+60bs3SNww2bqqHB9PDj+v/iBuvVTTepR6r//8px//DmlO7uIPvrCJlJweA/5+GnvmxZQ6DOepD69uZ/5O5UJhc3t4gLP3urh4Oj1Z6ktQdYx9qoBxU1UmsQhjMdc6YcIKyJasw86tNHTpJLf3W1Xlg0azEY/2kTdCAALt8sCgJwa6dzkO1fgaLUyXXSWkyt+t/KHYhsXdYSWpe+hPxHNsCed4aaSsMp2kpvfe//mADHoj89R6J5ZjPOWLyNjdu81F/VmJTr/+5JE6AADGljXOe0rdGJJuqNh514NJWVrRK0N2VAfLmhkFXfv+m9jp1HNO/9DzJ3rOJRnlPLiAmqgBAcsNJDlLttnhatuJLkj5PVOrAUW3rn/IL6bubSEHCe7u1/8X//9IIFxyRz89hVWqWn+Hlb7q+ukE7/brV8DINgAUPRH7AQmuGzZxgZBIALlmBwE0OhgGAQx+KarIikKaZheuJyQYB/1KgCZ9q5a2ncBxjhwgtUObb9cq/TjSuW4inDNKU3jEAIes2tv3rRR4gCR9n9kB6Lrnt3PIEzo1VC9GOjt3/upU4tNcuqnCMxjfupiMqfqULo3rQdW/2VZYcP+AJ0IAF4YErBoK9Ik5FuMz1FaiRVOEYanSCOZmhqSgJxK5PvYuJprWbkQPMpJFOyayuRyDJ1VuaLwQRul0syoMx+W3RZ5xorEJ3NoqOjzH2ukmRrfnmzjJD2Q5bfWh6n19DTiQqXazwso8GWBTwQyk3JWQueYwuZXUV5wNis1rQK7uxoEoeruG+6kJeCKYJgmJn9DcAUNxr/94YJFapq4viRW/4if//uSROWMIwtM1hsPUvBO52smPQhdjv1nVGe87cmhpyqdial5oQSHVsf3bzdWT01RC0n3//CNc+owfNGwlx//V31E//2TZT/JO4Vd/QU0KhDgBASQCCSU3bqsIYMLxijmsUJxlucO+2bZCp2x8tuJuU23M6/tOBSsW/d4URbdyOJiJWX6qY7s93zqd2TSymYOMjpurGYSeIFjjhs+yPOCEkCgIbIHEz8B5UVAxoEAFNy3h8Ps8QiNGi70Y8zkKAzKUkRKxBJy9Yu1R+nQQZvVzhxbnL3fchJV6UDgDOdEfUYrKrfkLR1St5MzucId3O4xQ7tPVDJ9vrHQPNiorqDZMAQAkAQTeGsHqaKvrVkeWtInIlkG3QkcmEoYcxQRTAsihgXnA7Q83BHzIhO8TdfUyC8R2TuKqns5p//5k89z85gaDev+zZCA+A64PAf+ZQHIotR48EnWssBtiPoJMAYAADAAAAlKbdEjLlfvU3In8UJ4CUMR3qsJs8MSNVosy7/1RAclJnUW7sRBdaGMlOzh4DAu+i08XkCpMUnN+orEVPHetP/7kkTcAAM0TVrRKUL2WcdrLTFlXIqpOWtElEvReZTr6PYhMVcc8T4/3PoOHn7sqMRokNjggGut7QF/f+p+oAVhkBgJEiQYCpHLF5Ika7ZOJYrx+qI022BRO04pJzy8Wfn1vvnfGhyLIw6kGvmlhCHQtNiw8mHJglDWaLd1IIyrlbHwrXA+VqKqLVCnygbARpma3ZxtCxKPVbW9/8c2OU87TQpqxJTal2JAqL6o0kxk2g4blzJeYPxALWc81Tl6jjyr97HkdPtwHkjL/r/Fh4/8f/hEyGrNzN6JN2M//p/ZRCS0i9pk63/R3mXWqv9+p8xDP+w2dNsnmw0/AMKu/IGSLKpAJJJJTsiAEn9UfqKYmEI0EASLMyobh/56MYhA2u3agztrKjV2G1/3xtlKJr98cPcd4v2+2mztfVTNszsu3BapvtXpL/9oVrCW/Yuo8FyGqM3ycRgywugYFNUCYAKL/8AnC5BqQsTjwdlByPu95IkHQ5CmkRefq+v/89CfWWNibUfGDFVw9fcLNRyYkzDntc3d9s9CPzP/a8x/qkTEvbX/+5JE4QAC9DxY6etC4GMo200lKF0L1SVtRJ0L2XCebjSTrXdQghS+ZZ6Yq79XcRjgMDYLvPBU4g3LkKP9ICSAkVJenJ8kTqUmHVDnVolluBcQKQnntzd805hJlsxL7mGCiXwteSPULqOdh9xUW82Pqy+2ckX45//vv4VZiYfR0CYR/mGtbSr8wkkWKpjgSDBYuI79S1+YSRMAyIS002zIU0knBSQx+s5PaT1shsb4FWKiMIxA0wmp/kd5LWUR0iDvGw0SMkE6CqSD+95i6R92/WYV/1/pJPeXDeYpOQUDxpWbPR95w67seyHcIHFSMCik7tmh7kHtCW59BEzwxmiZJn2qRQV1GmikyJ+5gJEZKSSRsnQxI7rN9yI7P+o5if6JpIRr2LcogYlaqeTkMIqCiBMzldUUTREd/bJIURCnQhh3/1Eq4QlEBFJzYoJ0AYpGeKJ6LliAXEVnSrBxBvlYlTTa7LW9ZLqrUuS6c6ACkwdEq3Y/yG3GCNd7kl0qI3pUyHdElccVUji5aJne6k54IaQ1XtJjT/2PaSRBj/nplVLj//uSZOGAgvNA2LmPQuBeaEtHJWhcijT/e6Shq7FbJ23oNpV7Mv+VhqZW40VzhIlZHxx4ECBAAIp26kNUkMny6aglYJagqcwDKD4ah0PyVNTEulxJsrVrOHSQaoLyaav/pvkTfmFhNQmd19riQyhS/8/Rd+763cu0Uwku+1lTo/71ilaf56RESo7//+puJ+CHOP1gIAIKTleB4LGEgP5wouGFy0tTyIlg6DegL84GJTvUyrnVDoPzp5EsjfW5YFzGL/e8Yx/jBF/pwUHmRfTT9CiiGHNDu4GKabd0g7ucaLuPHEyK1UOdK/f+caNm7p6/05363sUBf1NFSg2WCghI69UIJIRTc3F+MElOPnEtH0mF9zq1iPBkHiFtOEdTrR2WRB8evkrnAvRPb7PMmP6yn6gQ9/8FFAkEn3WU6C7sXZcadbjFZ1ILKbb1WooZiP3O5ZXF2TtVWQhmOMEyjWMKqyqNYSXSuIKESgQgGm9jqCQgQUcqBTLl3CKcJnGOP6aJ/xICurkNSGXH3l3cR/GpEz/yABknJTU+h5pKayL9Fd6rfP/7kmTtgANdUtnRLUL2X8o7GiWoXo21K2DkxQvRmyvtaJaVuvI3OuhO6WlFma3NY+v3zT7fnKWHOr/66eIX+NFfRMmDYy5KxI202pfAaB+mHQMAgBEtf9/lB2HX3QZ9b1I334xkKlxoYzvkTr0B+SIC7Xf7iKB8Um10QqvZPEBJrFZkyIynPW4qUcdRmAAFH+/KYcjSD/oqA8f8aKgAAAAAFOZdCbmMlyU6HkjQitR41SDgdUAUfdr+LgunZyzmmK8RAiNL+pAW0Z9UAjv/qDEM39FG7HUZSoYxnQXfJA6GeWcpSq5vlnEK1/5Hd37ULFMz8gcMJFkZuIJAJJKUpd8rZF0M5v0gpIqqkQYQGswGHNkdk3Xu/uYWkGky82/I4oaH+5sRn/e6PV5dHKbHvPhgwQWqZkefjVgREqAgWmmCFhtp/xceyf76xCBKVswYBIlKXGErN0lGHOoVxi+PPvgeh2BJUhKZVcOn3K/ozT/gcjpe/OVxsYOoXvi3x96nVf/vB6R1Fc/xQz/q2TxzBxRfCjzCBfjq/5lhj3+nVxUomIL/+5JE3IAC2kva0GhS9lhH/B0MxV3LYWNlRihN2VAeLiiWjXYXBpN6JCE0KTD3DI/04wcl8jyFfAvmtAogJBKTdrpGzNoG6QTC2sTvPJhiRwGc0qLjm64UO37Pr4G46+7qphYMCBXvW8McWn3Qp2Q/d62BvpvmaD3QuyHZv3or/3sUsk/zEQUXCeEB6ndwGqUciqCabbactKPY5YcQFoMkoaiCGzh10pJGf4I0c5MMQXPQYecUYWdKsaDyCkP+xTCKDRpZquuJMvpqTk1xwT0ZpRKO6MLoieku0Is2XzfESlEJdPofiiy73FonDz20u5BBA6FQEsHwJ1ior3JSBYgAJKSatHPA/zfG2kiVTS74cBkuA99HfujELmuyOuozAiS9qAAN9202M33qFE3yonMIIyJnV2q8zr9BlQjmIxJx0YjKM0RHXyjWPfy5RNWAAJBKTiSSFE9CYkemhA5NNMXh1xGyORzYc65tmihsXy1pCaihtm5qr4fzQ11df44hvx/asszFvymIFlfbLqRO6WrMY5T6VMx/1xJ1bRH3Kzs3Qxja//uSZOoAA2VZXNGLQ35U6dtaGWJezZktf6SlC/E/om40ZAl0e2is/zs1nFHDzJQACQ7ykDgUhWJZXFsxxljkj129Va+pQGUdbx+/ez/yPnz+uIPyih0x1LiSo2Y3MMAFmychGor9WRRNou4gVEoq5igx+gJnQ0JgOSFCwRchuVnQw5edIqUDyJETaQBQKCBJCV4bLrFYOGxGzYj2BQs5BCcsThkVIOL0nb8JcYMFAkB81JtAht1v+2QH2+J+dVB569afpEiq1X5V3plqq2i5ddU6/vhm5/mWoVZ5qWm6jirSpuK/iYuJhYZYXmO5JFBoxYsnrHi0oECSWU5oJrSYlQ4ErCdjS7bDnFQoEp+tW5/sd8u4aB5C7ddGDL2RHyy3F91bariDyDKq21PWLhuL6Ka6i3tsbnXDC5JcCwgTjnq9Sybc1SztIta2ps9q1qPiptJHuKp77ZXo3mraq4q3rNekAhrxEhpObJSKTgsIETJUtMzW5gsHYsScTJ5I+BS+ViNfzu5BTz+acEyMq6WPFQvWrm+zNs3U9mU+3nHMz1OR2P/7kkTpgAL+Wdq5Kyt2XEU7EzHlTA01cW9EoQ3xxCmuaMWtfqiQRJAAb9APt/8LggxZMpHWDsm/+xFryf8AAkEAEEKCAbw+rUYwm8qNBuNh08+LCpyjR/f5R2QHXzUHk10scYrOrk9kR7N1ioYqW8yGO9bYkeyt/Zc7+jqpRJ2OxGOc49iqxjHfoUimSKC4ubgIAIKE4bqYVLETPwWlaVQbZ9o27yEwGFW5OpWgMqnniPomvNWFNNvNkBjth/YbXH0fFIW6a+ra1eowIgjTvsyqf3qNHDiI5z26kKLvZOFl//TFm9CDP+l6zlZ//x5RBlwgEEpySCaqtyO1bcEQbcFga6uoL3FYwE0SmSZSzbzTd70/lNqf5QnLW4/wB0HdNH94mLY4wrdbdlOM9qo5aQr/MZlVFLuogIO1jU85x0g5i+g4azHHXSpVjjjdrt0/sODo0Ds7ogMQBBAG4IfcZgal5PD+Vstm+XzNLOFjz8Dtj/4/add0S7la+xHN1v3T5Rcc0vxqFfvlHHIVafW4Xznw64mYiUboIHRTH+jnVyq3Qx7/+5Jk3QCCqjReUSg67lTKK4ok5V/L2UNcbDyrwZQo7Bz3nXpsTXfyoV0MkgMAGJQSct2bC8x5jHWTZWyVbO0Z7aBcgTkFUd3fr+mi7tSlarYKg/81Op49/qPFTf5zkLf0OolCB2cppp6UfoYqo5n1OIhsJPhUMnULdI84GM9lgAAS5UkEkI0QkoiAXGmfytQMVy3Tbg/YCftJXPh6q1ncpXCHL+e6lpjCuxBi/6OBh//3+rigHYv7avCQ3010Eg4/Pfjs46ar4mPIOf29S5h5B/VBqYVOOVug+itNH1fp/nGsMH/Bd0UAAAlIdpPxMHykH0a53ocpjXOdxmdM7L+HZMeEjVXfj4zBt6kZTMTvFTFa8zfmqaM/xub/EQbhL+jFRaZ/TM/6Ip/plSxg6OCl0rocOuzUo2axv81H8+VLajYv+eVjUzQi3xUtACAASXe6BA50nRTejK/2c0r/v6zi9Yl0Xh7D2DQJMPUsElLLJN8SUCYZ8LmeIpFyIHKGEPzhz4wxHOZ33QRAF+3IEwEYVfLagsLjm2HYUIDxNn29DWLv//uSZOUEAqBJWsnrKvxTSBtaPWdcjP1JXGe869mOKmtM9517aQLcR/q4q7cz9m/mMcZ7eICQIAgBBbNUMuJDVk7/oYyX5K1Rw3uniVODpLgrAGrQqgysTjorOJqVZMb0vnyVPHT2olSu2n0c0JSdh8vRkKDQm+p+zHD4uNnNKNRTyrRM/EzOec23n7Nt7Dr/7v6nPyGyAwKM5UxgkFpOVeKlAHgtHKgjMR18s5q5AOIrdAeCJxrW6eFAdepJRmRl0MI6M98spXVqTzgKIZ+hAqA4WGKxvoe5mrn48RHwTOEKgwpmXBl3le0G3n+Jq3VguIJgRJJRTkg+tWQ1jzLPa97YjkHZZHfzcN7uZbw10Qx3Bp381F/QvHE3x8M1//tUqfKW6p7NcfFD/CarRH4r/ckriiAq/tBao8eAb56ReRnqgAoCIAJJUi6N8ScvBniOkeog4VBcdoTgN36EALkQuKgN/mNxTPLyHY7IflvmDSE//5guByKtW8wHgwR/QgotNInzV48w2GuqP2HTL1b6FnN/aVZv1jhE/Zp01mQoXqjpzf/7kkTqiANEVtW7DStyZal6t2ZnXgqw02LntOuRRx1t6MWhdkNAgAAQXJTC2HPeWA4KhWeLCVcLASa5Eq8Tkz4nLKAaBcZfl3L7mfMv/kjx+Ivl9a9l5QLP2ZuUHQzf+xpn8ig+XNTt1ReYZj7XZt/U45F9Y2JD5j9bj0yVLGIBsJDiRXFw4AACTXHQChrjvp3qUqFoNjhHopRQjZ+QIuO/2HCKN4iw0rWoq7WrXFBoorWsnNrL35hCBIb/8Wzj7RIwn/+f/iUAqGn/mHhos/9BsPmdeymEfbzihE9v9Wb+pzK80kYTnE5VQy+cxU8Fcn47y0hIAJSeGAVE7Dn2H+wldSkht3yIILRcyMgIwHzF8hxcW7s5mkzUiopFzVSmdRkav/oQISVDbuQhC/qVzimfPygRSPOvBkDj9fmYf5mcarv+rTdgE4jO4NH5mBo+L8FVBSLqKiSRSe+6zjLVnX/fNhIXBVNVjLobC7Is+uSc1IIbTMpQGGQ9a98QEtx033wdi//dIpRyP7YGQi87nqoM///QGNV/5JCJSn/kjkxEFjf/+5JE7oiDAk3XOes69GFoKsdjB1yNmVlUbDzt2Xcq6+mJCXr4aHPWwaAhg7X2LUYQkcMEQ4sFNyXiUc6VfQrQa2kngpotpxrAoDwuwh5h6zYr+Y2vLIY3py5M9mzt2CYFIL4RqqFsoV6rvrLpHeh0V/cFLEy8DvRnZb5//Gj7unmolh7jESb/lbGxOh0m/lL+NQiOZ/QASU5MiMoKi4Q41CNabdNmsNp5g7OME00crJTGq1Q5wbs/Q0fvX84B0bttzjQ0JN+WoDjCm95CGI3WRLjH/SaFi1G6lKEwZSW8xVdPuQ5CIr/SZET6HQoM7UBpx1FxtuNvbuF3JXiS64kSJFh+hygLSpJfPrz6FQlMZ3aVIbN+YIBPnn9bOOHdPF5pbBaFeeE/7nqlt+LiK2e/+0Pj/+0RE3v/1uE/+rMPSi7W/6aLJF+QAgAAEFMrMpUiS66OiQ5RhSS7W0oRGcx3x3Lu6gbR3jm31f/rdtbt+LobLjbk9vl1e1h7ode2df+hAK4nMTHH80qLJCStm6qSkoSTC7c1yhxoiVNv+XR/9RsX//uSROcAAvpY3emIG35iiTtaPWheyz1lXmeordFhqW+0k6F+/V0F5P/mXO/7kZraYQd1iQSgAF6jQhgviNtgaZGnXlTcW4vtSz83NujFY0EiM2k1tZstpf13GXTWWqeV8yyJhJfUjWc/jLq3Md8/v1cB8Kzup2iyQQ5ZtMjG5hILbP+hGaTc50523+ePP8jU4b6t5ikxB/3OJ2UwfBI9rA4ABSdkge0E0qYaJDTBPjaXLAJxhAISTkQCgIRiEb7384AloIJn8RgWFdf4BpHOM58eJ221NPIBR7/RDAm5R0mGDRD1/ziZxb85DWf+ynG/3YiRMTs2PFHsjBowQSAgCUm9ZB3va7dagv4CWRZ0vldSSgRpR5yEqylnHbOn9Ypt7k8eq61oWzyIMbXSpxhraPHSQ4cXNt+YhDlC6TGkDzmX6Ex1/6Kd/2mn/0YgWJDtrEM0bk5+cWgAEFz47ynG8oVyOGY1CdpJCBkSYbpZmSAASKGepwQf5s7/96OrYXZOcy4/qxnjrH//zAFgpzGQ5KZQUJ/qaX/5Z155meZJyTt6mv/7kkTsCANbTVS7D1Lwa4mqomMqXotdSVxnqOvRcSmsaPadeo7f3Ys/+qmfypcozfT1VgIQAASUpYzpMsXD0snpnioJhgECIdPoJBOhjFNRSfa/lR2omJatY4xsLFfzgXjb/YgQb9asTY1Neg8GXzjeZYz/U+xn0H3FJY9v6kTP5VxwkcbL/VSt8KVjAARTtTIWhWq1jTj49lRdKq5YpDNThbIuATTMtl4ZdA8b2ZWthxorWQZS+spln28sqLf/ODRrV5pdheyeva3K/Kno2vyDIjfoOmI/88dXIjcvqhdmNRmU9DDypOZVyR4/IWlCiASSnOhP9YQLA4yWkdLIfXLAFB8to8Os4s+I+SAIdrnV/6iYX79AiKAtyJ0QUCbP8axFM7t+c137zRM5Gz/FTIKN8RMIkRv52FSx/8KJSKsCAPsbHLH5KgAAIACACU3dzJXtOY7HPbZLKfI2jETSdBYQLOos0VqNWsmThzcx+mRECnV600i6bJro/PPOr/+YUFguh6TNbZA5iK5RPazqc+HpZ4BfclrF/ohva//NDY4oiZj/+5Bk5AgCx0xWme9S8FiKaxoxp16MJVlg58Tt2WajraiVlXev/+ErjGmRyj2rC5ehnCiUYpA20AAwCAAU5qyAKX89qO9Gwj80NzBaJAMAyAvnjAiMpGgknrJ6kKZqt+o2SrVS7l2M+vn0Q2//9ECgj0zcxD62quqLX+mnF/8j5dTbRKiph0i+ZfGwk+KDzf/MPgZxzD3eUiIAaKQTE5MUPVSwxjaXRAgXGoSVu6xJ6X+fd/6BP8t6eNHjBf//lUa6/5sKhsXh4irhxjHHf1Zpd/Yk3SgAvcswLy2jDwEX/AP4pP+or///v7fqX8QXgAGnKFhtQlstJNO6AACAcwEOABHFHB0jx4UEDmAF5r/Cx9iOFgE1ERirt2Io93t3cxK/RDgxSnOpXZRg1TO9jaq8/e+X0NVHjpblMzlZyGLYc6NijwoTCptvCVUCBBQAQSVJDdO9SNEe+1y8dl4Tg0pFZh6sr6d3bh5U4VGmKr0TYjbWydwJhYhpiq67CFL6+vgeIJXfVxfZvWtJuyFokdMq3UK6P+mMTa7075hKj/kfE0P/+5JE7AADd11Zae1DdGDJKxoxqF7LKKVvRCUJmV0kr7QylX7/sZvpR3/9yxGCiZZQUgUEEklTWG+vtso8eIg0y4OCM0Mbh2ipc/ToBwR0L4V4Qk9CbEbSyX7gyNqdM1XcGwarS7+uXLtf2tVTfZ3vbTeW8uc3trpupQ3P/Z7l2XWzteYZUf8ry5q//z3y/GbvwwNutEyzACgIISbkgfFhQPcP9al23GRSUAgG3IqxOuNOza/LX7ZuLpBa/RpiAcUK/3UKnM+qcXHKjlYgqjCwaQPih/1uqP6MdWHOPsiM6jha0KGtKatks0yW00oIwUyqtlghGi09OxlCCyk+xvOKRxC1UvnaqIJYm0j6K8mp7CQwaG7qP4OJfTKwu3qnchPvnPO1vjR7oj+jqFvTTG0OCTWQw+Q/7ISVBAAACjQcIEQWIJUTgB/DtVykjKBwI7tSsazhOFrJw6eocpe+kfSz/8NdWK+aYxJpZn0zWTgezvtXa/8FIjimWL5bEEIYuW/xAiON0ZUN5okHGP+VKjyXKf5fM93Yk/9XfpqfMMydl9G+//uSZOqAAxpL21GIQv5mqXtqJQtfyrkFa0Sgq5EunW4kZZV2KShAElQeIBQBTyVkNPdkslpKcl8lYGLRi0C2l8dh0dR3ZdNdApCasfL4nUvF4uF4vLKqDVUyq3jgmiwv1BOBMS/lWJpz4fnDKfbemRWZ7fuf//rPtv/x+586gQ3ocLGhIHVv5YoAQQAU6F5ZDMZkQrTbRLa3yj7Wdw40w+HNMqSahYZ/mJ4Vf8PS44iyKFuu2T7yjVR/jy6+cEf/lC3/g7GjUazpQvvRtFNRlftucejdVPKF1aZvuai3800jNMLHWNvUFYxAlAEpwUBUTjQhqSMzccD2rukrY/AiFadW3VFzXeoc+ra1WM2N7568nkklkvGcNfV4LnVCMJHWv0OLMv84fE32V+eKI/Klxyi7FeiGjSIRtGRR4CoLKPfZdhJ/zGFpjY+VxjvVCARSkTA+3h+osYCqZI1UeYMXsWKWXGdC/o4wyDnwjVN/fxw/m8JItKejcibS1YuWq0lEXcSKiNDpQNPvr8iiBcSSPMdOhOEgKD7uKkd9PAYr/0WTBf/7kkTzgINVTdU571LyY0oa02KDXswVN17nvOvZjiXr3MeVe9Jun/3HB1USrFR3udbrGFgbaoIBcee5ACSCS0mW77ExaQwgLIYimIpJ2iGmA+XSIibTCGvfvxLfeLlkgYrxWJCt5GJzyW5G73jL5CcWsyN082vv/lESA45WMclojHfe/f8xiiBnRHJ5BIhq6GopXX/f6n+rFY5CJqyFSpHHjR4cEzCApehwgAhCQgUndpFxKdokUWtXGC1Z94JVkSY5clw85imgZ9xy2Jw4VLTro/UnpwFf//okAy/4fg0M/tnqNfypG9UFSPLPZRakGdf4pzFpAReUbXcjslgCBuSJh0H0Ckv4IBoqgdmySolAkwjG1LrtTwgJH9TXjmNgmOU0VlSReiaBUndZW9SR04QCIs6mtSYSX/lTSJrLRF0HFf+yJSv7bv9aSbfohVqlHkvKgoLez1D1AF0oAAElyjKJijG4pRCqAgOBFW1adKRz7GM4lqHuOnbFPuYh///NQqGn/64hCn83d0pStDqo6b1/JH0pRERMoosHz5M4ZfO8saD/+5Jk6YADZDrWmfhC5G8LOzol5W7MTTVpRjRr2Sqmb7SRHX5kImjQdDXQJMoopOSKpLSkzyGKsQWcYLfPAB8KuBAn7++c5l3r/sCtmjRYlYDyHdFEHKZBHNxQMvW3foEHOf/nAl/d2pwSB2nEOl08i8/4DxZCH1nBALBB2n/6HflAwABAAABKTiQ1G6AXw5NN+H0a1fAEpwwJg1x1jpRrWByIFFVwRmghU9nVxASTrafdOPZUTeSLuc3v+2O5bI7/7tpuKiLorK7zvd1xnhFB3izU4hnKfd97niPbRntnaM+p22Pe/uTXGZpaaf2jJwCBAKUlKDARBYLhEooKBVeAUQAqTTUfzGdChFSSajqwVdZBAZExhR2Vnb92/S5/FrqfnWdHWY3O5ZXr1b+/apiCCC5BPauc5Qj6hVzzdj268GgqIDDjSiFnDTjB8CEM7pyK4QUQI5//+5wQOf82v63wQMVOhAY2sky9qQBwABToJRBKk20HgI42chVGMLgLkD0Depq7KPW+pzfcy807iJ+K5p/3VHYmlJzdTECyey4QauwM//uSROQAgodBW9BjGuxXx2s3JeNcjY1zZUYUzdn0LW1oZKW7qLKHwqDJ9jDJxISDAOGARNC4UGiMlSJCuKD2o7ejWASVQGQAS3bVGgSca1FRqosRIdA59b5nIShDd6fukH9J5eY3/++YdOkpbNYhKTE/pshvbdTrCYVCYnEUZt7gxuggm88DEVlJwab59HO/qulv/f2Pa6DGZQCAACpKObPkyFEJ4TROJXFigz9HJqNFh9zcSNS5ZdWGREjGLG2/Vq1RtvteHffrvKvv7f/HUlrx5Z/Wtnlk9mVO/1nlmwyrd8n1LW5oMGBCCqh6g/T0ICwgABUcmDyReLayDvkgzViHxyRuTlfVWH/edTcIEwd5xqKqIoKg5JFbs7C9j98ujyx4L4RQnUrN738WXkRwWxZmFUkBKGsi4UGWc8ZPeP//IgCAAAAAKvPcUS5OWIb1V23v5A4ZyAlHkCZDkotK7984EjTBCJZW9VRVUkiu4FaaQatt28waRjd/b5mbr66qJVci1WeTU5nKKv/Xev9IrYxbC7f+UuFBxYMH/3lmRrX5+P/7kmTaAAKlMVzpAxpgVMYrfRUjTEsZAW2koMuBRhFsZJedKWHBXXLCCAMAAAFM1ESrvDU1poMiwuMlzxeGJdoozkpWP1jchzJIgSRRmefGaMYJQ+pI0XvkzG0w9Eptmao3frWLv2xkcNKL/ejXv/7fmthh0CRlVfk8qaXJFRH95C6Na/PgIMg+toACBQACSpEyBYTKEqhFONIVcH+ZoPFNjpw17FvmRk9oR71oeMYZtvqkbvfv5zHIeTRVRWSd3QxntjtmiQbtv9MrTd1vf6OpUQvfU01qKwCJKhjayhDgEYsRDxEQC/THgUwWSSUnKUn3PgK3r3YdCdbdKPFEx6E7EXHs11x9A4x0GSrH/crTh7Rl727J9Av3xC/V3hsTFcs9ons2Zw3pSExFJDZ2X2+6kOfToxnmeAleM0JnJV4zf6q5OX+x2shPf/HTHwEICABJTkYxxrbOxM7pipC0sgbOEgriW0gU2j/1M+7pjG+5/6qgRb/fqX+zvowHFBZkI6WYSFGH1OlUs4C6z2ViEa1SuqohHdhled5YmjpRDisWKd7/+5Jk7wADIypZUekyYmHlqwo9aExL3TtnR6RL0Y8s7WjFjbomJO8rlyt+iiVbSxfAw0VhAyASm7lAwTsQkeTkN6Si3USyAmezTso4g4hQA7GqJ6WfbULQ3Po4HFSOh3W+OTt9ji2qu9UQhkzsh2IYVXCsPWHgqoySgrWDOXXwRYf//TLR/vC+DYj/ONxRAhI0F0okkpxMCBSakq9pn6IlzA1Rf/xz8RhXkGMqCQvKc/jc3+z0UFvGigFV8f1Rhcf3U5Qwks13aO0g/Pu+Z/gbNXWqvFxbMy3a1KGfZo/gWlSCggCR5wiIYYk6toAbVWAgBMPABJTtkJOwaw111uSyKH8mAlvXK9SqIIEkdxwyXJIaj6CRyyK+bqPVOkSvnnwwXEO7amVv95mV6r0Rv7Jt/21KyOaqrf0unmd24mL6euYX7CzdKgCMBAAKTlXxjpmecvq3V9TplpMA8NGXMMXRqNf9ClPNmUv5eTjnGgBaDX1VR7n9fz/jxg/rmeENDRkH1HKUhzNY/VdWaJpbn9otaaP/jPc64JN1OGjUnc8cl3oj//uSZOmAAxpOWdHpKvRb5rtaJUVczE0Bc6SxC7FTqizo9ZV6AJAkEpR3Tq1kr53YhF4j9W1UiWji1zF/kQx95Ce///r5Kt21GzmBHtmlocAybcKNxt3rSVM3UUwyxi9U080OQqXqZiLY46HvtNVg5urm/upKUNJ2H3Xsdgs4BHxOewYdLjQ1HgAYKDAAcXFZYM900GAZECUAsaGpkO+reOt/O6NBmPBLan337ZdBG4/yOFqYU67nHivpfOCiwg5nClIrAVBFCTvknq5FfGooldCdpxQtu9jKvva6qd2cT9VP4jqMSSgSgGCSU5a9BmSqq0B/STcTCGJzHZHdPKMnbwtAZb3uutS3uIOedBSqaX9racf58vriG3Zf7ti6jaq4aKnZuPO4zfWiUWaPLuSuDXb/vlX8/+P3mo/d9zlM2lY/6nXxzBiINQKMFAAJbtgAFKjzoaCUV373JwlXWINYKHkC+CKGTYn2t/EJK+v/nDybrR3/V4x67+9iTRGV6dNrhT/7uHqu3aq/7hAw44tWaar3H+n9xqVf/9xe1Lxf1oUg/P/7kkTtAQLiQFjR6ULkY6dq52HoXIu5UWMFrKvZiCWsaPaZe5fvIUqCBQAAEvZohK9Gxz5BuxTSugp5hUahgn2x/PR0s6b6fWrURQYe6Yr/aDmLLbGWEsds5194FnEge8eWVLBw7zkL0I5yO6Su9zoNX2RBI+/d6sOK1uqiH+yvQr1beogWL95KhQTAIwIIFKS6ARmn6io0lvdLpFxO9iwbk+qCGubYcr8WLxZr7C7pB11//eNmbj+eGFQcduNUi2AUZFePhqVX5vShzQeYRwcalRBNWy1SdRTjD///5Lq9Y9u0Ot5m/4Smr+uVjLAKUQLaqq5Q0tNO0osqCoVFr6Gxk661OHYy4jyDASdRgfZfHHdoGQ1VHz6PN5qfmFDHIullVgYWhoa560MEVD9yOYelUU00sXaES/5Ci//7pb5313Ehgr3JpQCYIBABLkXCSKC3EE42gccWg0Ng+MDhHIo/CguqLj55rbp7XzogMOphoi5VqrA+J19fnIWEK/epx4+eyKc+aglGq6O7qrnmnHn7scZUszH1VtXPst+pxdv1epX/+5JE7AADAk5Y0YtC9GEJisNh5V4MSWFlRiEN0WUmLfCVjX5f9kNIGWf5e7PQ2AIIEl3heAyk8aXyntFXu4PYurAA94pGk7XzzKfxn/yKUhj3vlJ5PO/n8k7ZCt86/rzYh6bikzVFAjbpkRCDanVMjyvjgof0pDBqKsI8viMc5X9jwYtz/rYET//+Qcp/+5BhUoDGTBgpOWpjIgM4Lx9cRpgVBCqEUg+LC6ByS3/f3poP0gR2KKbUhceUkR779wyzucLFnKr2KhBgkZmXVMTDhURir0JZ6OrlONadmsvOYiWTSIuKD2SyqRlbv6Xca0dtKvYl/qAFACKTBcimbLA0HoCVHaSaaa8m2CJd3Dqacm8iEQPACgtdKpGuIiK/FjwINPftFQRXJg7qIkfE8/CU5h413ltZhyiJTX+uRpz1x1Na47otayc7LV9K/h/5AJGsfiDsSihqIEQlJBNuTgwEosPGMde2wrCqITIThRXpiTOBd7gkqgeBBj1H6zVYom1EHYhf7BOv///fxF93tERtmW1y+1HZoXHz6+Z6uybiIPoW//uSROyAAy1S11GLOvRjikrXPeNeTKk3ZUWkq9l9He2wlaF3XLhiNLEGaz6E8BGT2KAybYPB8BSGxYVChDXzgzSavWtnhhJABlWoH5J8xi2OFAi9RbTLh99FE95rtmogQwkZwpyEF+Z8PDE0ROGyuzCYxC9mjiA9ejCUCXcSHdL34+MGAv8gFHCRoAAFpeQBXaKSoWl66dEiKNaimQB1BzaPwI4NvQp57mqd//EVK7nS8op35W7lv9TLX/xu9p8lkyDz0lntYdYbHlnO//utqQqt++4rXuOIc6Wxf//e0dlOwdDOUqbyxsOboKh7IAa1AOAjh+lx9Po4wAIABJt6nQY/3yZw6DkQbQRj1OSIlwhoR2Px4icvy8fJRFPI4SWeIYcL5yki61MUIAdyWciKgcDzugyj6EDWbc12IgmPJMdXqcWFW6OxEz1cnR4lehFOJHFiFDpPu4shj5Z/ziCYfgQAi62odiGzJkbDg3v5EwKUpUOej249n7VAh921D3DYwy3hySdfNr7kxnb+1JjvePn/keNHxhvjYpm1sW/9+2762P/7kkTkgALsNllRiDLkUwgrOT0DXc4BX2TmLW3RmSNq3YkVcCBH0qLDdrpdMQomRWx//7XHXh+OOqendtO8/ChoUmbWXNdQ5IBdRqw7S7Nf84+GR7oMhvJhezddOhxroBIwkIAAGNIACFzajoNJTCo/kUDwkXd13mnm/6h9tKD/a+tmhp+QZdTdnVZk505jFEnqs6sk4RkNrVClc37JO2RvmR1IRNVQKAp+9x+n+wMCE/Bqs0BRjARSVn2kadHZAiFRdHaE4Xp2bGxmSKSI9FlgrV7VrN3Pore1FMuEvZpk1aCRf91FRFmT3YkJnb/PNPfR6nlyI0PIjoHiS+eLhGFJv11KnKn3POITWGDkOpyxE30Hhqx7WHwBEaGRbKBMvnt0lU+W8oA9XmHxyYkrZCi8SolTYPMiWVYOwaVdNVXWLX5e/+N/50svlBKbdz39vjbtImLu0J9J47h2EZMaq/vcWdXAc29//4+q72R2nggAgFJ23ExyIujGpcMtsmQvkquXFJlfMioDrTaGUyLM4qEunt5LSRf7Vons2v//lDrDrX7/+5JE4AAD7lfWme9bdFSpuzolYl+MbUlxRLTr0VghLaSVoXejQ+QhH1K6iyFF608rZwFZ6vaT92EqL91ocjxVznYXVyy3U4fF3yXpeoixU1oQDAlIUrZYHK4mhXzI9NkzgmJo5uboJVTU100SktSa1fRRWwUI82Uq7LWQdrl/2sDZofFvTEF//5glHmesNyc2fJyOmFFkn7vOOx6/H/WEX5EgY7phlQILRSgKJLSn1LvEWCgoMQsi3G7FSyDxiE1AKBvkZgRjjshr7Dh5Yd+Q5U9mv+giXy/uTChrNYZwwEY4cp6mzzKNapkxPfOl0a/9P6rM/yk1WHSc8gYgMYNiGM2qCW/+kGxQAAEAEtTYNY7V+yvdbb7YunB6HhkQQVqggPZx7T4ZsRK163nj0IgK5D3U9VOM/UpyFHHKjkYiKKlbrogmUQH7zyx5Uxp8qs0cRTlYyDiuHOT68WUzfuoIgIKak0iU7GGgkxldRBJTSqlZYdaeb+KIITG3ZDQ9M1ntj2tc1Bw907VYgTcy9UoIhx/2jVOOSzs+NYr+/Pc+RDG3//uSRNkAAw9X2bmLK3ZVSXtZJaNfjDFvd6QcbfFWoKwo9BVxIY10E81mRY9Z3Y+wAz/vYAUrktb/gACQgEBbiLonCDUk0Um8G+amw+TlCaJoG9OnUtNBnavdYkOd88/6bpr/TNZ8++UQUMR5kcj0N1ylrd0p3PnTEZixeHemq+LF03+5cA/+I09dc+yV66kCQUDAJBc1kaecHkSrxPKNqNiu1fF4efNdIlZbVLxNZufel98vKtSKqVU2hV/+Pr+MK///kNiw604umgWHG1Gnfr2t/3X+0X2tJPVmXfVTbW+vVfOlT1UjgnGmCg0XPhlLdFVRxlDXgPiBUU3wnIkoyBBNLfAFheEBDIFIQqECPJS0VoNPmqz7VGyddOgggnMzM6autbp0/wEMK/yMoEdK4JBqEuZgyLc+vSDqbwzL/IvBr7mhCkCuhKwqWoH2jEbIVaMMoccIIdw1Wr+4RTekxQCAABBKbl6JH3gCTBQ1cIOLDArmF5i/w+A5c6Hmu1MylnVrah15utc/NaQkClQhWP44np1UHDj/W060sfZBxjmjxf/7kkTggALPPlo5iyrmU+hLJiWjXc3tTW1EvQv5hijtpDaNflkVmKKuhFd5XQg5We9KWo5qlMk45Aw3S91oKAkgICSm5MwVaQENxMYB5Z/BU1qJfty1skx2S7jt117Zh8IiQ+c6SH0N1PK/4lZTa99hYRSCIRTiPXv8SEyk3OfMALFwnP9h0cZCKjzywiNNtb7UVCixAgpJ2ypPIiCNRYFQxMvGqRjg2TzoFUnFaAhgTbOibPWSCT7opJqWmaKb21Lghl0O1os4jc2ccs52JiE3mWsYRkde9Hc9cXm86QnLo6OklYkzf3PX/NKSYhaVBsKt6kgMAAASk5bwiMPGATTEzKmsP7Ggi7vo8W98azhG/j3aKbzmf+u9f7pGWfa+vuvNSNGeWej0VfbJj4ACRPy/KKy8tm/uzylf4gpvaHD7Wz+L94s49Q4otg+C6e6hv/kFKgAAAZPSKRqZKSJFgoJRCVjnV7BUaQqhESTaaw8T+MaTcsO1NWC4ZxmRVzKz5xqrK0Ggw2re+Wdwt2oJNhABgyx1mA+mitAJwMptVaaCx9H/+5JE4AgC501aUSsq9FWoK1oZY1yL5Tlk5jVL0XomLGiXjXupK3VpDsRS1WqUgTTR1v86XVdF/pKP+XEfpFacsJ388G+oWAAJLg5CidunIvavIlt7sXZMqgVoLaJCkS2gWHdaY1iiqKRG2y1lhJalK7DcG+WS3rZtZylbNWpBcjfTfERKsikGjEFHRvyI9/xiDnT/Gizf48J9TfDpmGcNzAYAZU3QA+Sxq0AJVoSVRvlSGKvttUG1Sy1nUCw3dt3W3p2QiUJdKHws/yhvP3UprlLe+9SXUwmRPep3NWx8LhTW1nptLw9X+zKMR6mKNNXl4nD3KFbfWZpMpn+tnQX/Ouff6vWT9vw4AQA6GsdI1TjXIaRvHzMqkAbjitzbYI3GXuyjE//Y1/S/cm43Jccn5uabbL/53kzyNNtPyf/1+fP2AY77ch3CP7VCcFczpkYyoAz/4wjI35hz0/oQF/9vb6OK9hM1AAJSkwrADRJqEYOkGNDGgzRhjkYOmlmtHcqo9UrNO1rUnwvwsf0eRMbkjMaC3/66+FAFfV+pRm3fYTRv//uSROaMY448VBsZauBaacrDPkVejPkFWGfhq4F0Jqqo/BV4vnKT/GiCdvUYOt/2M//dPP6iBPJb9JAEAAABCSctzCgdeTrtOG2WXcR5kgD2JQgXzxWo+sekfAsXkkeQzF2rWXz6p08Yt/0AcWLZUvTUbPe3cbmmN9s4qb/x0m39CpaxUtm9BHHv+Pp/5Bnsv0pAABTt2tAXTxVwt04ayMew01uC0kFtC45yL1bzoUeEzVrOLurAMulN7J9YzhjxZLo8YsJgChtXqWyeyhc+65r6qFDtfz/5o1s3xX08+2o1FzD32JpU2gO2uhhtRd899xTUAYAASnrWY35hlCxIUaRNG2QMZc73jgR6khgu3Uhq/Wq2W5I14UbYrUt5cgnVn5X+u4/XE8ERr6HMkwVCzHsr71KErfo5xE5yNV+xpn+hpz/rkEz06y3T5pbvpCC3aV9SCAQCk1LRKHSNME1Q1NUiIcMGSOwMuiRvdsnxX7YqYldWtDoxY8Zujbvbbilvv/0+MgQj2r//mR1V81+NDKOt9DEu1E8fwqIlEJa4x9IPLv/7kmTdDEKRTVcZjyr0WCmLLT2nXowUv1hn4WmBfyOrKPwpcF+L1X/pP7n/vr/JxCuVU/stsBxBgFCAk47GTpZ7wBlhLUx8kKyOiDKixsbE5zhdk0ZXLUtBlVtqskWn/+Fg2XPWtdSo6z6P4uY9WsVePkChHz1PPHiZjaGDQwsTHyxcSf+cchjN8f/oD1+O1b8jKtwAkaEJKJJKlLLtInOTBuuT5mKA/eXFI7393/ydKGMdLXsUM5dCwdgQx5Y9HPFETEjf8JNEGqjvL3aLdy8JX2xFS83kD6js27eoIwwCQIA9YUB8EJAIOYJQsCDKv8XYD4gBM8MAJCBAFp39Nl8gVDQsKSeeY9XA0xYfhVQGePjeWFWf6Zg+OIJHEdS3iBRR3/dFCQ/1OjnDooDARDQCNsTsF9JNo8yHiOHAYE4nsEQHB+Jws9ojiggl/82/lMZhpKSRKdSAJixAOrlpTpLpaTORmQuK+d6Z9A0xZsHAYI1spk0FCMXMdHYkMP3zgqy/FTTE51CGwGYRmwIciIbAyw5JqyjqquWb5+tiqsZQ2+f/+5Jk5oADEEtYOY9C9F3qezoxp16MTN9xRK0LsWMR7KiXlSiavXmu5i7q7RGZCq+2q4trU5TVXjvWWpb4akW5WuWJQKNJgCUAAFySEzZadCl0qLI9fwRkyFNhRrC2r/mTEIkircD/R64VDHAkxqSK3zsnuckrzop2QoE86b8U9Pb1amsroqfTR1bo+/oZtnUVdgMRukVTemJTrEVfoBEAAnbwry9i5GQnE62OLVGrJIKpPBL5WlybVc5K5vdyU8KFO2zX/9criPK89RxIuP/xcGMX/md/Wl1SixkKdPn0/mpQdAhOST0IWnlUUUHqmR0/62/mO/1/8z9oCAaAU5aAgEhCyUDLSJZbIROJro1wo9KuaKiE+Hm3tLuj5V/KpwTQcKtIxoqDRweS4uicFStvDT9NbUzjUqkUPIufpgQAAluXJlLobc9E2d6RTFZJjuFHYDg/j0cQFLlJrh+vpZjmIOvhlSf26inff7tBrbmu6paEF6urtfvJGs4zqHzWVERImJjS7pC6mIlduv+MkHJirv/7ZO9//+0yVbhlaO0nre2O//uSZOgAA7BYXdEpQ35VyMsTMeJcC3TPZue8a4kNiy1oliTgg4G4EIAApOxRt8xQtLJnzuv9TXaeJCiDhcVGxos5y5FNjUeA8nNy8OptcSQ6Vztq75i+eKki6i4taXZ5mZmFi4FQfT5ke6+KsO/7qKlLVpqarqb7q0m5kaozvr/c1Y7v//uqrqaookFznChoGQAC05TBNBeV/AtEqTKKRum+ATogFTCiwvItO/0w+FOi2ZLyj5ye3p8goH1q6U3FR3+YBiCt1L3hweOGDcbGDBowODtqPabNReezl/U5RaDl/ax4j/+PO/M/w+m36hDwASlKBFTsBmP1K/mfPPIX8iAPI5gpY9JbPy/OC4yWnT5d/TJguqZUuny/5w7VRIOpbomYsySTPGiaOW5WZiCwggYre90o6M9Ed35WMdUHORdWbZlO+x31D+ePPCzotQDIApN3MIvQk5bUyXI6VQxOuwpIetRCi2zVq4gHORIpKWcqZMhw7jH2EEuvH5Up/fUcvHmIj+dygQYsrMr1GiQ6LCZo7iYiNbqzoInca0SNU6GMx//7kkTxjAM/WNk560N2aio692FoXovRBWJnsKuZd6YrzPiVe/8ej/6TP/UYURUrfNKJN9yCLDTDIEpSbwnCBMuw6llTWm2/bCs3xKW4i0F3ICG/HIYwsP+BLV37B0Kely/8itXP8ZbBj/7kf/rv1EWqwEDjRBM4uZhE3+jn5/uQ5jGDzlqIMNKVshpijH6GMziIgNAABc/ggSWTIbm1tWF4I9HG8n7Y54DZEyHoGY8j0gNcnTEvTUhDdFA6e1Fhzc4Q9KyRtIiTvqd4wJk0WnoJ/9hWV0a/IN/1iA3/yHf/ED/9dv8RnvW/SIdEJNu2lUSozYsUUY5CCwebVlp95AzZtkQD+okhsYT2XCg7H3TIzp3/iqZRFD2tZEdojFS/b6mliFGVssJZh3+qFkv61I/9pfp/T/H87y/Krf1qAgASk5bgIMGq2qhYV2+ZFhgXAbsFYTpFzxNkuofb3mSj60J1CZD1WcJhGk1ysSiE4ui5FCJBZ8vdAQCC3muxQm5y3bupHR7dImIHablmHIf+gOIJ19DsN/x7elGq8cP8gJIABJv/+5Jk6QgDNlfYuesrdlzK+0c9BW7KxS9cbEirwUso7NyVnXqxrSx8pdfBatcGZUPD0AqwMsqEQL5hQJU+WSGsQ8VM1UkZKrIwnkcgZfSSbNypqmW1gz+9REPF849xjhYkx7t2UXAit9YmpBGTmqOFRT10MHRDr6nHaGDMYIUFTrgVB6VfSAACm5OB9AB0ushySta0onOva/saVVTxj4iEdKTw1QfcqVquRY324kGSmFMTZw74OOkC+6x9v4m7wMLeK7wx/5tvXkSAwef+jiQnPV+5g6YZm9QgjMcd8SD4s3pwiYgv/UriDo/yNJpv4p68ao8IQAJSlq+wHI1LgGilmdYWLKQ7As2w/qUZMG4NwB0AFxSh/Y0bd6Ejfr/nf/Xsx46cKp+pbn7x4dOf3msUKOdV/Uio7/y6Z30MZfK88VAtJ/yh5Y10UY6u+ze8/flOhQfVAAiU+aMqqIpFuGEF4lfpou+5Lrwa4pMxbLqYRqEYqNS6xjfm2SXqmVFO8wp4xZ/T8087hlig1BjSij4uVpQCrvZUSxoihxx5kTlxaUJj//uSZPGIAwVT2LnxKvRmCSr3PkVeja1fVmw8rdmAq+vc9J274Snj/+VEo/m/Ks6TvVS5l3DAQ97Ci3Z7TU/yYAiACU5IBwlvNoojec1zh7CdiCBqU9Dh2w8I7GPHAUzXIcidEsPDScLaC7kyQEN9XIroLC//PB9M7pRRqerdbWVf9XZ9PTOt/NceTqMMQcop2lPyYARKdEcHkArkomAxDgKpzVERfcGJNYcJxGgUjIwNOAQe4a7xWSlswNDZG+mHDWuMkryaRgaFofsYxS5KyG061RTA/f9uSHf6mFmRvpMY5v5xx5K38krlWVthhGHPyJ8qEAEluhuL2WkEwgTzUbrPEqiVaB4cX12+bK6/cuvKWLeK/r+dqi15VEzQf9YdW18eFrLqCgGi93fa6qD1Os1UNEsl/1M/7GKQ3bU40pK/7oaRf9Da5U5sTk99Z9pE4WUAFeWSpQhQPOTRHxKYpTTLSI64I5ieiLrK3RWuzeNrA8tWCKzhP2cfgWUie6altWOauxahO1D/65xdzAuxuHd/coMRof8pkgHS5U1PnikWCP/7kGTmDINLOtWbGDrgVAg65z2HXIvxNVpnrUvReqYrnPedet/55ARmf5QWUf/UjOb9EX0tlHIrr6l1FjfKAANLYOijAGVXE2quWdzEhoHyfxBGJyTTXb8OUL1zEh063fXDzep/nN0OP/mjFPfnv845J+6581P9aUAQy76NGBwcO/w8ACmIj34eAMXb+UXHK9/RS1b9TCIt/VCt/jWEo70AAkl2IgFaeU47RISaPlC9ZkUaTlISiis+MQkywzPMRRgns5tWRSV1HzM47HExfJb+6Q5A8JbIWxgBj2+WjhQpXkxocExZ/6udf9DM/f0EUb9B6e3ksxRi9chSfxiIAwChFVyB0AaFyJYhmaW7QtBEKSI0/oTUFXBLRPKl33TJxW6/+j3/07eExYdt5TBqDvs4wSGD9MhKi4a76PzgpZ5eqiA8eTtxrkf/KW7X+d2JX8SAZasAAAqR4gcNPVWFbIcVEd05TAMYZhQNXeMLEsJMdS0Op0ryRDxPHM5EYO1lQ7C+aI0iKIoyZJf7jj/6CxH/Vhv9Rlf/RSOlfoGL7cGxm//7kkTmjANRUNSTD1L0Ykmao2MFXgutW1pntK3ZWSjs5MWVfvxX18FiyHT93L/DkwBgMALSUoah1hCU7huW8P3r54UAcoko/rRTNibKykiP49s66Osl9ZBf0TI+2okDarg9C610c81wfDVtXu6R0X9/KmFEf+qIx1PrLq+fscYan/lSbJ8oyOeOnsqBiEEjPG7goQ4BRWaCSKkhmH4zJVTq0N4w1w/YXJWn6j1aVkRcDdew29keNcgtxEz2aiZMVI9Xo0RYjJ+r0bdYmDERY7quyQLxJ/fOGQ3/0Dg4Nv91IP/kB38w8k/1IDU532LkjMxnyEDHdYQQAAFMGxoTgtppLZ13KaKyVIxIWHrwAW1D3qnN0HyDkxDnyXCanc8pj9UTgZbehSyNYf3ecik/P7qNUX4qAY/7KaNhGTZvU4oqfqNRwz27GuNP9hqUMf8qxxD/0PzPyxzmS3uQAQAi07hUHgTuOokQo8dq2sl8N4ikOOCsmOsprcxahT0TFVQ3GnRGswQTdaaSKmej/Y8aLDBXXfFQoc7/oIi//U9/8SQPFQj/+5JE5YwCyFbWGw0TdlxJuwo9p16NPUdUbD1LwZMnql2MHXhPwkAifxAeHT4d/cWOHhi/IL5TACAIRToa8EsIszByK43H8mVDDA+CJYZRjOtctUsLwmG2/Kr3/ypZFly64utb5jAMMRjPu88remiQW3syagALab6BQcfv0OOHf5Rgw/+ZGD5zn8ScQN/xb/xgaLHxX5BfKUZo7k00k5mPRKJBYRQ1oSfXOsWSBCoVESzxG+sjKIBCqJCE3m1sKCbivTG0MLT496FnQv//lmR//6SIR9vclSnl7wn0HYSLEAYRVMAZ1FoHBsTx0rujxR0qGsJwisROEVyebuggPMASmpbSAXFBYGhIHjCUFgcARGBMxcw8KxOpKxGQ7eUHOPm6uFKWq++1yfdzMKF/3ixDsbdKhA4kOX9E/+sWGFNOYiIZSORUOIKLsZmQYKjxAaZXFCHGUKLiSBG3c86aQeq8kpIx3i8kHJ5lwJNdCgDqM5kEdFI2RTNBE8JL3ukTb9le8+gIL33//3q3zfmdmcAwdkO1mkKIiTPufWHFb/RH/nUi//uSZOKAgtFSWLntKvZhKkrXPwVezLFfd0Mgbfl7KCyclRV7DgwBhpHFRKaLjx7FDtjQ4QpUZLf1fr0Rp1Mws4kAAXAAG3/2sJUCaJx2E4/H29ehtqw3XLLa45w6a6N66JbNv/Xtqb5yVFNf9A7+GcYd/6OIUHNVTGY4iLE/uoIit9VRCfrcgso0hkyuUUECHjDU7xRM/45/Xm0V8/nABoBAAKTssqGVjvS/vCQucesfn3Keh6IxthscMCvD9vNJMS6cavRHVWyPmiGHTzafzhCSbtNTGw41XW9TA2/+VOObfSzlHG48T+xccDyRHuzEJH0Y/n0c1/O0RqvlGSDYDoEJWmGAFSU0UYknpwpCKK+6lU2uHeWlA6muV79Bf6IiP3LoPx/luiBIj7cLPECM2VWvGD2Rcr1EAONb+UTfprZ1OHAMGfHDwocON3aOKP9XAvDtHK/iO5UlACKUkbCJThxJ1wWzcd70rQmBhpVC3MFsowyA932hQOlXZCmIOhlCPqfB4ACSoynGFaGkW90vHCrzXu8UFyRx3+aYun6liQ1T4v/7kkThgAMQV11RJit+X0gq6j3lXEulXWLnoO3RbiitJJWVfmQRCTk+J7mjx3ow4tTMudrscRsKAGAAAUUnq1QOCIINXlr7S+g5VuRtNDE6b7rtaZnu07hMv+cRNduW6/DMWuaf7bon1TbeoLmOFOV9CyHwbNr6EH170DsRv5SsT37uh1XTBM6268pPUg6YaCGPZF6NQBAKEkJyWLA2shVBBYaAgY6KixjoYvor788vf/4vH6nSe9S/NEbr/8Yb/oLKfQz2w6KD6l1jDMh3+sSByfq1SK36B8ZiHutD+hRUbMegt1hNPoA0BCcm4P4S5NkC6bGSJNA6+rhvvjz7/wMO8snnaaelPj4bqfBhqD7/zbeNazLWyxQTatFleNDxtK8ygUfQzUiSEERQ31SHz/1KYyTZ8SUpPiDpOX0YWGXPGPxAAAH2qmsSG6bcmBVFSiFbZnS8cGWQa68h/Q+d+aCO6/yzPalVjc8r0LSS1/19e/LL+ijXrX3u2+84BH+uxOTamSF2UbkBfr0GhOcWb+Qf91m6/Ufq1fpPf0VyFSQs8ez/+5JE44BC6U5ZGeU69F1Jusph4l4KRTlrRKyr0W2m6+j3lXinnkRRD3LEQAAC5FGzWoKLUbbM2Znrx40DO2cAJFgzeIuGVG+N3DyEvF3F2HKEPkMPF4hp0viqOYeUFBvjcIA/LwhCUuNIgGgdKeNXsNH6InNFR0ytasehrfypAae2pYeVlM26DhOtzxcZWeLEnAXqFHqy4SASVJFKDoPC53KlSCerctxkKoVUKW0DUqY1LC2uUBWsOskmIBlT1lhRKa18KiL943/3UfCD/oFC6daWYWkHrO93Mb/c7/2KNNfx8tR/2OU7+uNnSUuD6n6ygQCSlLFKJUcjt8wsG47bBLsGcgHwqDf2mR46bVEoRJaLrasluN0bPmakWRsUjZZtxAMdspjw+/W9ooEo+9+pEw4s39XP/zSztRvmFjuW9F8x96D/mvyRLIYyAABLrT+DIp9K2DIACVFULMV84PteTRGjNaVspICwsU0CVYh3Fhsjr6tSG72mBwc84/YhNakraehNSP55XNa57wJQn7Jq7DAG0am6fUQY1bUj6j04WbfR//uSRO6IgzJS1JMPUvRsKDpzYodcC0ExXOe869FlqKuc+J16UPb/VkLf2Jnv+ULGt/SXVWftoaRMfi4AAEAAEu8FUDoEPH4hx/mmwNrrCGu6cAcciV6Yx+DZy7DOEoWnY/+73uJufrVhkMC9wywQCovSx4mNaxpUtb1zRgx93No6iVq5/UfUdVvqs8TV+ca5E91b4+g6/IHpaUFRAaLGo0XMCtckiabkm3Pjq3msWAwgpskIKHSWZYT1m8nNxVRiAdDyPru4gUbv+9znCn09QwQ/R+c5VQk6agxjHRkId84wI9PzEf9ahTEb6IMRv5Vyq3beKZxUFQXgCik4IAmOux5WqbuPg6mvGvjBQHgAhvxxliddwfERLtINDfX3V2rBJaQ/7og1rv7T3QQxZkp3RLdD7ZXdPmhrE1H/0PWSn//1ci//7l//+FgflEZKbFYZkvmUUk5bWWJhkCly5g51bb0S9czEPtTLxgTR9+LaxUYf96vr9AkEGMink2R/8SBRRXKzNkUeY1URZBooLVx7bCBCva/kOKMiEyEjBA8wAZgAKf/7kkTqgANvUlQbGFLwZmg6qj8nXAqRSX+koEvxZCZtaIQhfrEX/Qn831SESzrh8+AAHkosgqIlFIt2LbqKhNcuhSlJQdgpoLuVk3BIJA6w1W9TubTrWJR7j8UDlOk81SZ1jt//1QVKjHd3xFQM79OJsn37uTe3qiuLqfOJBQCHZLqcdFRVWazK6Mvb/Rv89knExcAAiWkEAgp2xxnIlCIQymwyXKJMODw8pTlFNkf/pBk+gSDbUozJnj/+bm//+ysR/7K8dsj///9+rP34AHkPzX8Gar7TdOT4ib92qSF7rVWvGtrnax9xDQ17coe15cXa82j23WsrarQPCGvaeYuqyggEAuTz+slwKgtX9qwNL3FXBWOJVnmKEn9zNmDEFFB0ZYgEnoK1L3MJNoMW5v/zGHJapvJ+vT6afNaxpTi456lkrfvqdKsxCz+J3h5hcaLoiSXECHch2SDhAducSNEURwXiljiE3sUILcqaHM2utDE7ABhViUCAUm4WFY2VsMRKH75oKKg4dJEoWGUETWejoR0RmV6xcz9U7iH60cyUe1n/+5Jk6IADD0Fc0Skq7mFrS30lZW/NXXVxRKDN+dgtLejEIb/FCmQ84xiUedUMrZVIZ7I1ekWIFhx3ZHLETIUdUarHlRlZBN6zFD2torFdJwXackTslXVZDAyZTrOdl2mhOPcWPGBWmZDoWYsaJ0iybpI+YZ+g9apu135lTY2o7aLLs5k5GS/sanoRQ1QyMlscylKQKV7/4dqXfv5aDJBG6m6c41Sqo30yTspjggh8ZfVsyo7yi+6yy6TmTrtu/x39iHvZaNyn0juxcYRaaSlKhokPMiPLypvKMnN0dIXYXp3pwYyWF3Mue/5VBG/aO9J8R39pnfcBWCLKJiRYIAKm68pORGCfe1kUDBFPO3/rvfcsAcY1UG9/xj1/G87ss79bkbVFo17T9F6NU725CkVnT9EWwdwjIbq5+yK7pJRBuXcP6dqBl9udSbFn1TqqEUCEAgEuTRYgl1hDonuxeMaYyQAgCZw+vayxsWyVwbw5X3yMEEnIWiBnSd9qts1133XOZjrc2L2lstH9tl9IMUDQMsx2QW8hTFBOyMhUoBBRPhQ2//uSRNUAAspKWrklKvRQ56w8DQNdyrUneyMYa/lWpS/0Mwl/Ll2GHj+8zA9AEBCEAEnfaYzCBCyuoXtEcJlWQA7W0VofynVzbGuTEzFTR9S604Rfudacfwf+W3fcnPaWdKuMcEmdLohVErn5lInxL9fTfvTminYW7I+Zw43DZ3///9i4X/+eg66SAAEIFJIASV/E4pjaO5/0L13lrC0fOR9m4nUirfjObX9dWx2pj3n0zTds3NcjYlSlHPuXgh1fnGhBBYihISkRGePz8yKeunbz8jJU66nRzbdQUgkKeBHL8Ihhl/n5YVYp9S1P87MAAQBQAQCC7imfB0gLxWrKp9VmXLcoPLKCME7oW17m39L/6tjpkQzcFgiauikzdm/l++evOdqqouoZ9349VNM/av/mKy/2K4N7Gd9VFA7Tx72qMQZ4NZbpoUUv8nLDLUfVT7fP5QEYi3YoSUU7Qua6a20aVct84+FYwA8UroGBJJGx41MTlo+hTKGGJMuDgMBhlGTJHq221oGq/v4Mv+uOl0JFFlvDoXKlDWzeqwFB7qV91P/7kmTpAALjStvRiBL2XgsrSiVjbgyZEWumPGuJkhesdMeZMbI1f6B2dzsDEobR/oqfhnmAAJwQAFu4+SOHC2L8k7I/20Lo7jFnTp8HqeVftvWItYO70zanXANGlXqsiLqyYQowEBGHTCEquJBhBp1TopaMVUZyfLfqgq10cTnSx3Qyo44sKgdyolfWUc3s/e/rSABAAiAgCncGUMYGy0LktkRudTP2tMKnK3woRrXzC3G+6/PpqSM3lJgPVFUswcDanmvcJ26sZd/bfzSR9tz/9XXKrHJsByBwglTs8ZYTbkDJUNo5M+CCQioBgNSEBSJKNNaABIFhIqvaYzjHJGM1WtTl861G/9dZqkhV5c3tXji2aVdhOTf2UO6HA4I5lLtT5GKEo7cbXDR9V6TxZj/mz8THNP//cfJSojOVnSo4bDzN39jUdD6KiaoH9eTESSoGCgdVpEalcmIZkHBgfluC46jdByvL7r+bsxBNx/H0nECgumfeBonOdMTcpca6fRBQtxrFYr0uZyrdWIoosjoh2fGIyE6OWiIYy6oh1vNI5Sn/+5Jk5gAC8lffaS0Tfl5nCwo95VwLDL1jp70JgXyj7SSXoXaOj2FykQyqdZECxih0wH0KRiRVoAAFwheXkNAwEF4dEIBqKSaMcBBZVZ+dTath3CWngaAHGFRc+ymPvU6qKlrbmanZ/nHKeX+WSmzzKGtetTl8v4dP/KbW1pOpVv/sSma081WdsdlRQypgI3LMZEUCCAQi5eGMEhGS1Hwb54H7HhK0/w8HTowVJTCRaCaPpuzp//6Tuf2ft22UjuGL2S5d1ecH36iutx42Y3ZNHn74net/8KIs79tfB6GuAqaGFTl5EzUg+bY1W56cp61gHCIal3hD4JME4Q1C1vTVORAT8qIAbFWwsqb6pyqdX5UF+mkG08mqiqRybdJQ/YyqJ9iOxDGOaJRzkkQjIM9EYxB1bmdnnVb/9ZKPnVH+e57ulPtj+3xq6hM0pAVX/GQ8HUBLCsrN0Mz08M0ZogC/KjIikE4pO8zU9UYnPQhu3Vm2/18qcPO+vmqUvnGMytE0yCM3oW6ozVfiw+4KJB80i6Gk67ZpVarP7RE/+izOtfWM//uSZOqAAzhQ3NGLKvxfSetqJaNfy6TTXOela4FfpmwcxYl48kgWMGxu+HaS/xbSIlALSKKKCcg4V5xWAUBFJzVYfzgmcMPDyTGkz/XocTSvF80olFW/6rDrCQYD3FbSLFxbJTaoeOLItxgpKHEdtfp/9r82QST8TdluVv49VG/vqMIAABT2B6i6AOYsOwa5xHsXykJsfcilH410vvf1Xg6ZosbWdm99fP+T77bqZz3cM+5wXD0tzqZaxo+3QFmojuiwjjQ/u646qnmCWX7GvjBMg3+x/8vwP+v4i0r+R3jeJ+/jUdf//42nTOrdLO0kADpy05gkkB7Z9SWoih+SyhAcOGqw7rpXXtQsIWewvbPVCU4mo546YMiM7LI9ZL2PmJ+Pn4pV+9cYJk/1H/w/V/d/M839S3jbh57vgapp4rwkOL1PlOkhAEAAXL+vmTBSo5QqDHjRMIBEEMRiCbrBJQMIPL7U1jJ69skKRvfZWff5hAum4+L7gBgTLtUfcB2H0SZL/zk7PFa62EwBxPddOz38zF/TpFi1vX7xznzNvXxjEf/7kmTrgCMlTNrJi0L+U6l7jSUFX42hN1Zn4QvBWqLsnJQhcp4hCRlW69yRKRAICASrQMksIeS4wg7VH0hKjpzNGBWMiwRpPImHFvJq7Jqnl1nVkDmZ+w+WaV4NC3cc7UtDa10u4otRw2p1+Lepg7avfrUUnqXe+Zj/ub5O3/7vjXMV7lB0KAjsDTV7q4AAAAuasD9d0mACEYi1+iXLmKWNjYKhpq34V/X3M6lfwRi7PcUqTNZEcAof0Oe8bCENQ6ymK5o4eh6ulFoSOhxjOiNFJzn0veiLfczkjP0lolPANk6KH/ErwxWpu9JVJwKSKTqj8dTRdd5VMx0H2bQAakmTDYpHS6zp1L8Z1qdSjR3RYGV84C9YEVW81ygMv4Rebh0ZyMygrMjBrtkZ8ByoejTVNS+H+F0i2uKZVOeJkrSaAAZU+XilKI7w1glBYV+RSrwFUetfQ9DubEs69OfJJJO0f/z+RUqqWz2028XtAHQ8v9//bqBJCLWOfxG8oBy0g1qX6ZDEj99cS2/O1baa9tPt09dfMcurfNw7ppihVMrnjhz/+5JE7IDjJEXWuexC4F+IOrc96FwL2Pta57FLgU+gK0z2jXLoj/4cidjzhwbEUiCs8kIgDIBJToLIv6nUx8vI8dUzKobCGHe8fyB1LSmk6nMj+mq71eTrCHZxm83+dVltm18+tnzkNay4UalkmGMnzekpDMj/F2iJE1WmlFBK/9+rUOmLPZIdFR+ZSuI0ebpkOMuOanzZT93CUwUyiSkkoFhlO6GyRRaFDJR3YF6GBIiDtzLdp62l/SY91C1vzx8rYQrX/3LhYgx1RbuKkimr+XmzlDVtLgKQo5Jb4Uzg/Mmp//AfN/+HCA8fAcJEUoN+kkknBUTRo1Dt8tRGhpd16GBWS0SbplRC3d5Ud1YQseV9cg6w9NWdGdSVITNEIREe6DCxUMCRvRowDP8hfYq7qy6svp42uCv//lr2nYEVAAFom+bEKRpxzWq94nHkkWL3zDpmJ0YYZpOCCyGIGqBZhpEGUi8pX0yreSqdDWiWR/LLI+lqHSPK6u3W3xiJHXMvahWKQbAMiGFP8jRPZTJI51e7UOLpTonP6FBBiIXdf6Oh//uSRPAAA4tOVZnvWvBlycrHPeheyqC7d6ShCblBFK5oZA03n/mD4vq/jFAAhJBKboHspiuKIPY6Hc8HhiNSl4aFapNVUjyTPdNmREJSv7LrboHP/9Ch0PDjzkcxSHHiSZfoHQ1Pcp1FwY1Cr5TIu8qmQcxT9Xxro/9Er6iPyjygEHhIACbuE8fiiQAnAcETjjcZVfIlSP7Ix7CexEWFc9eSVfXfRp6Ig83Dfzn+v2cxlU16yZ84QAU/1NHixJFo3cUHqa25yox7MjaNjxzVbrd09B81Ho//m//G7/9AkAABLwChkaJYryYD06bj9ZYYGId6ubIcMAzZH0Bub2GFNqSS2M53GxHlgye266KBSFaUqpvVhIDcdffaxPQn66m4+A6MmvnZJEUVo0ak1/Djo//tDLpv57yZMHeDh7PXsliYZaOVACEAC263VfsOqxP6CHLWkPYu2nI1UbpYiRf6XPUzGG3UJ2SGtZyu2uyz87Sz5ykprj8S2/S00EL0jFii79az3HwGRbU4w7pGDFejrnERyotE3GxKkoymoyo5bZ+YqP/7kkTwiANQTdSTD1L0V6lK+jFlXouFNVrmPOvBkiCqTPehcLZWypK6mHP/yNv/lW/8VDAITwEhbxjJ8wge4onhdIfEwKkkrZK3gBzUQzrtw8KbiavJbdssBY/K/k76eZ+/mbtbr/vDRLGhdC9+egwIDunQ6btroMGHVY11ohc0+5/cwm7Iy0d7mFm/6L/zZXkz5cAAFPXq07GpCA/Ae3BkqxjV6uLTtfNF27QtXjKBzyPodsNEb/8QCXyzTKyf9MAp2fyd55ulglDZb3VJhGTEy0rZjiI2Ya6IY6khFo910IbV/Q/mzFJFOPv/zTTM75OpAYzcnqlggAJNUQWiAqNh1PbquNQ8gFTAKF0AAjyoUgAOPyN0avFgt3adXFyMuq6+vCUMX/81IwkVMt0GTFw0u8dRPjEFaq2NZIIgVGRr/k40eO6nua0hn///vv1/8qyGJ/nbyS4kIJpKNppJ2/Q86kzModJQpCEgdWY2AY/Oc4airQoB51mOQaNGwWHYXu6d5o9Dho63eu4TET39OcL6Jnn0Gpy/zkRWv+hrvobI0MX/+5JE7giDZk1VOxhS8GCJqpM9514MiTVWZ71LwX2pKxz0IXsz6M1ENyPqOSiK3QvE6cLycJ1dq2TZCwcTWQUJa6GTdLyemSyDNDcPRx5/trLjFqWwiOn7UyMd3Nm36MGQiglxnyvi1Xy/xdULpNekzoiPSu9PaEEr8//9p/LY/Ixif/Cpvt53LAxoiNACASAAAvcNasHdEjAT7lDN6Myq5sZYL7J5QsvIxhjocZ/6OWs37mlqZu3q6z2tgNkRk6Xh2gSh8iVPcQhant//6UZN9rEVFwfGlJfxynkVX87MqH5xLRLUiPunJdXWad0VKVn4CVAAEuYHfRDjEPcOkxbnpGuEKTovtrzgAKEHRSqNlCMq3DJjVvj1gt8O+X8L4zarFSuda9rzbghT1XHdknM9XdaU9mLaTaTGkjTLoeOd+EOk7of1F8VEVaTXnBBTxKP/Boy08dN/8krAV/HT1QAC7dl8IaBsUykL1oFxIjhcrSuD6zdqsIkwQOZjmTmFwYX+er14cA0KhaZ+7+BAZb2v7saP6un4jvILpGVuuHsfCji0//uSROSAAtNQ3ekoOvxZiRtZJWhfjLkZX0e9C4mqJmqM96F5rh0qD1xR5ik5/jiks8Lz7InQoQP3lTn+7lwKrws+SRo5JUdK//DHRJidFyBxwneVemRn+Snu83XXaldiJg1LlxKI4irE3ERiYcA92NPRpPdDWLMx8bJFlCOvEnp2xDCp0x3cwXuGLa+4YDKxAAAcc7J6e///7QgWEAAAFwplqMswig42KKWxiHlWCaSQbkW1Whr7sBRsNBQdQnuAEFEj28oYMtv/hEwt5lf8Ed/t+jllRKGeQI/Lxv5KcREIFkbkzEmXEWa5kRl5u6IY4EAtETfbWnJSG2igAAFWkbLFGQlqcHHa5mopFoqEC4HOSOSGwEpJHUo41veh2GN3kP1AgIRERNHNd3Zt5CDGKk/U5RU9avdFI/NdqFrUa1ouUhhhw2xyTSxT6BG8a75wmgAAQbUyaCaG1w1BHKwB+/TSY5oK3iwPJTtaGoju1zTd+/7p2K+7Ph9PKhs3ffnCrXX7X/yho1FyI7o5z42LhP/x8TElarOcJ2ImVq/c47q19f/7kkThAMLuQFgZjELgXAYawj3oTEw1P2tGIGv5VRurTPSVcGd/1nnW/Y96rNb3c6w7Twqdv/GIaRQBBJUYOg0KAQQD8ugByVwPw4zh2FUSWUWgpOUt3QPLHDbTRdGnKE2atWR0GGdzMx0ms9H6yuHDKzqyLcg5Bxle+rbqzGMsQJ/0R3QuWcdx/N/goMFFY57gWuL+WUwATav2FCg2KAQFQP0+5XkoySUc0zVIOlQT7NPMXQ7kUSi61Cr9llZD/zXsgEj2ZmRGdkIAMLrU7SaXVWo+6C0xGZ96s3p6qqnPOa2NGOLf1mGe2peOGzvUt6oamrLTSKgkHW8phMpJIEFz8iCYFzxfJAU14b6//WNzc0RKMEVKOKBN/UwZAeceYcruzHFhw9nR9UPMGUf7qKiqM7Z00xl/66tPo9XPKfDhuGYjV0l6KgAF+DEuxElOduww9l9OnLB11OdFJp494z33RL5FmA9THmled9POYApaZrqq5rVs01iuGt/+4YxKAqDS/+gjiMNzkVp/Fp9qdyg8ONR1mTig1OfR6HqtjNc2hZj/+5JE54wDN05Vme868l0IytMxpVzLPTVeZ6zrwVYg7ehknXbW/x81+vE9zxtj33zVKl/HrAEEFvOScenv0y5q9MzIeh4Cx4gT6CiNCMr1NO5R93c+1DkyrNq1S9ecSmszO78ugAAMuszZQoRsPQVZVRzGL+6iiHqys1BIQN7Skh0YK2h1IuhwKYU+hGkmPp0HqD+5lQIbcm0I3Kx8uHInHgKQvBiO4yJZgsA9LdY2KRLJStcrfwbiZZ1yROnXBIM/+qyhxGAwcax5y1PPQIDEZDzVOqcd2aZRR8SI7pWzj1uj6KQq53dXx+hn/VP9SF1/31GopHrV2rBsCmlojo+kp5KSW8IACuyxjBvtqew+6ag9Lv699wbrT1xsKIAEGSaaM2eNpK6Khuo+LXpboPj5dD5St0HW5Rs+YNHPziw4QSOyf5uiTv3GkcPOZd9hKgACFNyjBOAII13gyFdtPO0IDSelgOB7xMvIrsN5vPlJGjXj2zSx+mg1ZgSWm8+jwdBOe+PmFh4mJxEKdeYNRoN+hM+lBl/+cR6LO6Fehf2M/po5//uSROyMA19VVRMPOvZgSXrGPYVei80xXGYtS8FsJq2klZ1+b/uW9ooaL4n1ZEwMAAABv9EOBdi5Pw6k6zszm3ATSGMigU/I1ei4jaOmE8X8w70zSjEbTBXbA34826J6PG1/BvNrDVv//P/cxBJ/9B/7br9ZXKzH6+6OfSz7kL/3K/8EGCKpl+YT1Rz9HYcAAAtyCRghbCDHZGQJ8u+iC/kDl8SZCIpgBURKE7YT8Sj0jkYxQWRhVxwa1PCBq2gOojJXD2M7eJbuHy/v8CAExeymTKDZxJJFujXoHF2/saeczL02HDtH9Fts5ehimEf8spFv+VWj6+HAIACGpMGw3RuHWrRd5GBc9xD7PxZJ+VzYd88klqm3BhW8rOq9a3DVNte0187q6TrP6fMa/WJM1clijBriDYo6EO4FH118UKzX6UEAQ+hvnt/iRv/hz/QYNE7+/XUCAEAgFNwIRuChYdGtScLIsMiJlwZwhYkuykzl5l0LV+UPdPLR/4gMAjq29aHDxy/6L9RrYgdn9UIKkHrnKcjFOB0d/nQPiTi/3IJjVP/7kmTojELxRtWZ7zrgX+satz3ibg0xM1JsPOvBb6araPeVeG3/qGIjAFvEKpSNEoIrxzYisTXklYfj72ybQYgSLcQqQY1qeUDR3cT9SQIBvo6UCYGc5+lDCUyUZwMqOKB5f6oj8hymcxRV2/IofOh//j+It/E0QAzD14sEIgElObISQag70+Xd/FOZ+xwX0BcARMAzi5H0mNhDu0ygSiNDLHlFVH5tVB3UY9pVasSFQlNqNxepEpmVv8sRXKFPY+bnXub//PbOzrs77835K0fd96XEDEkCcXzSbWT2T0cG00aJVAYFZOQMk9R2dIF1EDFQSjVvh/9z+5IURkysSk7UWgBAkJBSbu0czZxw4RtFa/PWqD4/awyMjclAM4YhdjKKNSGEMfKK6Pzbpdv5//71DkH1lT8IxrhogqUH3MTQ/Z73XSusfLTuLcyLeyoh+QIRVR4syU5a8fNyIZB97JyJA0gATJSnR5SgGQKAybGF1ZDHTg41KDCEYxUpIGpsqgAAyYWUSk5BYVB7SJhU837buwCYe0Do4Yp0D31YYJlXRQv/+5Jk5YQCkEFZUYkq4lPHavIxZVzQqXVi56Ut2fSurOjEmbu0alRk2CAhVjG3dop5zK7GjPGsIybVSN9KTOpGpoFYFCioWEgggnCFXkwFiyvSjYoR/68Mu70wgpLggpJyREIJIVC0TxVFBi4yXwUq5cZ/Ljo74eypk+5f/ufpKGSFaGH6/BFT6TuKKRDKrOx5ATTgsAQskFAo79uOCjgq4AtBUkJAK5JUtsqLiG59AGy6goklOytJazabobjNWrVrKldhsSIE7jz3sBxCljFWw384AMFnfQ9Vt0vZkZtVPY0eBiMv/yNP57xTLp9I2aktuoUQPXZHRELaRm1L//uaHTn/3+N0NhgAoJJKcDdMVjk6V8SHuuUqsUDKopyXX85v6s5z7+V8qDi6KuMtlcXXtVABmf18xlsOPFkAmQeOaYB1vxSueBaTuAaRU8CQeJCoEBxziR4NeVEpBu2IKgECpCDbl3XHydea6FEl7X6GiosENORaARIvqQ5vmhkz3kTzaxNPzoBAOKlLu/FRcVNIv0UdosuV3X2d1sWtWLa50oVR//uSZNAAAsUyXGmIGupUxTtqJeJMixVZdUecbfFVDuzc/CEqWU0PCRpRATh9k5iIPBH1hdUuHwYoiY0i2mnO2bgyXpllD0qVmCfaL3HxYfVILpgPjVEQjJP82JB9Vo9ZVi/MOtsm6FeuYJkRWPRazU5H7pWq7Ps71FeZ3Y7X9ltb8xv9Ef/3ILMeT0mVsprCCLMjRJSblx1GJBF07YX2adyE4OHAmcqEhIBORvVh40XBxCMtNUOuCkBZ0/7nEg9p1/+TqqavafhRU357WaGG6fj2tVvr4YNJLtU47SBT9hiGU2rNT3YyGqvfeSwp5QAnWC4bDoAiCkpNSMgCMTCFiWIl4+crtZeEsF9rrRZAcKamwkpuepom6t+owW596m0Jg1Hyv35kKyUnK9gCRqTqUNCq/hv6FBh1+bMT3OaV/1rtGNWZopobCCOuxQq///4dtcMVAIAAS7ctlXofGkky5WhyZnsmpGfPnhS7WUpO8V0vU0/n8ikmm8x2qVe8sq/+9OznaX1U///2OB2N7olj6g8N0akysu2z+5M9tDfVTuUN3P/7kEThAAK4QVxRKCrkWEsr3TFFb4ydM3WkoQvxeSmsnPaNenVMLGzkN8eLG/aYY5rVba90J+XdoKgCAIAU2QZS7CTJWIpUO8Go3SuW3YEL4/AgcCNCuRU8cL+ILETLx86cBAEIWfl/uymoCkwlAYEn+cJIuEjKMiH3JO1UVB7lji26P3OfonqO+hDYzmzlO8wuS3tAjw/cMGHpfDHcQOAC0lK8BiD9J/Yvh5O0RF7PNkudyGw7DhQWnAZUhCFQrO/KwJlz6F+fseAav+f4NjhO7r6gvpl0PJ6o/Rs7lws9XdE8bI6zWnrM0ek3Uy2/5g7/6bN+lUaXV/Umh/zmIJatJRFJyqhQU3qrZ5BnazomCx88xrORwzdKACxxzs1ddREVvBYPAHx5WUVzVQ3yCwPOf2RhqMqrwRS8ztZRJRu0+goVwRdnILY0vVndCtq3WTLzWVBS+IrAXqMqBAaSlPQRgRMu2iZOMBPO46LxEHym6pqHSHNhb8Ovy0b++uD/paai3E9nm08yf7/3vHxQX/mnAvCxk849NEAUIjretFc4kv/7kkTmCAMlTdW7DzrwZSgqt2qHXAv1X17nra3ZcChuKJWJfur0x80s+j+p7/6nD3/s3vQxCpW3Ulu46/g+AgAIQEQgU3LtUagjb7LU3N6mjb0xmBGlFIjLUdPx50WyazI1F3+tNQ75fyCjHZUurykMph2syGDgTufO2hnP9NwaNW/uJX9VRRDV5U5rB88fz63eXAIBIQUaDTbm3SHSbeaYZT/QbhxsAcNngLmEitoZwEn+MI1ewhnc1gBF/+/gcYI+sfbIZwI7szIu4ktOvU5n1fxpG/rQf/Cjgm/sUQZtdJBSu3VtEdP4QqEAgAvRoh9GmqBO4FQyGwhqG7UYfSzFgR8e/YHj5X41LrrCt8nP27V+cv/QZa5bud77R25BULhgY31qeTBi0NMuaa7kTZI5FaeQFlea01x5PzbjQueudbuifq5BibcuJjEmsRkjOxYA9FUAABK0hMYGlxEBMtJQvKzdcsC309kwmgBejWsZTK9P2eVWSMT3yG69n/N4frX/zuk7VKfAN4vH84f8lhPC3+ymSUtGhS0TN/q7f9SR8uL/+5JE4gADCFLXme869FToO009olyK5V9vpKBN2aCg6g2cHXDevrorMH/zgV/riNgCdRaSD+VAIAAAgBTBAgeFicF2tmb9kqGkO5e1R6jAKgdr0ORvooL6cf/5Rsz/HXd8/+T9Mo1fevZ//5vgIYV1VZMrIhRx76jUr3agqdm/RB5ytk1ocQ1/D7CL/2odtdRCPDe6WAAQJrJSFXB4hCNTo8wt/knLNCgLXrgSjlkuseFDZ2GesOPq6uuz1qLuKuu5rw3vyT5jA2z/69/l0FonJLfV5UIRuV43yuFB1HfT5D/c8XFqMZ810p+g4d/1df+TGjaXpiztIAAQEgkpwEglcE+XKrpuyhiNJ+3j0lAOzdAM16+OaTs+/P+QTF/VXs0HxcQIWa3Ggg//KBgHBEIz1udFLlJpiAM78rUIIv/Rr6U/UVjPxoeCh//H6KgQPSJ9JNUIxCSTlogghSfW6Mqrc1py7IicDRnRrVRh8QQyFe0f8rAUJX/6/tG9cNZ7+v+FCit73GgVBdCCnkiLK3M2ICpffw8dpaejB3Dv0YGf/sLH//uSROYMAwJAVJsPauBeiXqqYeVeDFUzUGy868Fro2sph5Vy/40o/3bRca1ABAAAAgJapSuCgAeGlVklpEiLRqq6KrXAIZwmQlp3FdxFzqJv5HRP75YRnZ+JqPu1ik7ql5vj633NDxJH6sZXUdV6vn8q/+prJ/V2Ll+V9zTlbX0OX/y//ikonTkpEAAAOAZVA6cHry7vkgZSS5k9YpGC3TUpwBQjObrJEWIvC97Gy+UAcePM+bjY29d1j+kVdJ0Dcwzd5//wYEHystePBZOQxqLU9ievRqkZP6flKv//ObQZjQd/5jmP/oU/WAAAHQWArUB9ViwfD7AEq2AyygIGUMULAkWI2jnAmTxZ0MPfK7ny1mdFjfpoAYJ3H8qf87DxE+A8Jo9L/4nsZgiHOz/NSout61VIN6V9ZTR+rqc29v39F9Rmav/zI+at4LX4S60AFeUSDHgMSE6cdd/Va5mHYYZ2RAkiDBqq8GwgbIcstZF2qy6U6rZdY5sDpd/Da6+Nk5cQmCEfX+/igIwQ3e2+gsCLTqefoLYnXszmxeC5J+nnCP/7kmTmgEK9VFg56Sr0XemKmmHnXgwFM05tPUvBkKPpzYxBcJr+0hmt02uYT/5U+/obyIkfx3W4lYgAAFTQhEN0840nUeohClBEjKLOSxX6loBmhHEmx5U7vx+lWtl2xuUFylIT+Xy2i7vmX7w49wSDAFjVWec2PgNFzz7s1DRe1C6udoOFC7o2zHESqXo3NJDd/tjiu3Vruo0HfU13UPyORW5dLgAElK34X6GHyhx8vlSWXkGWcLoAwkBARs2QWYDSMMgk8xGKipCYHlfnDhwii9/4//yhMcPtVGeg0HfqjqIWL/8pf6fa/QflT1J/xyj+hPmHmdPlacsEAAm9pEzG0NJJcovAiOc1YtKdEoXgMBCrmhLsZmCZiUEUz9w4kPNaR3o8zJEMI/+w+Iwy7LToNxo2QNOHaIdOpqc8oh//OGxf5rz5dvqOOaXHy/+aPt6Q/Udqp1JHum0i01JS0w2ISvU96mgwR+fnkTRKQ5t3LyFo7guOUg9bv/+GVkeL/irWL/4inw6StqeLmGent6v3tWiKdKm6d0AaCQUFwcCdih3/+5JE6IhDSFBUEw9S9GpoOoNnB1wKuUla57Tr0XIjqp2JHXBg6EShGQNNtO7+VdlZWhyWBlc5iwGScPAKsLkkacjl1MbwdFODgfKA2zItyLNnjoMVjRMQfTqUZH//ySQ3//9pd87b8Zss0Mn2/tqs8lj7++xWX/sf/zplkaIhZk1NVyxFmOUghef/9mlMEAySLP6jWdJTLNCxcMxQBRJTidMJCdJ6KOSSqLwTBNAKyfVECPoITpAKDxGFzbp1C5o6UzYov/Oe2j6BySaP/pJIDAxjyVDuhIRLtz6r6vVlQGj1fpeiMTq6gLk6Lz/0cqP7MzXZyoSiowtoEmEopFJpJyuxEhE2MsN2SgVgvEeyz2Qzfh+RESnF3+pcfcWIRP5xwgM7n3YmDLoSd/MnZ7TKq3cjPUEJepU1UsdAxCpqziLQDbTiP/vlXfZr4Te+0BW6ASAAgJOXVMPRRjww3EPsuRYPAcCoQwZEE4JwjGkLKQmEyJG5//rffrydW+//eqZn89jEU9GakRnoXU+cu/XNC8IQo/Uc+uf6AYkmqTn/mrjE//uSROSAAxRN3dDIQv5fyiv9DOZfy9FbbuSkTflbIG70ZAl30TqmnN/wYJ7CbSviwDIKAtJJOFilumYSIp5yfYSh+RAZBtNKYq6rWJ7lb+Uix2KmhEIJjo80qxLC9esxtcQSyDEqEnPsd3zSS8pFyWVbTYvsyPbzcwyQw5fiJHqMumYc6vyIFL/gYADoZSr1//EYAgDAATku1pk2CQYYiMRgq7FCKEKqBFLtX/2pmQ2Ev4pGpUPqdv0qs68XYor32J8+G+RKEHQ1E5wEoZlS1VJCVSWKRFYaw/7DARTH/vs9hstccKQE7LJjM5sthAXBKR4lIpJ5NU/xiXegQ05dpQjmvJb5KHWZ3qYuSdEMdE+78rOmp7lt9folLffxGe4ts4vzMoNIt9RO5oTa2UMDL/5M1JaYIzsNjufz/je+zowPjMpTKOrc7t/EVAhVAECEm3YXRoLaYCpHGJaEZVwKWHBQGF0HNrWrCaHxXD7sqSJoiUpNqcGnymGL8fv+EAxcyHVKKggsYpE0IQxGPq7Ookp271q6t6PYMRuzfjf32L1Eiv/7kkTngALrTltRKRr0Yoh7ehkIXcuNQW1EoGvRdKxuKJWNvv0YEbjWM3KABr0CxJT5PUhSre4LgNyo52HiNLQCFAuYtlRiqgsmRynQVTFLs61JFtLZNUqlQ3OIvopIdAmCfyqNEGsUc+hBcVHMvEXxRFbtE2KYHfzjxrh86dm81P69+guLfoyDm2QfZuWIYIpt3XI/UMYTyHflwLOlmZYehoeKl76rHaKNamcU9NNspQ9duiio+hPNE20zadnCgiGlUpl40JDTzCB1eWLAOWazjHVVN9quMOmur9DiFK6CBkILj5Ux9A6HHRbN/Z6Z1BZ3eVASLcsUbJiL0srfYXJ1u27+bdSPHYEuB0x92cxWkQVaWmN7zI8jap6joJC4Ui6abrQJjxAY6Uhv1ri5aP8kAOFdu6DI/7Jmv7IqykSufiCVG1Li50F3rnS7xBbzIKrEw8NUPLIABqQ23LeLRDLA4GTVsM2SsVLY2patb1oV7X/bN1/51XR1RCp8CB4gJnqzN5QdPb/dztU9FKefWo1Usn/y4WeNft/MeP8s4ONh5fL/+5JE6YDC4k9YOYkS9GLqarJiZV6MrU1k57Cr0YydK02JoXK8NWv+mcZurZ4AIAJJTjDXD2OVZRCNRxjovyIh8mhnqLJ7dYz9o+3/5pSOtYkrj5+aVo+c83tn1vndAgAQvZPqwkzINe/FwVunupV+ZKse79mXK1H5FeUxapEvaezJ99n7Cik0ghJO0cEchqmJGBsTaHDKf3iQRjbneo+z3vf301pmDa3ET4l0K5bBAJQ8Jq/ifiwyKnc+sLGpDxouMXYQZqJinqNdb53iNWlYVquZafhynj44pUk5voG0J/Ib/YuUuc4AJTdifoOQ7VMpao8/7lRSlyvpDvBLxFz6JwZti8ZkYtSZmocwibM2palMpE8Ogl0ySb/QCDinLv30W8XyPxIfTLlpKOx/SikS6Sb7UEuROht987dmP/Mqhjl1S+Qw5gnzHBgC1QASVJRSTgwtlt8RgWcodvUac0QZoPY1rpNh6Dr7egtUaoDL5OTGtaA/Qas6l1VxwZpmZdYAACQ8EjWQrSM3XImFFXO3VlUwWZ6Rjur0R//djIgUF0jy//uSROSIgqMwWtEsOmZaykrXPeVei9kLXGexC5mRJ6sNiQ16cpgAMc5UKlw+KeoAUKrYQxpH8ojIeqBi1/rYC8ahF23ZVWxInfX+Ako91PSR5Hzr7+Y8BDqPM+9L/PIxi2qrC8OftUxy67IR0suCrKXTCzUwgl0zYvPMin/dwxNuaf/umL6wADFg+LBeoOdUAJfpNpJy9A7RZGYwrkF6TEIvXHtGcvhj165qVA3t4xx7W9mmPoT9r0rmtPz+2anvv9KO8l28vfs0DGine0+aykfLFEFKlxSWF/9ix6ToiIiIDcG4NxHE4mE4hoitXc8qIIhArYS38IlaVyIiJX/oYXdf/yW2iiEhJIBKp04YvJoE19KbEsHw/ziR3sc0fOZrXp+ClcmWTWUQQciYQQjIBMB10QIIe9iDIvptD3f/9/////3CERERyAsLcmmpG9MIKrGJg4DTu7smQQgwhiDe9fxH7MUaZjd/bQ55O72/f//5B9e/31i00JVCJqyUiiXsu4cuR6dCt4SAxhZFRosqsVXLej1494cO6oWypDlDMii6i//7kkTqAAMISdnRixr8YKl7BjHjX46pcXFEsQ35zq5t6JMZviyXxpFTIjxxyMFXgihg2+onVdRsSiXczUJP2/e38VC19xH681P1MJd+IfAlYRd9BKJRCm4SZsGwShUGwgo8CIJAyxRcYmmSCiQVPIUQd/stIG+CsLQf5lFjHaXlr6d3qaqb9OziA7ihplA1EexCuxDrbwXiYtRiCogttMQl8Der3mCrsbY2kPhfeZ7i3W45geNflOapF0u2iG/uBvzoY13KrFuUixyPJR1WPtwB4BIABkiIEWxMhbitNAm4FqQd2NrTipYavnDWRUbj4IYf8YfUzUjwV9zKStQor3/J9+v/7Y+09u9G9f5Ghsp+ewinXDp/QCePYWUCpnrNu/2J5igLKVkEkgmYqGm9mLuQMyQd2RV69xB76mllRUbL9sSFFmrWOCrXOu4JiLHxxzFTTmLebY8acdSOXQYOij9Mn0Soq5hxghCL2Dn3xfcGhzHrc8j+LAQE7dqXLCcytI9B6UHIILocRymfCyiJRee7vP5uL3Obk3/73//4zGgw1IL/+5JE04ADZlvd0QVDfmhKi8oZCF/KfJlq5KBpeUwS7mjFoS4x7+63Zs2Wve95cShfaVmEM1085SBNdp7mbkQVF3/be2xoi99wQaES91Zf1vB+t6UBMEAALl/uZYkZya0VuF1YARznJ0Z20IyToTqnNt92n/////KSf+SlaZNMuISEtbr5ZlaX094iGRJQiu/pdoiK5+hBxZBgZRsOcufA4Wh+QCgAACZakDgXBpmsPo/ZtDIAV8rI7M1bh4/1GSglUMVe7DhgJxAsIlVCQOZwoZy1tlKyH9YGTbIectWkZ/20vImPv+6nqPlGYo1ZQw8FgM0zqSY63u+xIRAQAA7k22gi0pphjfCh6hAPL/bI7Z/j5g62vYI05KAJJhsQb09ix/q/R8/P/7//9tR7vo//1//iLD/gAsWIEtAWvyCR70tEPgA+Bab/6CqddhUFyJptkkkgqcnSaJ5mwEXh0KbkE1wdiceU0JpAbSBZWk27JFNTu9LZn361zCJmpu4SmKcxiGY5UNVB7X6r5iujaojaMu+7JMY49TkoRbV29FG9VZ74//uSZNSAAtZJ25kjMvBQCUt6JKNeCtURbOSYa4FICS0cliDhsUXDqE+CpFtABgSACr9ikNrgyN0RjcvMZUV3yK/FjjfXNL0vW0T/XYbFU0t1+ssbop4OHtpFGT81exu0qyIhlD5/t//85TzXy8l059i3UPu3/df7vwQCX8K8SdJDpr/OAm/sh0WAIDAAAKc8gnBgRkHnrLZFsMqSqmWqQr4tCs8rX43b2reIjrPgEBjc80OOotHy7gUtv6grvGm47fIc9vkxjyx1So0CDSY57eh8KLB8U4mGC5JAJQLvZE3jXO2K/39T///9SWWJP0hBHAAAU52sW801q8d0+ccWJ6xIoaTdw0iwC4q3OMu7RQCwlb/7YfpWW5f6UjzpT9jWZ8NjlNLd1WNST+1LOWbF5FtVd+8FB48SsNKi//5UJYlICqoQwABKTkwHTaxfkUWtwPUv3LAY1ueay+w7rJPi/PY+s5tibnLXJ+PGPhUXy37TOSJ3h8UWIZ2PcSwVV4Ro6m1aGSqqQXBTstR0DNVpqDyusawNDBOzqGNtfOszChoz/P/7kmTpgALtUF9pJir8XIfbJz2DXEyks2VHvMmJT6BsqPQNcN6COTzby//0VYjAAAwCCSU6kQEBt0VzXFZJmbJejcRpzEFW2bbAwfII7Wz//A1JjpbtQfcJzrN9VghVFjQHD6aBzVm4ZsyXMs2NoqmaIX0/8v7rnklJd1WwHVCoUsOa+dCsHQGHGOOruAZBPlA6UNhIBAFzcPgCBOFD8DMNo4eid/U8G3sHvHVoIIsIrDVstv9f/I97Xo8vvqTiEd6dyJIadz6fFcyZjR3Q5QISasTSJqShhdU0RSSMxIKJWdkfIgamiFVJJ9HCBQ/kF0MSkQAIAReFUZW/LiyRrtNOxO/mORIfeC8q5f5vlRbjV3ise97UKzca1cTWYokmpp/ExC+sw1AtNTtMuqxHKbKzGJHARZxTW87z42Ztn2lbzif/ze8M3//XxV83fy0syQhqDAJl4eoKlrPzhKoHhMtxto7gTg+YxXcrKDWbkZKXv1cFOKAbIhU5x17Sm1VZu/NcTun84aZZtd8iUqXmVpL/siCDYzevHurbtRQ2clolc6r/+5Jk7oQDS0pYuwwa9mVJKwo9I16L3RthTDBrgXwo612HjXhEZIiu3//1UEpCLWvk33QQBScmKR2EzZerOevzM0FHAysJ8UEVfg3DF2etVrcmtEG1Dly0cZSRtuHIzIv5l7f2QMJhrG4ZS2gSo2DI5qJDpHVlQzkeNJVyWsEHOQHEe1P7IEG//QU1EBSoU040WTFiBEpKQRQHg7sqlDHJhat7OmaMFTz7nt1Z6C/+Xv/sMrsF2UzdrEosKjFrKf+mu35jGTBRxjXw4injad5ZHVdDft0pv9aJXx9xfHfP9qqDmUKw9g2UHQeo/wMGSgbBBAAAJeEQAA77vxh8JzUGclIt5plC6Mi7Lt2u91A0XvVqbV21WxgBpzrcnvbaYdpS9Qz/zTvzxnHp9v34qOVlAWCgeD4eSDRgyZChbbQrFCQbCpgsInf7EOMVBICSS3R4AK7kHQU7E9CpFfuSsf5EqiMCERMloR7aVHzJqK0VDUd7SpaNpoVWYXGM/0RiIKqRDkS7D3ZlPe70ufclz/HlFBGCx4o7IU4oYo1UJRquqlXP//uSZOcEgvdN15sJGvJgh+rzYYNcy8UNYuelC5FjkqsdjCUo3//8p0UVMxOWfKIAAAl3heBbFGbZik/0kY0ZrADJjJ0WysaVL1F2jCN9ZZGpVOfdKe3+l685DAiEV2SdyJVY9WshZQYsjcSeymi/F8ssjYofqeeyFtZ2jpMvjQRsf/ffWH/tXSJpBciACUnRXFzM+bX2RNdhNHJK7KIbcByxnU6iDhOaFc+VxoT9XLzGpQ2jlN7j+ba8za1ZtalBI5EcrW0BIVNnqzMNWoRxAcwg4AdOqRr500N2ZDVDU7hnZp1yRA0yZY1lPf2//5BBKwS0YWGZ6pJIpKDqhZO8PWzAIaSBDKJ8wshQZ+nylzKX0sDBjTHAltMWpcLoufuzkq7m2KjW2s9X0kShi6vd0AYRRyTkMV2KzhJi9v1ZP+kS7SLoSZ1qAAJc4iJ4MonYYmkPBmT7WYwjssRFCRFo8tNy5SqRjuL28WfGtbWr6iQdxa0gGHHUH5GSdRMUJuNFZ8O6iih9pEjAw0yQyauyC4q2Y4wPHAIk6p6yT5iun/LBQf/7kmTqgAMLT1g7CSr2Xcea1z2DXE0NPVxsMGvZR6SuaGMJfiB8JAYAAFOCYgu7fhV+es3Jy8KDaeMOlJXt3NhPSVXmNupPQTvGYobgv7Vn69pRK0INvb88lsh//ma7itizVVZ4dr4bNFEE3GUnzOq4UFBC1Wis5r2Vcv//+mDYlPkADFVFVbF4kK5mgLthfO4tDvEw4JwRur3XEfapPdrd5pCDTCzRhI5BGSnZdVMjZMjRroOCEKYkCd1Y2tNSj8OSQOYKoro776nULPIPuhGqqaODXqMsdyXuAeH2SwudXQE8VBs4gEwJKZEdLCB+DDqbNcRxojUzXFhGgA4iKEFRYIopixc7O6I4uhSshxVyVcnl/22fVVUwwsfyEyM14XOILhDyzAYVjMcw//8ddrGSbn6qAABRdgIt8/+TlrdU5gKBaSnZa5fkpS/xfJpLN0o/rQAwbEwzpZDVzRESr79fRbblo8FCYJmKY/3Jz8npmTxqeMQTzdBkx1sXdWeni12vtdp4sfcDtLjEdhiy2PKMr+nW28+aDwCY97Jr///56o3/+5Jk7IAC+DVVmw8a4FqJ6rNhI16L3SNnJ6Br8UeZbNhhlXdhU8zHgCQudfP//1dHpJ3DzpOLXahiUDvzFhOCKKcoSQfxA8KVoNdUQJNmo0hVQi0axHkQpUoQxbfDLZtG5GmJESXW1uuhmgzDAqP/HjRwo7Qe7/M6UzOiOtukehUvL0R8RLJEDf33px4+x3J7mu8kZJrHJFeWJAE31JABBSliKTwpGihiaqAuCA/p8ugwY4vKZCxQWlEFzJs2k7EdzH+wdxZe6v2Od2/RZ3XUHtv503Syt3U1RuhRzkqynKbY9o6rKciC4HrNf//+sbDQRg2a3/+iGnGscrbMSlAcqklEkqTh9mdjCQhBCXeLDRqQV48aA8ua7l370HxSPe9zIuVc89L8DExn+pIgkU91I87P+HZ3hKEGNpNzh3Kf9KSAlCMM8UjznnPI+5/8ocEBTMzd//FoGpUE9QAgIkpwSByF9qaCbNKdEyTkqPFwd5fz504dOgjc4XzsuHTrMeJ1zNE0OGTISyMYQErEDU0s3JSA0qzHVPmnTCAgOe85c9Xm//uSRPYMBD9cVZsMW3ZgqBrnPShcjAFxYGSs7dlvqe0olA1/2Zl0c0uPCB3tMMVXM+z5pjg4KxMbX/sZ/aSsMg9G1EEDEuEonbLXJXJLvBz5FkAvPOZGtezjB93wsmDbrbDzm72HIfKjeGMY0uea2nDGKGU5kWNe73XyUykbk+kwyhjoXAYABITjR49YeNix3ApAAfY92CvKCxukFKEs/IA6QvJE6Snmw1hAqEcfUYqFQJGue9YflQ8PIUEIh9kbT98SRLZz9Zqx15U2iq5I9Qyzzir1mnMaYucZjjWJ/NGhdg7TmnHv8LDlD3q+jz9/whmUDJb8PJg+92UBZv5NNtuSkzm4uerMkNMoxNjcjquhhAgcbf07iZSe620cPyvbb4c51PymMqmdylo5QbhCIcGYsEYxSjKt8sI2URergCn/nDI7vkfQr7dp6P/RXr/Qw6X9KgACE53xASl/uc7DhNBhLjS6db9NKw9nb448TqttUgBCoLvHzGuFdK4vFazQG11B1iunNaP484NLY1ranOZrm2nUcQDKcYSdCadugmwtof/7kkTigANLTdc58VL0VWZL/SVjXYvxRWjErOvxYKkuaJWJfryCkqUZV1My/CBcYKZ9HfO9KNNE6CWfgIF68QgkpWf+HKbaY6suKvlHr/IJHBQGR9oc8mdLALk72MtydRP1fatFG1hy5FJTynGMiWKVhg9laFOZ/9/3Jvo41HyPBmI1Ch8GQI9byx4ocmk+UBZWcFgswqfuLggeiAUkipxKo0g7pjf4OjyGFDbPkUYZSaVMX12sguyM1rd6a5sQUG5664ptXVmQes3vZjERdp2M64u0+LiZ3HfWPLyC5aupleiP/YyIJJKA2cKqdD66Kx7LbCIgCq1otXauNUE3v/Q+bL93b6kJ1vum1cU+q7vqXekdfHN9bnDv8Uzgxu7ObB4YQEXXK/6laBi+iM10Kn5zUWvD8haZRuhxfk4I2//8HUF77xJbJ2JqAAkEEJJuShOsJyhVtcYZ4UDpqPp+g825sNAYk+uq5Zrag4davJ1b66UXq+O/f+8YzN48Gc03ZULTrmmRMvSIRwiuZClO+WWXnUYSAnEpGuVYkhQmcYR1RTn/+5JE5gBDTU1WGw8q8FlG2tNhI1wLYPttRLULsVGmbFjFjX5gimhwgOC+bABacw0jjhb5hdGncHXbXcZMo6Aywp8MTKBKNcST3hRK19XWfq/xTcLw496f/9j0oe6THuERRj3EXRlpVJPKtij0cV3dJXoyM0qzFQg1ZkEUdk0RFLZFLD5zjxowePUmYRbCgAJLbulgWQy4LQm4ImBf455QLqq6IPKHW8qYFdXxAMYgLfxERD7eLVe0384zeNm0CJb+/F4XWrhnyIDcerffbpM389rtyYti91Jo8q4Zm+kSfgWfFVZr/8lob1VVlVWtmmaWp2vg6opI4FYCgAgBBVR1UI09dZzI9ARiU+5Q9Fy5rxCAh16fCbN7kEeDq22pZCBs1enUyE9b4uekiM0HurGVNfzD8Jd9ynEHjZFx66e5Izb6qJuG8lf+VX45X/+TVBgoKgxG2SBMwb0qSCqKKQiU0nJujS6NR/aXF3RjEczT5EaHAhci99jhkUn7JW8D+ThWDLABsBAfBAwTAYySEunrbKlLasJKUIKBmg7HT2UoYZ5D//uSROuIAwZL2VErGvRiqbrTPeVeDX1LXGe9C9mGJOwklaF/oj+QjSuUqATledG1IcQx1baMD//wEB4AmhEkklOcdKfp1qF3OCJYWces98AzYyooTJrOLLA9mnngWP3t+NO8Of+Fg0FkbIbkyrTXO6U/PBMbigxmROcIjvaymHjhK6/kUOFDML0v//rgavXd3OgzxnLnwwAhAAYCm2DWrkUjZUw+fCe9BtMT6vsVLyjMrQGQjyPcEInTt1SEJZl0B4eV5W3th6FXugNw+VL+nAGIIDGITRyoRfNSLhm+QwGIC4I32CIcgsyGCG1N1S+1CjcdXSsAIqbDgj3zprP1/OfjXzTg6YZ3u3zX+xiaPH7WyNRw9/3krL64ea1py3Vle+lt/Yt6mcduguYw7X3Geq/+T/vbWj7O/GCdKNPrMq2vbxBi9b26cYzp8LqNuBYKvZuocmoCCQASU3L7dyRPULqA7RCbZQIEKEjjC6CuchdAhnNNqk3g+iXRy8L/6cL/tNDginW/K5tVWCBs9AwyazUwUwAYGEX2une1KJKu9IxiHf/7kkTiAALnTN3RKBL+XIo7WiUDX4u07WVHsGuBfSCrTPeZcE9tZtS1ORX9Tsrq/UGYWxBd8ojgAKSdorLayCAUFsswFWRJPxcLyKi6RC6dOBslw6LwvROz/OF88boHugtDZ31VC0I4bpEfHw4QdRc9lyfMs37KYmVMmO9zz5WLzJiGYgHnlM6fT/0PQwowY/6C6PnpIlskoZsGCRACm5d+o/KL1+AlAQ4iA3RTWOwsmQpJJVuXswe6R9jM/6bVt7qJci3ZmUup/JKCHlQYJf/qqnMgdRDejLOGRAp7BSHTeiI7y9DLMrTX6wTIzMcW/ygMgn+YIz1BA04gAE2knBywVlmYIv88XFYCgQtAtXxVbW9FOACClPdHm5cfdRMEgBI0jtdjmZmZ5W5mFk2r+OE96aUUKU1Rr/G5VUjzC4hvLSB0BhWQNEQm3f8aFH4OCXSA+gAACpGq5Z+jfPzZB6oa0+x9KKBTEcAKokJdBaJ+MOMIK0uF4uHMYUYeR/z899ZOH0nLZP+ljKc5SqJsc3/2Q2HDJ9SJ1MzszEIdGZ+9KJz/+5JE5YADBVTbUSkS9mJpauMxo17LsW1zQzRN2W4e7nTBIXeEfFNRcQKcgkPQxhEQBmZiTv5zyExFctTkJIAAUk5QcAkSs8nPJHSEnskgKHWw0CA7wYxfHjg/+tNGcWI/5q+7tqzDQYcwSHM6uSrLdVs2RGkX2vUXHsoDCqpKqWoy2dmmFkEhVGSSxld+qyZOeRpDuqxoogAAlO2A2SwzZQcB09zjmu7gBoAQKBUBWlHUwr/46rHBMe/Xy9dc7KtU1q83fH0rN3fvo9+nX78zUuFt1uo/5m+YWrmLZrf4+NUfm74lnjYwyJ3uKuh4NhtfrwwEN//oABTlwXi1QzchQucykfNL9Kg8LymiEAuhEgJoUPejQe8hFjZ8ajH/zCJFcblnFkkJz1ctN6zE9pVaW7rXzazTLVIE46XtHRIiLW+UajFQ045K2udcAqmtygfqACAyEpsdGAqLlCjKoqgLl3l3bIw2G0BcjhcxpZY1WX/thg9xbDQdfj4bEXUV/G/LlixUJCnVL5925csac5+ZUw7U57MaTz7bv+mrkbIcr9Fd//uQROaMAzta2BntK3Zb6hsqJQVei9lBamQhC9llHuvM9KFwUd57ETnE5h2WgN49J6Mb6FrgIJITg4KCHuQA0wH3og+55Ybu0PPtwJSNQfJ/HL0sKbV3ehFU514dE3dDMxBp77FkWQkTFyBwUIRPp8oGOYhznMSQ8m5yKrGOP2RSXN/qna4M/U26jjOWlUCAAAAFJy6h3j6Ab6YzTWbqJ4UkIHA7I0jwpy6olnuaRYsfCCLHfXyS2jUoSjuu6W09sPFDWJoqzlZXIGoQwaxSFachHYhDrZaGEhVERU0zNsVh5jW/+xinc5/Yxn6nIUTOwcDgIBJCdxcEVpfYTLFIDInFuN8JAJL2PS50cKiArQdj5L7Y7zru7bbTyhCLn2dbjpR1XRtI/G/j8YM8ZYXlV//b/lJ6jrYZVdpw9//rDHmInfz9N+/bR/Kr/duSFjFFP/3AAeHjwqqZ4BSUlwgEBGyYlTl7afOzeSKJlhJNM9yAu3zmRdOxnan6e/9//XR/yJY//I3VfSN2T++wVyBxSkINkEpRzoyRBmIR6rfSzuVL//uSROcAQw1K2TkrOvBZ58sXJQVczIV3a0SgrdGSqCxcxaF7XDFFsfoV7HTBKpEdHZn8hSEKg4NEQIKUgAggqHBQHFGNxOEm296gpGOFxYUsFZZ9qQfRCVCf39/4///JWXvsYbD79K1abPIhAo8Psmo3OINY/77UzO3nmHmI1pQw1+k9KomULIW+qpdH2/+ikEHN4AAASk5bIlAADwZXWxsSynWkmvMw1AiNCWNqq4M5yxSb5vpXeXBZDf/CLMzI75q8yOeeGWrxj9fzzXf1Ui3C36SVbfc1E4p2UgbEg4Ok5kb0gZ00OMuPuc86AugYYAkSAAFNBhlIhAls2Zu8Ct1pqdlMHqovyrF84a6JfIlUPnio75885OzjVhvK1rml8j1S9+KUUDIZ3VnKV2c8Sd0tViuqPpUTZ6g9lbMym2stjfVq7OGcSIpAqEPxCYMHZZmq9HqCpgWqSQUEFJuXY2RsRUn7bCxcRix/6D8cQ8TS0rbIzRVlgxV2MMEjizUcpdUjfd1FRdx4kzsW5GHJm9Rl6oQErf1o9kcfcwcMJDx5Qf/7kkTjgALzXV04xhN2WQtLmiUHb8vM+XdGGQuRnh7sHYeJcODI07gQq8Ezfl4KnhM5bvWdDoCABEEEpyrk+RaV00SvZhwocOJFAwAtREqy8GDkLIACHG9xHjbj8kxP19pdWd797XuC6F97lc3TvZNOS2RNuzEqBCLzmVTf1PeORd/99ZKeM6R2//+iqaUH0GASXJN4oTEILiUSgmCKRRvZHbYpdMDwPpt+59te0lVU8qhZ024+STz28cf7tlz+dw8KigopXsqkQRGKVkJEBWOEyC91IxHRzMiELUxUQ7hQqjymczyMr9iGVIkHxYn/llc86XYcyf5kINHRwAAUoE207RKDKmzXPgD4Op13nRjRHnj5cGOeHU4MvZkiGwOZTEdlWQWR1sWysisrfR5iCR2HLZ0VRcYh7srxoEHCdSaVU6mli4uh1F2dVFzbIHgkwiqiA9HqqIxP9Hh85/3MiEU8QDwsYRg1EAlUEopy6xkK/p9JL82bNlS65tqh8oDcz6vcxeZTWpzbstY3fZRX/5tUUqsxzJ/WOH/7vf6Kg4Ts89D/+5JE44AC2T9eUMgq5FfjG1o8aDjNqXNzRKyt2aypq82GlXus30LX3OzNVSVMpy+Z3dBRxgPP/8iGUyo2KMw8n/zjygIQAQSkpQfIjp4eZekU0Kz9fE6hoefqEXNbW7mJ5RiYllzzf7TY0fX/g0nDWoc1cE49X0KHYAo+eTMS4O3NtX7/887C6aw/uhSmazuYpDfcQ7stxUIAAJKkyoZklPRXPUuYEk38eOkjYqwERaUblqj1pVmIT+QgoFn/dGnkxzfHRQWIN/p9aE1Urf/fX1nUIiYaFlJx12OZkpmMWMYoRcKEqf/ubMc06rR5/oYNx4tq2IKSTKVZKSMgsbinjTMU52ULpMA+n6Yee5prWsqqZDtAiN00dBvU2yrccbFf/+sd1YysJKZaoMZxZzflQeNehrOS/X6rUwgInF2OznURGmPxo4WOMEQMIhM93f5GH9Fb2BxAIABSbpTC8S7znoZTkyCbnUM335iomRS46bLLaipc24Z18vt3AxHVf//8MmXRXyDhBwS1byVRnZGRTO5x4dVFssmre0lGAMUIJDiU//uSRNyAAtdeXNErK3RUaTtKPWNei51vauWo7dmDJK90lZV//6yynFGDSU///+/81YoUCBAyAknLZSzaZbw4LymrN1KvBsf+Wmq2xiZ4+Q9TITW9N6t9Zvf2WKN+5lIqFOWd2pKV3MlZZC1+eRzpKKkIV31tup0I4qUNaQxD1kk4SBr4if//6xAM7flYgSBKmPkR0y1NIdnQyd5wo9NCpm8J6pVLK9C98k3klkVK/z5eSTzPVPM+8p3kkQ6b///H/zSBjOPyFIBOV6rmqKOxHY1SkIQ5ulWXVPtyhSKR0//9SKx1/9ypbkhHJIy/RQYOKXCiAQAlANkPkLtGzpm7e8fSCfq7C7AHaNk5oPJ3qYm8z2RESF6tRex/633ffaC7kc4bvv6+TfAVbZftGLP5+cY//saGPCwQmg0KXR9VJVtgZzQU37n/zazPJAFN///km5v4R40DIAJKd5dB0jWyDhOKWQAgRornmLOTPnZI9RK1rsS6F//Daq8RUg9VP/1ctbtU6rPAedD2d+2aa/8gdHTzZ5p7qxj2f1VswFhitqv/zP/7kkTlAgLWXNo5iyt0Wserej3lXMyBc2DnvE3ZjimsHPeNeznMNYr+r/v6jhM59y05vjoUNAcQEkJJygTwVDNx5heUyfeAkEc4SxKfrXPe5bavLUx3q5KOumEHpN6NzVOv/yHIqogkwN90GJrgnZJHf6iEAyC9inlM/R+6qkjhU9df+8GxgraldtiIAAFF3LtcmNe3WLbjRCvPBZUlJsN8CNRrUTl4cXUSFeHonqrz6Rda9qJFSCKudP/j1vjNN4xXX46Go+BAbjTmdzv6sNCh49mztbf2MNqPANMM//980wgN9+ifHX6oRGzco9W8mPZAgAAkpWGeSEJte2uIikhKeESKJhIC3PrUpRiq321e2aLtXb1WmLYtjVbagrg17/f/srVNOcdmd40MfoPdjzHd+a5hxE7emff+qblA4xfe6f6I1zCZ8/j6nNU9XMfHgeP0qiAAS71tsmHlRWneGKtVkt2SlpbKTZR/vzuaVMqQFOWaV/5HiOfIQLoM95LI/nf989L+DRBoBPv///y5SP5f4+EKCkUlv6mqtazCdCwupu//+5JE5YgC9ltZuYs7dlXJK1oxYl6MwW9i57zt2YUpbBz3nXo5/rz3zTxaUl//+rzDxs9/P+cTYkQ2rlIeAgAACX8m2XKKzvhSxN/GlRWI+KTKzAdQkJ48MMMNC4DtDmHz/i6HkvnyKcL5F/kUFrBaP56mIiiLpQryCQ89jnKtajt+dmd1lfHGb06mPYXAEnyq//o6j1Fhyj/IvSO+IA1hwGhBiAim7yoeCcCMq8SCIQprI2Imj0yQTRH0vjBnTc2Utz7MTi4pVkE0nc8TgszZ/53lyf6lQBw4LEbZ/p6oDK4kRukQ/8qWqKh3///rAhP/5fKdxYjVN9I0ihecCyRCAi1dg+Hg6lh2Y2Oh6hQXppC6p3seivLep1T903r5+/s6v//k1dhqK60qYwv/lRB9HU86sAhTJ6U/9aFMCMeSMFi/6EihRIXD45ufB8qcDEU5KgAACXV2DIHmuk+3nERpXYuZLvrsfCgtZTTJw4QCqIEpB5Uxat1gyFSLskpqIhh+C/AZiaDoW2UjX+ewXBYDxX/U/+iGDQ1pzO9DFOQ0x9zB//uSROaAA0BQ1psPUvBjimrHYaVeC4lza0S0rdlTJK3olZV649C44Nxed///4P3MT/9aMeQVR4xRtT6qyA+JLABIASU0oSUTnS6dwkUdt1MI0aLJ4MKe7HmGs+nRTWPo4EWMymiip0TRqjErHMU9v8fs0xy1DAqURR50zc/3ER1wLSEFpdU8TaSyX1+zXEECwJM503H//zwchV1hAOn/gmRg/WqNWJLodRDqQEQAVXRYalVqJn4z2PBMDwUEIbtuHsmQLkLRqqoaqp2iSRAx/31ci4bAtH/2Zv+4+PkxJO3ZlY1qroznRLIKOHsL0VWi0HgyKHqomY0Tmg+F4LEO//7KSbB6YaS9ENf6HDyCs1R1gCEbIBTcwsOZiu4LjcBef5gtG8kg+8S7h4Rj/M71Sv1QoaVbd+2c01r9zAaHX8fFq/y9/bOsDAhvvi7gnn/1yaPtXia9f5//mWiSAuKGwar6nklCIm35E01ZMGoCAAAIUjeA3LC0rDeqZ7qSoVbQvNaB22ZVjlc7Tie205ZplWOF2oiGqrun1bXyZq5X8bx/+//7kkTnCANfXNcZ7Tt2a0qrF2GoXszFVWlGLOvRbh7tKPehcjTp1swgPCsYa9uhO+ZQ8w0TO46n//6IPiYUjpVG3/6IPjRjzA2JKnUmKYv/ZzhsJB7IACBAAhJ2+FzOJE4w+EmpqSrSt3KaLAJ9M6bokwYKkVLRZLZbIVBFdNNNaaKKpqmKHV/UYLFRjrPQyFEx/m6CRvPOIoBQ+JJRV/VXT3IhhQCjr6E/92s8Oiky8m5FYNxaENWipACJBDJKUuhAGPPgXLWRuvhAiVzEyTTvMt+dTG0eHzn+aLvdjVouMs+lQ8T6chrgwEvv/X/dUo/QhwYPgUn/ffyCUFYQRn6f/qgiJAxmXzp9JzCodMJiosLF5lKUcPIvkRxyAq3+HwSgEJKKc14kxkL8j96vtDTCVC94AC+aaukA2W/e4rBrp74i2w+2ZLAuDRN//sZUEkOPtSsVZPfIureRh6C7URkY6Xo3yDUFmH1fedG+9RQ9HARytQSERAVStj+yVzlBNQWeqJCJCetZi0uwcbKUCyBw+DR2YwpgmADl9IpmJ7gcDBH/+5JE2YADNVVXue869mRpKwpiBV7MwU9nRjyr0X2mrOj1lXuee5lLeAkJBf/97/q9rXILB4XAUPiOzm/+hWFkFFT7N/8hCAKrD6aIquvRkLIOPOdyUdmf9WCaFI1/IRAEER4fO7nBgIgAkpyuIsQvFaxnrqI/9FcZtOAHrQu90SZE+Jc3DEEztsf3u+0RDss//VzojDV3s0XKq7GN7/mdBMjNRJju3/0IUMNV1MhkcrqhDuYyHOcwoJ/qpV2PeClsrBRAQactHwY6JDy0VsDZl7I96101HxIl2imtRmPYorHuGRDRWy49TgzBGO/n87/3EQ0Oj2p9xR9Uc6FgQB1ttsn+yFCxzDxxy2XdWrE96CaqQxhoGXqKfophChhf9BPcTyCBgBORAJKTlSE8IFi85RoTjtDgtgdQAhictcn0uQx+7b0UE2pVW/ZG/nIgezKv/oz0R2+UYBjdl9fapRMWGCI7vq6J/IzDWGCIEIZpdHGUWadlEzEIKtQU5GqXslBGBUkEgySS5loQTI8tB+JLB84z5l3cED7/H5iIKAx1TfcW//uSRNAAAypdXVEoK3xbqRsXPWVezC1zaGS0rdFypazoxZV6ZEMimbfOni5nDuf2HQKEL0JYbDzQIitGmr2rdNIYxHTQrR9X9STMswRLoVEa3kSRc6Vg6IoJPi9Tkpi2ULURUAEEKQ+A6yJTjerHJzVmISiIw94krps7yTIQ80mrN4t6llCkyTI3nzYLI3X9CNOw1lW8zAUOdPo/rVzIHgW///+iB8PourxJ2e1pakHq4vjBGTji9HViZB6vafoCAQAWnNQJjoISU0ZRIVxIH3WX3qOOs0HmhataJdZIiBSIrUya1pJjxMjI//uvX85h0dDZZ/7Mb9DCg8PhafYz06+rUIGHGI5fsnpbqeY+hdPNM6F6uzTUZPHjTaISgcAgFASUlLUIBYescJ3lNHHcNTnMBZbeZ8oAyxnxqmzcxW6fWcbwVCkSl7/+ePiHcewPBwHBI91Po3ReZY0xELO1vr79Wx1GFprPVCJYuXqyNSVRyxpmcSQ30yjO7aKYqcdepNUJhQiQk5P4HCoFDQIBoRthBohl2yYnSarG8gE3OdrnFf/7kkTPgAMEPFxQyGrkW8qbAz2lXovhaWbktO3Ri6us6MWdulUNif+yrZfq60Ihac8fvbb6xtMwZPMDv//79ZmsfI6Upv/4/669DlgI3Jn/CY2KeFxpv4sSsH2/PzZ0C9kgGEXJCLd2SGxS/GmCiNeiEnUVg//d6hmnw+0Vg43RWv7htesoaf/62ImtEnoMX/rKx6pVEEBYPmKv+ktCUkFxoCCZzuejoLF5inRlEhAyq76G6NuZSyMUewK+HQgEAklzHAuV0xuFkCPlyacy2hJjSYBRSE7KTUcPHoxup1K1lNZTHt+p1PQMElLVO6ACIhWJPV7fdarGCike3/910IJAxy//o1pBZpxd0/86K54m6uZ6l9SogeHlWFFAEEOiABaVWPC+IeiRewKFp0qAlGZpn2OFAltSo/BJygWD3Fo7V6EzKCBYRv6sqKYyqRWoHxcHMxP0WjGWq1HHX///Ypw+xnJ/yOs7CQEYgKDIT1IREMHFUzuUVgrCBV5FABN3DnvqNyLgD0ECZRgJTzlEswyAGlGZkNcdExM3f5xQJxj//9T/+5JEzwAC7FtcUGpDdluKi2olZV6LlXFm5LSt0Xwp7FzGlXtIRBg+N9F7q5SseNdgmKMrKcj//OhIigKJAdBxKnP9bOYgeUcHWAzCv6NKJ2yDBXMAQgwJJSlDZBtHjPF8qsYJhpjYM0D8tm+Aszs0sXOCaEXzDFM2+tptCjfUt/l5t/1cdE2kQMOprFFfq65jb/5TwLOSbX////VfYXQL9DGn+//5iERanFzj3dST0UDaQiAkgBJ4dddGgT6czlhYhHLnvzrGogiBComW5dtIAh6iYr4ySYDuIe////yh1H/0p/xp5VZ//+UaqDAga3f/R2qtlcr+iGUKczEq6BoZDBCAACnIX6k5X9VQcl9M8DcbCZRAhkX0GQRGRNkD/HSLAUJNlV9XTYsFokFP/RNkZKFChxAbisk7J6urv6HOQi1mtoif3QkYWCITBkRSoqNNdJyMr0sY6Kh7lShxf/pbMHB5S09NTgkAS5b5S+vjYlj2tHsWltYDYyz1NQWxqrE5pykDnA8Jxv01EkSBt//Q7zjmHiH/f9EMhAUJDSbSh/b9//uSRNOAAslT3FDHKvZdiTsqMYheieVPa0Ssq9mQqSvcyB17yhE08dH67sq9/mlxw2znnnn/+apg8aY5rcaEBGpxIIgBoAFKyyiO58oZQSkcW0uxBCJPmNNDxH/kfzq8/BdZ2R6yz/GPn/BQGCRn//+paPihAf/t+tihAPJMxi1r/+UNIhqC6PBVNdSQ8nQgFQWC1qIwrlzrv7UOwffuD4CkggAlJysWOWyuDGJSNJxkO4d+ZNRdCoEx3XNVDZU6yDB8XUt3zsEM8//4V57/4w44RPn2l39EOijDruhGbRf6HUTBpOzPoVDvznZBjqgfhAAZ557ZA359F+dGyDHrAqgkikU5dhodsjEjEyp8HgD00jzHxleKBAOwAzIg7/pt/DARjMZi+O6eE9LmK+bZf//v/9K+T4iuSJIM6d36ubm3GNI0YicPZlxYyUqWqFnL0HhpjBfF7Iohbq+YUYv5Z9I4ueMMY8AkzQaJGJCackiQco5SRel2FzZAgd/PIezm5LY7xn8pGTa8b5PwMSb1cz+x3CAdBhTChYRN//mWW/CQTv/7kkTdgALbVttRijt2Xcj7Oi3qXIvhKWtDLKvZpqzt6GQhu0XCOGCNizkVxgZJANpo+VA0QsI+NY7XkH5rQwEggTCAmpaMePW0RLLwmDxpEY2GhnGgsZ4UpUHp2enMzlbXQXactqowRqHQ3VfEqzpENaNFVX//V8D01uzulqWWLG09dRKMzrbK83VpOzG6gvOXBuKj9zKzSd09oFlFOtg/F7ckynN1jB2c4WdLEUuXziyj92E/2z8t/rheac//EACgNnByNBSChBWUT78jURtmR5E1sTlJ/tp1ZO13en4G4RldKQETOc6FZnuQUYZKOWXTFXXAHUTE03PNDts1XK2Nhlf6CLSHD5gtFdA3pp1H3XwMMoazgoVp2Q4jpt/Oq+dH17u4yXP/FGQGbqRFPTNdU+dejXin8XWhRNVBBGJEkFJuW5JG3xJIvhQXnXAKAJCwEagpx7yDJ9TaGZybH1Hzr+IDkcD/1IuBeH3veRrqwPtN5edPIFEyZjnCbKLwaw9po3Yq42U6mtfLTxlNSNZlwqji0Sk+k9mlP6YBJmzS1XX/+5Jk24ACnTxd0Qga5FnIm30hCFwLMVV9QxhL8SWm8LSSiX4N/Mbaccp4XqcS+UDeVf5IPDUQAAnP+QMHyFq18S4VOHhQZuphjmqHS7PzxxKDv+kZD8kr5mt7fm/+t6OR+ZD9DDKj3v3Yp2WVo992LfNois+AwhyCWcMEWxEhx1cL3c6zI3w//JBCIYAAAXbYA9Mc0sKvE8RncPhxAs1T/KuHxZAl6xqZTslBdppG1RLnlADJc5tLQnrrijBpIyESyFEfl+K3gZLVsYMrV9JGk7LtS/0BAVYHLkhYsqKDAlAI2jds37NqbdRP//+zoApywFiYhuv51oPLhHc4KIrZGYjYyOKYknuMDM+6YqmPaSCATud9Noyy4TxAVN3RL85/LSn/uUpF+uUPkLzNfsorM5uzQqxOe59J1IQVlRPlL81Hev9aL5/ss3KqAQRiRYAIALshgfLrl8u21QFDJ4Lw6etO1HTnix5po77uLTq/s8dP1zHlKQl7NEnaJvItTGeu2jPMLW3FkerJ3opaRBAwcYiXWz1ZCOjPOkiiQh8SIPEG//uSZPIAI65T3enoMvZV6ZtqJUJeTHynZ0elCYlypK0cxY17J5g8/En83WDuzAJxMNREIkJ7lqaDtcoHkUOoSCH6dOSHM5CkFFBtmCQEltum+BPTf/62cj2VkUgsUIAOJStmKteVCZ6at83/9Iqx0YkxEOIHIVD1dBNqEAwvI2IG2l/Zj8iun7o7ED1AXuhJBJCdoYRRNOuCTFBQQUyCr6e5nJ9fu+oa6TBeamIvtA/C19f8f6z1X2mS9GCVW33S+yM/93qq8w1/437bvb7+8b3fWNmLfM32qbl5l2qK8QNksx+u4mFf+k6yxgeI+u1RLKMgkpKXWD502xH7HpbTi4MLptnMihIZz/Kv6hnNxMrdJFpwcEeK59PU5bEiYaUJCYAkWzLU5vUqkqhxbP7/99WlUUaVisIGFmopUSQjiiMKFFZJri+vumRrvsyDTVwqqg+cqYLTl24POOa5oamiSLFFIV62OegFAJ7bMMajRCOv//ihgjN/+NuKzoenrLpyhev7/4j/n4+YsdpBrXSlVCrwzOXDMAoH6qLNLbaS8zStRf/7kmTqgAMHUl3pKCr+XqmrzRkFX8xlK3dErMv5gqVtqJWVeztTRp/8zD1dXFU8lg0P0Nexc0Gm7txCKzqkkA3qCy6bmpTZ0GZAkROBgl3SrNWQKgzEitFFkWnDyTP+rqOmUjkfSoO77/+vdRoy2+iS/dHrLmob2kMUyOU5SHZSmMb65ilFas5BMXDe/kSBa8IkNJy9OIROqJYnFqwWCEOMDw0Gv4gMiNwqIiWlj5irlOoEFg+//6xszdwnMqFVEwuPuLZmj+uf4lIL5r+Gu2X7ltxqSNtBUWd//aFWgdIWcVk5/X/UzjCw/h4woIAIKUtEANpEyDFiLzEJTYvBFT540T1k4v1sgisvuotFdZozKSvCvGIQi1X3jURmU9EUFUSAcd/obJI7OOYgKdepWY5o9lUOGGkUa7B8X/062TM1IaUX/o3UYyDRUYbP+HjKAOACSnK9EjLwiY8PT3bbBT8tTHbd0btXHolDKenNMB99UhuL6uNiRgPVP/9s05zCSsUlB8kFBca6zanbptqbW55nPnGoddkeaxA9kKHjrf7LfQ//+5Jk54AC/1NdUShC9Ftqa5olpV7LsPNvRKELmYsp7ByWlXvai7po/by5rGlyXniQrwJJBFOXMCANiaGIHmmmrtkVOuH366/2w4qHqWC8Bp1SyJqdhKOf/65iFOVDLQCcUCr7W6d6IcGxvLU6ksytIY86AjDZ9637JgkbBqCN1/45WOKFPzpIKZAJJc2yUvXQl9X5j7F1wXz1HAUW9VrBCAfCf3PyCNqgrNG1x1+aLh9U//eyHdyi3lxigABzC49aGQ6VnWiluwRFxQ+0/6dEYzHIBy+tqMbfVJLmx3PyNbJZcN/LGjgZwVIBRUtyYTq0GDpXxcosWEbsLgK5aowRRIIAizDnGKXJ3dq34jC2CX801TrqaZU0iSIiIFylaECo8jf/2/X/7lGMHgLnY0p0c7bico0YWVbkuNmvj0sVLxnyVQBACAJBLtwLCDTM5Wts87ixZHItaYwK8fzLt3ZeOxm8kk86uT/8FxxrXlrikrG/iLPhT41rGIWq769jeKqw8YHrfNe8TtuaIi4dL0/rbPVimBx390lo2NnUTOOFUEeK//uSZOiAAv1T2LnrOvRXKntaGWJei+FjYuwsrdFuqeyo9R16uiPg0aBQ8UaElWmjZRUAzAwCQE+Gs5itY22+3sKPkEIl5kWbVfOxex8DQNbyyTTuBeNV1uuKYvS1LqUlZLXDwZo+tCyM5hEeA4qymqQJAdkMisqLrbfdgm5uRKdN2lstEN390lq3mU5sY3HbJiOyFE1USBSjZbiRRRcFB42VTSeniWAMXJ4Sx6JW6I/AXyV2pjWJ8t5ARqSU6Sc2Gcotb3ak1nLoahrGmj5FrMrM1Utog4ewWJKd3+nP2PK5Ymb9ne0w8x8qTNZDym//L5VrTtABQBsMjZPCPLJbEkbSXQPmOPXrA9WIUqB967iui3xqPo260VsihMQSqJumeZa1s9VFmPKTWZVSpB6TqdmqXfXWtI0SBH8RNVGkP9T0qgCEBAABKsuH0umFRIrTxTNGQtJkvpBLOrXhPsJEn7D38nklefOGX+2az7mhMQIVdOOc6tu1FPR0KLzDkBYKldWpOmLzbOx88kZ1XZv+7KYo635vdN9XR6vc3sVkc9lW5P/7kmTugANoWNfR7yt0ZMp62j3lXgu9Q3WktOv5MhfrmPe1MEbSKzZAAiIyCCnNbBSMD2MurTIcv0SC4nWCPibmVM9IESfM8r16hgsM25Iv1/X6xiU5jxg4xv7+3Qj8hTBAYVlLQjVeWaWxSiJDPlKW70TR5HiAs5jfeaYzlklEjtMg9RMW7xxsWOdbjBXHyLgAQEAgAApW5fQ4mpZJJydMzx5CE83pWgGrnAxRtq3k0Vm9ektGWlMTWltn6z9lsTqy63n6+DlrfVbsJnAxx5uhzoc9LJcfYyLOpd6/eMsxylExT70qgzPExNW10f/oy+K9aACIiCVAiWWAwRLdLFjgpwVHjZMcq8yecE76K0ScEslQHor+of3LqX92LWHxZCsisA4fNZ2S2e90eLMcBg+KyVdNPtLZqHFQX56/EzOYPHbQjEFPX1FiusYeACQCUpQnROxUnW4Lure9vRPuFoQUK337YoW2Pquq2kmvAqfUKm9Xve+nhWuDymfr7UhJOaBzaswuMofPzp3ByIjo7EKQWwSM0zdxf/9/xfbWaFGaspD/+5JE7wADJlLW0e869GfqSxo95V7MTUtbp7yrwWMpbXCWlX57PKpmoPs11Yc8l3EeDemL1IKEcgBgLEAMT8UFAyca56ipfUnueSgUb2bM7UMrdbnwaexfi7bb3tFoJhhYxbXay3REqc4rj+Rz/ISnT+36sqJ+/sUMcuOElDDFk+02C4hYhKVexaQCEAAABSlg4sRgNut+M0dC0+I2mMs6sYQq2Gd4881Dqfa3NquLYx01N/+1E07WJQDwNDqed1oIqj51lHyREaeqbjiEW9VMKix+VuzmkXPPdT6lyCgwAUAg63fyqwCs+ObWTWm10MEw044UukmkndwhdDMYWW4LTNZNH3tlbPMw5hwBEVEuI4n/UEmqXCkaVz/r/eDU22QmFDwi0vlmv/yo1/+mZrDZTid5FUhWaIQL5/5//+pqFXruHZRxSs7MDoh8Dju8RPUBCAAACk5bJ1VqSM1VbJK6IEg2xQhg0eTUdhKGzZLTewgpCE8/8FSIU1fEJK3mf1v/+35JbftHgJxNVf/zZQLrur6thBQeUOJhqzoiK++7z/JP//uSZOoAA1FJV7nvQvZRqBr6MWpcDNjrXUw865F7qm80hY1/k4eCgGqL9fcQl///8DnPICM7Zm/iLQe0XsvsxJsTMsKlBAABSksFSM9MPpp1IpomjlIbaASvUvVXkEIj35vjwMYmGM/k4xrQmJDiMk7rI61i7VZCQwXKjWVluxQ/uyIrGKxVoY3MryHP7vGEHmChk2XfucW6kPLOEhAQjDz0rUI2QEnLZoglqjo1BOE2Qwm2mEBAAYJhcfFh6VkrIjL8U55CW/x/+9V8rGLP///NhUUX7p7bl0n5gyS4n+v+425HFHQTVv//+hCL0kwksw2nCd+bhwRggskEQAuSVA+vMFjo8MKDw5pAH3KDhkdLwV4KBOm1l+sXEiC/P93fhRjBUc9s7JkCbvdHZHJKrZGOSq2qZIzMhkM5iSEp1vZORqEI04jnzXCG3k11dQASVL8kYW1zFW3kq6ORQIa5ayht4zm2ORYVwPlw1fa7c53O7HCdYvRxlM9bbdtDhXHbq79NRNfPo8jV150HqdOq2RlBhZspNSV+p2Qotdda7lbM6v/7kkToACOTXFjR6UN0Xcea5z1lXIrJNW9DKQvRVKktdMOJf0ct+2899C6qP25OlbNsgpjO/6CgbidblibTbt5QUXJyhLwoOZQSBCOqnk+ACxXShssByvJH9cNycEAXi4rmHXlKjIqyugSOS2dGWgHPOio5CFKh/VkEBjKiol3V0R8Y6HZr9tqnXM0g5A5E9VanPQiVBgU5O3K3WMTQleRon5vOyhltmg4Bqwl/yUgIPciUGUXDighSF73GUWz/9yEKz93XV+rqTBAn/N9VqRDqRaqq07sRkHVEhDT/UiSPQWGhxWB7YcqpL3sgiBAAAk27izFI9U53tD1pJEM1UvXrGHXPPIpXyoXjuf//qSZI49Iuv5nk0kj/l+mn8//7PqcoO7o0eNHB0PDRn87hBR/qhpUJTbPH/+xTEZmUpDXWZUtElI6HaJjDqaPejDAAABKXcFrCbiFWW0cpmBozT95XWVUlN8wn8q3TBN9y+mf1O7VX4k1DVzCZCg51EjDOrUgSblMto8O+33DhRTqRl/1VhIFHD/X7OiY5ijTo7uV94sP/+5JE6QIDPV3Xme8rcF1pi+0ZBV+K9S9m56yr0YUlK1z3lXjnImRxL/9C+p46iYP+X4QPKegAABWNrCXmQrKH/Od0JdJ9Re7wAYdTQU85NakH6zfHjMSpQrOrOqWxU71e5XyLAgaLhEHXnaYQIphcjKpyjBUaTMy7xYCgIfv12ZRjHJZEaZvcxhNw+HTYsZvHCR3FUikq6ibPenSgBIpBaUu6jRmNjRkEZdQJfPwceceVmPWiN7nI5/yikP8qfyl/+QIciAySiyW0b/5j0Gwuf9PPM2LmqcS8330ISthsaeeJanvV/9UPQ5yhKa0BekGTiBkRHhEHSxUoXgJNzWBaj+BdEGqbkXAVZdzg7i4fEFx30HoIlp2UWlOpZVIxdQED4McaKHP5qGUjO+QhETTELoQwOEnfUjkMRi1VdXECKs36Cxgiyj45heKGcqMyqQIAEkluywVizc1N5KJWAHXeyrSXvW54lwqjr//Nl0l9VXFfemCACuS/clxKLKdcwyNvtTCx5f4rs5/8bjfk+uP9fHzNVHMN+Z0Li2/XPzQertIh//uQROkA4zBMVxsYKvBmKIrTPeVcC4Exc0KZS9FboCuMyJVwZci693i5kNh4Vb6zZmWAZAACAAACEnYCkvWyUoymuKwTiYOcdMAGyRPxzTooYl/OkqhmBqvOHRoF0/IFWTlp//5KHd1MmyfJk/ceZXJw22+IfSlhY6W7LB4KR1Em9Sk0I9U5gqCQNMAqeUpNGQS8mJCTA6BCcAAAAhue9E0x2NrAZNwdGGwcqecNOI06urNQmQKfYTDhbeqr42CP1pWfDW2XF2N0IRTuDUs6/WbZz9Y+hGUW6S6B007PoKMimWlE26kpxSjj/VQUf//5weR4+Xi7//6GtE33eUQ9CAAG5IvP3nUkSZ+pxxT066ABz7zyNBa8Zv/pSDh7rNNZvSVTJVcb8IyGaRT/KBw05Ublyst8qXnGqL0/svT2zCCV/pHTjh5UHQjGjvQ8SuEglWHXO6nT0pUACAAEY7f/Aa5p2qJt4wigiol0zJC+MUL0ol96jEVBvQ37ksBnCQQmyjVsllfeih5U3HT2Hi5+htUKNc8LfRDzDkc7oZOYNmGq//uSROgIIxpA2LmPWuRlJ9rqMihcjMExW0w9q8FgIGuc951y1P0zgqaeaZ//0P0Qk9reXUTJmIQAASU5LCCD7tZJpSEGAxRYLUmXA4CDBGf7soSCNfF1cXQXf0B02/H///ITC5a3zfrf/Va7FmNX/LSjPS/5tOUKxd1qnN46D4WWDxz1VuKgpKL+NAw+uAAABcnxpNHk247mtLYc3ICleqd1GF9Tkx3s8ijPoBsO/3siIBK1Zdnnz/mchXiPYfONbnKGP//tl7/v3PC4GgISc1pifxe2KE/nr/jZxeoiW9/uVJLDBTjDid/+cjUPkDKPX9vWoaCSib7IbB2NOoMyHrx3DlPs8X8gsSpeTKUv58vSeNL+TyyncQ398qv60sQb/G28dGmzLrf6sqxgoXYEI3ePCke8oV8pMg2H/sx5n3MqQuXf66sWEkauVJjCpxost/57ufocMDed9vqxU4hYAQgAAglOTta/C2e8FwhyiZO4tl2i/XyylweEdr/+Q3j736z/+V62qb7tCcL7sfm86+QRGfq6Dr7yG0DEf67ro1R3Of/7kkTjiALZTFnR7TrwV2ebKi0IXIzdL1bsYUvBqqrqzPepeYM311xYaitKoF/68zwWEf81xMBEgApOTpN3JeXwdwx5KU5ZiBW+5D6aQJVulmSIgNOli//ZYa/qHv9f//4ij/yhz2yf8zV05gA8Kn8QUOtPnW5rFzf9I057cdoMSzy1s6IaSWPydbnax58oAANbh101dTTgyJ8JmiKWM5c/IRzS3YPU2gUpnCx21qmE6TsIrdG/WarqqjGgLDbu3BrxvnH8+g0OGMJSB1sxDHP9KkhquUFdR3vTfZTqklnJvp+xLKG50t/6NQXPKZE6Mc9YJc2gAAHLm11nXLFe5AG4BFkOy56YAHjd80IEJPDESVdNZzkYTI1VX7fGsrs2LU0QDounBN/8/FgaEyxwrOy/zSx9QWMX/nG3FXx3U7a/8+n+OrcVQac2dqLoW8jOUt+XvWoFCAACEnLunT0C2okqA2kfIRi0VBAXKkInivwnDf0idj3MFbjGFd0O/+ElCopfsf8/8IsOrWHzv/1fLRswUnHI7Kt/VSkPEhHbEDIgchv/+5JE4ICCq0vZUe8S9FiIKwc9aFyMqS9YTD1L0X0gKs2HoXD/zX/4KuyXA0wOZeKClkYgaJEABJSWCa6vXaEWUAdw9iwTdDeXGuObuVN4gNeo//K1aObFAa5l+q5UZU9ams55phljDSaVlHN+5jKW0IOjNZP9tRuNXHY5Hi567+5gu5zQrx4H/wQmG/Cpf4REUACU5eWUsgVxNiAFpoqaVLsjkTxwoosorh9AdYgDVZbzRY2Nzfe6k3d//0gpb/1zQi/xS/wnI///Td8UVvmZ3prmT26sjuEAJu6EhmRV2Iq5hCKPha4fznEHBMkcPfy4gADAGAAW75QzFFAJC4pyHANBOVmlYK67/7Wr5Hv/kezncoaOHcXX80r5VeftM8/k//Wj5RQWN+N/H7HElFUVGv5niQDozToVzX4+ljnOzKzH0btfqikYTHm4/O3Q5jCP6R0B1fEAiiQ1GQSbku6C1Ufn+kApCNtihRhmQVbrh2IQGiQLAARY4VGfCvv3IvtUxqtdUFiWpcew1RyWEQ45Gl0WTMl8GYUOQXNIKDDKR6mU//uSROYAAvVBWlEoQuZbSCsXJSdczDUpaOMsa9mYJWvox5V56WKvsVpv93bRxEo48igY8c+4v6jdGQQCQCQSidoxbi8KPCjE/V4pqGslyOYpx+ifDMDKx9bBM5VP3/6Cg6VXLXVjj+iupHOzshHbVP7eVZSTNViU9k6si1DMVqCpVkcmKrcusAwplGEpJpzWIoI01x4HtSWbFRZM67rkCZLW77EwJICA1/7/SFZAjfnaS+/z9/317UlBK/7OdnVkmczB4hQY2OOUVQxjHM487LmQVbVSI+RRUZbopDIZ72MuWJKaUpWoY0pWdVzFU1vRKMpBZAIBKTl3GWjJdV/njqlBMcOlCCpH85g4KF6aAGECs91Z/XWNiRzFTRnQlWWjnIfW7f9YuQdLIUVvoVXqRSmY4MyocUOQ7WuVM0qFlKV+zFIZ1TK5D3+tGoLVAxAgApuX5MQqQTmiEDuLJ1M47VpHklBVq+o/f6w3O/vw0THDH4zQxrPkME8neWkZ0Rblx9eHC3epnHIs/mtMGyw/yy+z3GvP/aoaz6qiTEUEqkzRT//7kmTkAAL7S13RKCr0TihrnQ2CXQ2Bb3ukpK3xY63tnJKVuvvKRICISwCgCSinF8FyqEh37SvahzQQqo0QeFejkEN+vGyqzXcaOOWuXFmd7441SkEgiNNzFRYxv3WKWVhMyIZJYa7OshYaOmuIr5+e4jn1qG7baa7ruXj/ZYem//6cy1N0Xv3u8gAgCkndZFhWWQG0WRw1xULMHHxoExRixyVMOKFuWyoTBMWL89f1i9xcpQlKri9e+Nrg4aPqqmZqa5Vvp6IQfM7IZMPE36lSMKLHC+6f6TDQo9TK/RJtli6/F205aYr//7A2p+gAoCIBACcU4ORaaIFLQaNcekQGAFKqHYRVObioHyFu3dYgwZD1yNC8fX8eVJYwVFYj77Hff5svWk9T3E1zVrY1Urhrabiam1lO4MdHYz1a63l/2Hjgt2BZj6uJf/8TQpUAQBCSlGhUDSATDcNi2FIpI8A+WC2MQBYCYrdmtdWcyrS1soImGju8aPH+N//GuOx6/3TtHERRRYZH1eIm6/+kazbB/Hzpfdf+y2EQPC5sQ5MUO///+5JE6YACw1FcUSga9mLKG209CF/MdTto5h0L2X4e7Sj0IXdoUDkz/hT0sYkmQEIAICKbgPkL4yFWvKaaDuDIpC0sKoEkCOYl43lAv/9RYy/k9nZjt9yKaCcT1fd8rkkjjhYKHVd7vxTN7H21rDulRUbTw9UNC45IGm0bHf/fFOIYLAYGQE/EZxQ5HeKrc9aEEEFObJQLpxILlyKlJSc+xDmDdfwTpZZJe68God6n+AkHa47wt/2/zmkix87ocaz16Gj7HKhJTH/d6BeNlV9Sf/Q4KDVDm6v+piHqQ/QwxX6CBjlOLIPNG/jaQACByCAAnIIS9OvINotsSM+1Y5ZGTHxq2nDb+Nt80HcT9DldekF1b/v1XLN9khd0x83130h9zI2yKr13UIQ/U5jf61QREQ07HtIyfVDwiHA8ce+qoYzMuVRA/7iApJoodaJQ4aDT+/NgDmQEW5bk0CMSpQdAbrEzVIcgPjx7NhMtnjs/n+f/4O2+/Rx5dUv/5SKsL/zdNx/amijLp///+MUIFtl1Gt1fx8ioxm8dKh67Ht1A6Rz8//uSROkIAvJAWLmIQuZhp5sKPYhci3VLZ0YY69meKGzo95V/XWnkAYAAgAEkpOxePoky+d6+sUllUy+XRzCJAUCXnSVGcOxzj3jnSJ/ny8RAiR89Mzpfc+5+/lUY7Kvt/IKvE0ZP+mgqGAMYpZkE5W1yHMUdvq6tt1ZzP/FRUTb/O7Kcf5tpo4AAJUvFkIyr2snHM5cHthxc61ElKRixFCGSTWYLRY6SBsVIMk+ThKxKSOvk9lt/mBJFEl0XT9P6yKnmSrO/0NxMeYE5cxKKb/s8sMbaf9D2RP5I8c8fvmqxA/9lYqPuAASlZBQV4xV81HWl4zdiDVqwcR5IAGhgxpADMESxjz+CKgIzP55IiisVwIij70Xf1PGzMd56uaZ5QIw80884du/ZTmpGrCEup01DtvlEVTd9dv7bfoOD5H/jp7FUeWVWRQIAAAlOIgbJLZQ1yUI+dEypgwk9ZRBrSd8DjB1zUcG3uvzd7bVuo5b78T8Zr+f/FFfXV9/4/3tQ5bL7t/Oqn0ExUoVK//40LCWEQ4RbVtk8oROEt292M/nnD//7kkTmgIKcPltRK0LkX6pq+j4FXsvZY15ntO3Rg6lrTYWdehpv91Nbmj890Rhs3/kzAIAElt6toFc8VQdrOz5fNaFvihp4ESOCoERLcXk/CYbA9Np6FHIahMGTXYodRblSYbFTDrfdfuWNsLkICVHGoqjh9JACYTD4o3QvU1/cnQcMbrt+rVTtnllGC/2yA8LBoxN8BAjCcEApOZCDlKfibZBJI0F80uWNaQa20Wl5mxVD/uTP+83MQ0JhhVP13z1X/OMDVdPWxfoUwoJiVxM+rL0YScBQKQ2pf+iQgPt//KjX7/+gmHhwq34llw+GZFo4m1HHN+iHN9BSLmxhMkJYKvjgMLDoSEvZBz9ThsxA3Yt/upIQkJYYKZZ9HN1lSswZEqDY5bK09EIzCIWDAgNVN3/5jk55pv/9evZvoq1JmW7mnI9DpClyABk0AlRTbwFNRwxoPE9hDWqcRlmwPJECoEhqNnOUWjpD3wyYMcsKzXLefVwqIEJGGto7Oj2ahA+Gg4YT23UrGKoMYc5rf/1AMOM9uqL5laYl9Xr6UCIa4YH/+5JE7AwDQljWOe87dGZKewc8517KtTtkZiyr0Wuq8DRjqX82O//nOfMMzEQgcBEk3CaEMHbd94HasVcoAmY5AS1CQUvo3i+RvaHto6HitHqPHGf/mtsSU9cE+iQZ9wf9JUkWJlAlHj7T2q69i57nOqr/bnGnDCH//9QIEhuEBVzFe9JqM5dHImI5x5w0V784oWGpHggAAgAAAkp0ggfAwuLhRQRqH0TFz6981Go9OBhGQX3PEDabGI8VzF2qGIMMQT7UGdTe2tEhGhhUn11t0Ij48Pnue1tfqbOIJbv/0cYH/9v3V/5t9vH09Tv/UoIOdlhJeWRRKLksA7kkrMpWs+ZabFYE93nCmnnv+SxM04bcfb17vkDo/tvdfXMHhoUGrP0onzSB40G7nsUvrnmkI9Cjfv/ykSi/zZFvzTWRW+jbeUFukvqrAAG3pFmq6olFGJ7dNQ4vexyGc8I8Zay7N4R0dpfG5Wt+v8usmQ7tv1o5iPOa7cv6uS21Zxb+//alGOl03Zpvyb/UIIGlMYOr+/Qo4wCr97fqRwGDj/r17afZ//uSROuAAwZa2lGHK3Zqihr6Yedey5FxX0Y07dFVJ+4olZ1+P+NbWJl/+KjvNxAgAACHA+JOBU75OEl7JohFEn0gHBRRJQBUEudhfobouM8JwPn+JzOAoC5P9mHWOg2zgs4vF3/lwHhKIBqNf5H5x+QQ8mrW7mzVQ4KEF+6/7sI4kN56N/PPNQ1lOOZTDaH+PD9Y4dl5gEFNWpBDExEPZIzJFdjlQ+R6BWH1dmIgWVPG6k2+T0kL85/VFwkIQ7e47Dj7my9nHwuXdvnzjJvMHjEPY4uV+s7j4kiQDx/PPn79Jsp//7U7Sbf80vrIn8v1ARyYAAJKTgRA0Fc7b2WjfZtXNC1ioN5nZEajJIvqrTRHITCayt6RPY1VrGOQVevxIBXMIH9GVJeqSB4cJjGb1clFCYfEgV/VC/yDZQH/d/6E9Wb83iDSZJUAFJzVoI2XC8JMTDY+kaj3KB8XfYIwcUmZVX2Pq/ePcdCKQKz7/t1/88DA0BJEHV/pJZkXCKe8k8RP///OSFUh7R2ES4T1r0bYXMio/5d7fTF4h0fJJHf8vf/7kkTsCIMkWFUTDyt2Zwn6p2InXouhU2DnrOvRVyesKPaVeku5dCgoKijB74TEwgQFJNzhMHYQuF1IUo8TG1hceDoAF0ynpwe+bgbnR3+jj7utwNVnmV1/FJGm6P9rrUfy5cwXEirc8zTpPk2ISwi/M3f/9rDiMy3P73/xE1TVeqPB3yS5knjzmo0LCxYRKBKdpYWHhxowCDcPm6RHsPHRQej3JJns/vv7gAIUnowVRv7kaPv6aPo3e4LNZWf/uZhN6UcpRMyb6E3+pWBVSpxv/vOJynq2X55t02U71Oc6IlRqmMrIhG/OcTdtUCAABJcq4oje5TKTpwUhLCCCfTABhscpwn1GtOUKjSzOazoVG51DyT/WxxIxGT/nUl6KoUrpj6+dFpihRBLbyv/MgfBjjzPqpqElc550do6c/kMhCUY6nU2hM5DiAbKqShFQLJIaScqokQ6rjrOSEyPKSnEljJRZF4SOJvYKHtMIbCYurTvWJEkWFxUWHhEMGiop7qgMcpWJu1G2w7rtvCihDgCtCKjZ5JlbqdRgpm50HKWGJM3/+5JE64gDGlJYmYtC9F/KOyoxCF7L0WVm4ySt2Xqr69zFFbs9AzUcxWzgY9sjTfylBE6gAICAQCd3TI7lBd6r011eb7CrzVngYKGPhD6OTNVdVlzFGNu9FT7QMqlZ5SzQdkJd7mdc6NE4ls6+L6n/5Ro4gbMcyDS+G2x3eTUSe664bHHHs31uWtVgZLg7LkSwoTL2WS90s98UERjQIxNy5gxxLCscLJKeoo0uXESaSfmwk73d5/Rj3LBdDTLRFNRJcVi0QRUeBOHg+jwtzDJM959HNnsxp09HzO0lshBq38+r7IaSuh6N1uZqYUvDd69YOZtvU1wVwAABJW2COmHeBDzc9VieUvg6DdIUQAgmy5ZjZm01Y3/UH146hFVukxH9U6qHPYtIfTKhmc21NH/Nfct2bT63/nn38VAEl5zf7lf/RQAAZqjI0MH9kzVL0AFiKAVq0lnmMU25SWdDyTf82zYRaak6J6+WYYhJfK+Rz5EvpkbOYMn/NAT+aTKlBoVBUaeKheod0NzncgNrnqYNHxxqumai2oys7tMm7skex1v2//uSROoAgyxZXekoE35mh7rqPYtcC6EdcUMlS5Eunqwo9Y1w+Ppmvv/qNe9HUGwAADJR7ArCZISmHTuY0DQhPKO9KzENm1H604Pg+7e+489P9Jcfq/9K6l+rnXrY5Y38ChwzxgcjvxgcDRo4VHfpWNr46x1Ikd/p+nr6aw9WTCPd1Gnfh0aMQ+1GpEbiiXoYJLPEiKY2kEBCAS03LaF22YbswwFW8uKLcPRf7SaUH//h6cL9XWhni6pu6CApv44GAAAL/4Ksy+fuoYJVa0b0/Y3Njj7TQnO2SF5HFCbDrXkTuHhM8T2pgJ1JkcjAgKRTCrZSSTmZYBwGK8Cq50SUBXVVSCgbCMHQeVFmnQcDvFzSXVweIs+0V9w9sVsnt4s/50X1itWMF+f5aA2lyCRa5wpCP0OIBcntl56l7L0M/C+efksX8+HdzCpVABBa1kr/Uri00QfOSjrH+aFc5jmhh3khmX1SqvK8lnn6oPlTTyFCSKSnVKrexYEkk08087xST+WSWZ/M/8//CEYW3LKZ9IhoMbTkqVRj8GEZSm5m2MuIrv/7kkTugANOUFWTDzr0Z8f6wz8IXArc+21EmGuRb6tutGQNvt+/o/SqatfUS3zf8ExAJJUinGWq5p1JO+L+qp8/rkAnPppmfd/iaJLL++kfyTvTy+L6opbfRo4RZcbNRFDLuYcWXmRxObZZeSP9NOlReRPP559DVvdtzT8haQ26KWMkRMoTCLUNGrNAKN6RKhAVpq/2xMecQylLXOZJd40sYdEhU67Y01JBRcn462eYwno09EdbhDZHWewmn85NNhXlRUE73DKGdJSPZuVKjYIQjCIt7jBgZP/2tG+pbf9DCbcTEFb5nYTrQr7/MfmD3plt2XnF30TOv0iSABQLugsCGabLo3UxjawrSX87qrmAEknYGtxWF1e8dhNDGjajKDFKPs0vGtuJL40qxrP1NrE1RQJnPnHYhGsJynG0uEssrzT6N/nnHE25YZMu/TScbi3zm/9raZ+jrzhY/rw+BBgQIJJSyRCWvD9vjQiYxWWFuMpHsgP1T0fOJ0xlzhGiwgFMCKBEccjCjvL+ijiO4NeGKFFazfxFjAG/3rRogfbTrQ7/+5JE6w4DJ1jXGw8TcFqH2uM951yNyUFUbGDrwZEn6t2HnXiO3Dh/7eIPGjn064kbnKrdq42vUif6fjH9IgAASE46gZ0yKo43WkBxSd5i2CXOZ1XXCxBz8thi5xHakrW8B7a2ax6YrXEOJv6+qa0HyoSkyxvWpP6lFvfTLf80fJtzyo7+l0m6p0/tzTlbRlTSr6DdnQ+1coMGAglFyogbOySvZkEX7k1xGHJBV4dHjG/CwgGzMd3UIF6EQo4dbjGt4xzh8XX1rIiDWOLAjeyMw9Pizr/5xYQMAosHDkb32U5ziAoXKyG9c545iH//HiQoSHlw9yAJJbmpEB8PGgdI6+RFzU9tlJxoqMxzjBe9BhvwPn1XPuYAbLuXMz8gk+fqdwB7rlI1TMpyBC/V3CkDiTtOgg1T0qyHd3qQQpP7qehqtZZSt+rkGyegY7VbVUUkFABKKdTBqSykHqkUmbz4JHfYRJ3so9rn5CUYlc1ctFY2YFwyaKx/9el95B4SpdcfUdbqMeaVK6u2pT+E+dEj6/4m5pNJ+ql9ILPeCJR42Ml7//uSROEAAutYWdHpK3RaCfrnMedei6VldUSUrflnqmxctAl7RKSESpceUjPp/6FjDyXMOIIQwAbDbbiSRSRScvWBK9URJIExIs9vjZKhzJz7YfwrH8y2ysQqPdhMlRI85P5toqfqCOHdL/67mJjkWf3e6RBQCBcDkLvZGHTfLi4uECBSQBzywjHzM2lA+LtZFyefdyOF7RH5dT7uDBTLepf+bIV32FCBEZEAAP4tGxbLRUKsrAnjihf3iN6SMQO/30kk5IPCRMQog+79zk3puH4bGCoP+PF5uqnoXvRSq5R7//7t2HfP9zdXVdz77Croy2rS3zdzynFIg4iHQy5IS9ICQUVhAJBSldwtxFwQKuTw9jxnTJfktx3Ti6hBOJioaJumhhAUDCMlCNwgYGfkZCwRfHhyua79CVnOHTz2oMEOP4LBDggDHBYMEN7qcLpVjcXiLm4Gy3n7kcQDCAkNLD6gCGt/i/rVFVmgAlJOWh0lN2zCfhcRGHbqdDC2Irzf8ZyYs3JYshw0zCKlK5acpWzmWQP6Dh+Cf0TgqHARh+vgYP/7kkTogAM6W1vRKEN+cmtLvSUIb4rJCWBGJQuBmaHuNGMNdQB9H//h/Y3bgAC5XkwAHh7pfqGNLzBwbQ0p91NAgVSAAU5RbQi7o4ogVyinsIKtij5iKIN8eNbLcLRxUJbVC7MJZt7u4706+CHh+2bei9tyWNHRzpHKX/Y2gCqsz2P99ADlezBv8/XkRfVKUMImAGoAAAKm5efDQR7nNS0TTlckQzok9tDEuThzzTkCZwYSnWzadYaaQTJ6EOeTi3qE6oSgxao/nuRLlbGNvjy1vfDZiVOVXUjYyWkiVaJDDi9M8URqtJfFb55Lz+qyzQfP/sUjIb/OgIGMEAEEp3/HODE45QElJMVeDHKVnIr0DeNEmKpN1Wsih92UbJVkr2V1/5d1RpeipJk6nXf/ZWbZVarCLsjmIZXOtJ5mYSVjK1UVjFaGbF0FkoZQBlpIBBCACU7y8VBCF2I8Zuw5Ce3StFjppRJVZ54sKRLSCTpbHNouSECCZ1KxGMkbxgRXIl1+HALyTs4DG/BG1LEiC+3weUMvj0QOKwLGdJTL76cnlab/+5Jk3AACsyRdUSYqVlGES2olCEpMyUNrRhhryVYorjRiiXgf9M77d+81TJcxv97QAwBAABO8vnY0kWHtZM3rwsmVAATe7rSrv0p75cZNCULiYyxt/r7V4Qlj0w/JO3W/TgiSR637h///Q/7nYq0YBPdoJynFSAMlCJ2im0GrTvwSOFURGRd70fq/9rBaQoRSB0CSnJLAnSJ03qqJPqsSjfvOrY33WMq2VqwmR0Tx7Oev92/xvTike0d/mdmz08/x8/fHiaf7vnGXvf+Ok3717bvdZcT68zL6aMvXezqmGN+bMK2zBYHqIoGiLf2leq3bKUERdtE0PVQw426y0y8lIgEVW5rbkZpWP9nQwjqI/n+7O42YJDC0rpswo49kb//qK1dyGrW49piGIqIcrDRd5Z1ZGExECKBIoadpKoH0kf30kTf//9XjVv/6D8O1ACAAS1LomLXMVSkTbxKUcsFiWlR4uLqKc7y6MkCYFJOhrUulZIf0tSG211SxP/B5j+5g2TW6p+e65fO9/eeWU0W5soZCiUHJQelbGsr9RkXXFw+P//uSZOkAAwI/WtGGGuJfA1s6MYk4TAEbc0W8y5F4nm5k9JV35qfnSfX/3DDrXWybva272Kkx4R1CIPEIwoACAApgTpD163v1PL3zyZeFB0OQZTJd39KGrGnr3M9luhNpzhrWuZc1O478c0aOd/OjsRErNbqdWoxrCYy9rIbm0fraxqyQkVmm6yqTK0Yqh//4YyL5kxkSXUUIhOWEMRxy7QCa1dZDEuWeuE19pAjLv0HQYkpc0W/FAS1NNq31Tm7BLBGe16P7MULEa+2vVzqu7JOQo2jmorVNdTfYqKDVDBICrlgqCx4Uep8BEvyX8OkgzWhIP4rNDVT7qqbasjWtZslb9e4I+oubA7d8X27f3AIE2pSvepLmCsfBiVFXl1EOfmZ6PdyWu5F3Y6wQWO+pImFBEwFgRQiUn8+CBcPOliRWpQXZWBRUd1oiSyULXGVIBRfIEebNJSfTTK2GubY/BM864dctmKmCBHkHbY+bn3DDBlfKxlslZC5B2DhjAhDSCwhSkDJ6GMcylK3/UEEDuEMhTk0bgo+ZBL9uKEf2JUeWAP/7kkTpAgNVVto5jVt0YKr7Wj1jb4ps32lGLUuBS5tuJLWJdiAAAHY9QjsHQsLd67dT2knbMSBkB5inhKYS3qqoi5ka3bUwiitAVE2rZkmjbkiLw5Jon8+8XKxiGMYCQ5Zpaq7uFui19KqL/uEhl1ji44a/zqr///PVli55T+L6G/9Zt0kZZWDnSAYHAABLm0MXVGS2YNmyr22CazhC02R3bc1Ydt2nzE7/uiQDLtzFF3lvvFjVztSGE+dZi/H2PSzBAJggRdxzIUQFVGw+VFKdTuqZXzH1VYsIP1MPFSl+upwUiPRD167zj8jG90c5RXocJJcF1ytxtONqW8SZyoq0iTm0Zd0VpTXQHE//HZaQzt2Z21pFm0zTuRrZsIlFoO+vbWa/anZ3fvO7PeJ8Pt7F9rqHztWjYlv/3//SNP2DWV/v5u6WCmVoHz5CNjHfLpUAgAAJTiZGQT6jbjCGIc3zkpgWbAez4yTsvDoohvP8R4CMnDh/On5zPiOB6Lg6TvutBSySGDTNTJ35UKk6IYdsss94igjZ13I6Oa5AZp/3oVT/+5JE7wAC+FTb0SsS9GapSrdl6F4NTTtfR7yrwXEfr/RjGXdBjMiV30f4xv3ctOn6jsXNygEgSCi40yBWMJ5K86Ib85bHuJAADCmTAzc4dR2v9UjMe3+GxUzRAgVI892/3a0YLjWdq2BFPpaedUnINknKMBxHIjq2S8Y1/xxA/ERQelCFTYmpT987R0hI2oLuigpoMEAAku8SmXNz5wqgUB7OuNi6VLuVG31JhMp5hyIr0nQoKkIve/8Zy2o9C7XKRY+85jO6PozPMIuL0RmIoBqVLb3Md1Ruv9HcYLnhov+NHh5TOhE/UtCnf2Up0DhAQMGRJJKdwFUHO9MtQxlCgXROL6N92xgcBGeSaavD7THnhZJVoppqkvEZlmdHhqlZaXfVY/q+tfuXt2htGmoQQ6BtiPJDCSwtSbFTsQikABUMz+dDXnCv5HPnAJBL/481MhjWfM7ScLVMp1TIpx4O2uR+/k5izSyfqd8HYcDX3X72Sb/yro4W/GN/G8c08IxIUoOnbnPe1XIq+zu7spqqPWLPv/KsrG/7Ntnf60uhzI5u//uSROeAAxFW17ntK3RdCYsXPWVei81zb0ScrfFqG+4ohCF3ph+o9lCcjHgVjZHSBYAgpu3Bo2EBqvK2U46wyGYAEfl8f4nt8uLROfN0Puq1PE9nujfoOMV2kFLVXaqvlptHIV4UMzOYiOrFZVBimiENSWyuPvRPZuqbjo+pDs1StBoCOyAqSbUoVgACm8NBVkKnwrHibRe81AmhRUeSPuHWcfVyRSCA6NDHfyz7hxB2hV998TaJhUal3xdo176bTUJ1FzcaPnwsLfWy1ZEJCD7r/Rd51vpv6jmm1uKk+/+AlJIjQxM0a0WUAGKQimpKOHDp60bZCTSaWYeXgs+tdYOn2QerDSeYMKR3mOZg5c53VcSnVdtmYi9yLEHte7FIfs0VzX9YTalfxtp3G1lVMVV11EucyXPqv4few5VntaG+76TeUAgwGQIAAFJ4Wuy0NB7RCHZ0oiyAlrJ1n1pk5NkKQxQogfkFPatq6zQZxLTjey/7IKUHEH/V2tctsiTSXv8qnVoP/7+dJpVCKnaXql4d0V3SL6/Xm9i/t1Xj8bIwhP/7kkTqgAMXUVeZ7zrwWcoLNy1CXswFQWTlrQvZeSCs6JYtcjhhw6qii6BYFCQEk8NilnrFhedEKuP35rjyASdtbHpbO1rfBHPGzYZL7Y+omKKGTv5u+tDIvM7umdIkKqzPZGsrnMhjNfkRJ0IBnOZTtapTIc7G6+rPJaQUHC/zFExRWdQ8UimILijZICIAEFJWVEhaasQUBxPTm7mszKFJvzkv2MFjC5E6r/24ThMrPQAo82XupPrTMJ3i/m6v/+JqnV5e5i5dSmlOu+PiYcKG3fv+/7yy9///6R1kVQyv4as5lu1vg/AhJKSdDWIYeuojVzCUr3URedmYC18U6vdvH/uzD44Fz6GSOeoxlmOjCZz+hsEX/ERict3fhWm4ngiJuaNeDKWUi8rfpJ9YhtyiTXHvzyAUcQeUdiswT1PKv2yiQAAACVZgArd/S0BYGFWFD6HhUVEPmHlhdQ7wduMSHB8b2Q0xrhjL2GZQHpvNvMTP9jfHc6TP7zfnES5Ubi0597uZmLXXzFOQoKxbTOuedRnR0Y7PO/FQkK0kaNyZbqH/+5BE7ACDDVNYuS1C9mAKiwc9ZV7LeT1lRiUL0W0cbCj2IXI4wVLvlCB57mROLeIo9AEAAXPtCJbGZHFqkmedXkJ5WvKkxXD7NKPhIwtQJ6TwYq4IEsxkOfIdW+YSxjGJ4B6o/eJd29J/jPLGXGpk28QmrBuptr+pjRsjdd05VGNiaFpkd/UrXKu1RSX81+nr86X/7fRj5QwcKyJhgIEAFp6yIy2PXbgmJCx628yLNt1X7UpvC7GvWpkKV/H37a+K/fjRJ3uP/vz5r4uVnv4bjR73GNYNB3e1yEqDESFghrpfudUUD6leJiYria+K/Sf/4CP8lRQmv5Fx0hB+MHIqfV+zcQAgpQVHJCasdIdL6Fj7PylTj8JJ6h9SmZ8xAQOS/vY2o4eMMGoqqc/uxWDiPqOORztGqcULcyVaOQy1oPp5ES6CZbdVPxQ4on7S0sGcWcffE5o+WgQIQCSQE3L7yJeshwgTYy4UoqtLPIXgJwUaA3BsO5Sn/+XHDVv/m81GLDdkM8w+fVS6HIXMH/mUIj5t2beXq56McVCa/7EjZhv/+5JE7gADblfYOYs7dmkp2rNh6F4NBUdnRj0L2U8e7STFlXac1Z5KX+cLD5ZCFjNiot4/5xY0o5F4G75RBsYBKbd14VTa8dYm0gRHjRKBszkJY4uSR/sSTXPMQ99KxCiOq9rLrQGAixIGj0VnRiBmMt3LbJR6pc5Nr8/h5fdX4kTaIFK9G1Nm5Gq+4gcsbxUAdQQAACi7OYytyvakBzp2lYTU4tpJlpM8dHScJdCUAeT588J1GQZ3pnvPF8+QBIqP0Huo+bJnkUF9G3OXpRPFmQxSmFxwqy/O+c8Q/out9dHmf8GbKhgGDMSAoRf4mGImopCQiXGu9AAJKccgBJVfuehpdUz7wDkbuczKMc6U92KzZipz+f/7mNobyvk9+cjFUJecmOeaqSmfvQa63K7dhtn2dBtt6qRrM4uKK7EdHbXkylzD9SPqPyTfVSBAABOa1Nps2kAOavVjlKtxlw4m6P3DM4Q0o7NZXwxOAHdjXY+hxMMR/Ecm9w8B1ozG9jTz5kd+k0N33QNBYwaci6NRrIw7Qd4jrYzI7UI/0ccImVz9//uSROOAAwxS3OjIUvZVqataJQJejMFfYufErdFOJ6wMxJV6DCT01o7JEOr5C/tqdxjfGu3XjwAASnKhBYB1PT4hjrq9f4zpwHrfwIT7NKZ0uDFvjYspPFTvU/znWvjd4ryPNnVKb/I8uYYVivGjub+qiKZb/W2U6IZYnm/2+Bt4R3Sf9Pef6nxy31L0/6zD16pwp1YN1lsnBMNBAEJJ1yr1HcN0IbKn6M5E2TFLdiYojFJQ/gQJli6TCEu6rKtcehTGSdPc6dP8+fdj7+CaGPEUE3Y/hMoJmRDNT+HPUB/3LPrq1L6k3FcfQeDDuh/keTO+DcI2KQEWrmjjbT4CyJA1a9DuBj2OOznsiF7bcSx9l73JMhn0xyBRbdtddToYI4duDaiSNsyv0DZzEOVGeoPXnO8ANfrYPDavnJ7sXqwhh+NQpi+Po2zaAMAEAApTfqBSGUvp5vCugxXGS7K+Odko7zETiaVsIgYfkQxRmg6WvXhRWaasfWT5RDfGgwaf3xP/mMy2fYpf/9R0LMOiuK4MPRrrI/RNdlqF/orgn11zgv/7kkTqBANIUNe57yrwZGmawz3oXosdWWjmNE3RVaftZJWJfvLlKxLNS9d/oPPk6jrMAJggAJTv2TEIAgl464qqePNQGZ+wDWe21I8hTOnrEg6/aVr6z3h5/+PCrQoFH5iPyRY1RzDovifioZr5ex79vXDu3EL8o/zcUduX388vBwxfn9670Oo84kLFFBoqWQvbSuWAIJSck3GoYF0GBgGEWqoJLi0hs2E13cy9U/P9jJWajn1lP73c3+cb5//9E4XAKDUryw0L5UZFxopmGfV0KHnqco4qrehiJfIv06HIPGTCrofSYznlH/qcJ+nuEH0nDiahUAgpzXJrlyMiGSd8kGStY0bp42BEv3RYVuYSym7JWTczopJJdVZ61hvPPP87lQVAeBBta3ne4ci0hkvuKdi2gwsdO3UXMSy80/WMr2WoN6O5Tnm1KOXpuFqSSCh0q6dZr9UkmtIoMNSS79S1eJdKqgwYmY4qDwTI/UI6kio11V01zI5zNfy6Wkw8lEVCF9w+BNvrnIJO5Ks6PdjEIj3yWdMm6Dpg69+9X0f2Zhb/+5JE6wDDL1bYUe8TcmJoiuo96FwMKQtgZmDrkYWea0z8IXDydea6v/6jSrnWkCwF2MAkFFKeETK7xOqys5Caj2eFJ3O9lHoIE57CaT77p1N73npoCr+RH6mpUxz/JzdCsNQrVDyJaw7QsEZm35CYsrvSq/2uamh/1ONgmvPDFGRoalk0UeXBAAACU5lzUBtnwhqcFeZ24v92x9dBHWimqLmo092OLpFbcWxtzmm1z7zc3z+ZTtGvl/py9Sd79XK3jhEEYrInXkQ7CGVrqZmYcMKIZ+6NNIUYGUCT/qZlZX0jjDi+fZOllL/4wbVc2VBAAACAASVdtVgUJ5VEg6LtWWzqr8zAGeIpt0u5Obh1cVuJHafVWPGzWb/yzuphQcID7KJOlDo8HOraXshByOMMojteVyo05tH3HyVSJfiNmI41+rJaMvqUcHEtFE15RYAAElO7aiHs6sG47nh4lJ3my7RTdH06y3SuE7YQETLZyn8RBNJ5a9rzX9z6Iq3r2P80xv0E5owIHNta9TkoPzzHbz556jj0VtGmGH0I2drdCrdD//uSROSAArdRXWkrKvRXaGtqJWNdjTFFXOfgq9F3Iatox5Vw2pUw4v1Ja+lpf6zlTuNAABLgy3Cnk+qLAb5nK7rS/hzMwI4ttFHM9m5azc9D3cjeFnVygcMWvTG8Xoh1283yDtW663TfqDhNwcLWSQmQi2RjUsl2qNFCdzOj5hQqnRlO7P7CVKJ9Bw9eTo2lo7vqiAJSctoqDBJENYX7B7Dp+AlTLz5iQblYZJFIJMLrUVopmDKye8nPZbpJ3czLDVjdBBrrqQjO0ROx+6KIObm/Vi1HjqEJ5Ff0KkZoFtxvHo2QXHoRX9GoICxei9HJOLQQACUlJgigIDFwGJgSC6woqd08Ui7w4mnekOeKhVC/iXtZT1tu+a/W8Rm24AFYuGyF0fUYHKWZ2SnnFyq6ZtFdEEUcmP93Vqt8EytKEKCzygYb0QQeF3ylIpn7AsZVBEAAUpL5mjxCiJwMtlhWsRkyZ/6gx8M9Vm7XQku0my0VdPquMO4mc7VmG2LTO5Zou8/w5rfWvr7XSILehCIR7KowTINo60urF1lo630LGg+jQf/7kkTohIMKS1e5jzrwYMlaoz3lXgvVYWbktK3RdpurqMeNct8Aw1/3p0Nur+ur/pxNjx5/UAkgBBKSclD4JjpQStAqyoCKKFO5ieONYtm+279dodSaO43xuuoe9Wpqt4zhDgS+SBmHkFihxnUTX+zsVDasSfciki5aLzOFn1qedy+kX0vSfsZf/pZ+CWNfLwVdsuOGZWhVAJKKdNBI4UYQzUCpa3Q1t33LOIC5zG3PDy5kzbVm3eOwmtfuUQjhZ14rxzuiLCbXUyZFeZk/mdSxyM7/ydZ5+p9Vj/+Ms0J19V+1liOPHdR0UfgmKsvZaSUUXL0EF1bBzC9ogs4XmIdh7MoZRTn7pc51QruqHI/7u6wnZ2LPstKmTmns6R3i++hp/0iypGd/847Kl9CRaJJ9Ask/4XCucIWgCRf+b69KJQAAFL+bwaTA2SpcnCQbUZlU7fDYvh3Rsjb00DuVWI1I0kGBAf0w0mqkt2n8Rv8e2WZIRvdm72Q9Pd2zXcLtoX9Qy/sY9tv8d7u4e3jGjvfh9i89jId9jM97EXl5fa7t/rH/+5JE6AADHVhZOS8rdF+pKwol416K9UN3QZhr8U6hLuhijXcME4Py4PMbdoIOE8EIAAAkpyTEh0cDE6PmaIoCnycB6iD603viMgq27Sx6+WvOoyyujr84k/Kb6R6c67vzSaK/9JluqThHDa79VWifX/jpnnqG6vmK2rocZEU704uPqRe3pEl7WZFI6l3dCx4oaYzKl6l83jVEugMgARo6gAggqdhDQgli5PjxDwYiAsCAHA013b2hhgeVvroByVXUzNco3x20RNK68M0VPUvfEtCos01Mx01yAMQJAxZIJyvF1OPuiTUhWJJFvhIJDyLowot3v/fxqHj07DTOTBRBLTd3cmBQIGllnZttahn8RGZ9f+MQK9+dAmSr7iJvhU+O1iJpGf+/jqKtSPTlqC8YeDKwkFxq2DQCNQHQuJDwOkz7yYiPkqyqbf1jVUpxFBKTKd7ZahoTjSKbgSelHAuYcO6RmkkQFVZGW3+UD9DIeCma+TsdT+vF3jiXY+Dzs26bCAROGhs7mj59NyQlbNN3NqH3Cu1/fxfMNr/maOy56dbK//uSZO+AA2xKV5nvMvBs6ssnMYhuy7i9d0ShCblAlG70YyEsdf/UnzWnX/cbpj/21zuvj//h1pNWCMAJJRblspxjmUzGs5VzbEn2ME2Fx2pPF+SFlJWwSNqmpZJ0+mdF1PWtpl9uirodM/VXVLTnWzRrNuWzVUzUFLHM2TrUXXNfMxarTXQQQdJk2VR38WB4x3rBbB6WaQJRRoJl6BTsu3BmFKDhQByG7HOK9jgfB0dPqW9PVf/lzfEy2Y+ZTZDPfFcW99x0q1GYNtEWB7j69tfbh+/++H09Vt81/Vw9jH//Lrubk0qt7IjDr6nnNh/UCnKkAUIbdbmkckjs9lyEkJhCQtKNJ7iFl8F5IgEVOrATlsl/61/6FB5nEmvTfXDD4x0a8itKtEDBUOQCR0vloP03OvX/9sZ////zX8ox5VMdAw3wudcv/9YAEgtxfPEWSVSlNChvZoeEysyIqe8GKuZ/POfCk/eyP6Y1i/ekik/mnfSyfyvlXN2eYSOlVCRU81fY8e/XzTVv9HLGHPt03Q8h/Luqwj+9TrmGVN/lBV0tZP/7kkTqAANXXF5RKFt8YSiLWj0IXMtRDX1BoWuRUaIw9DMhdoHdtwOAAAlPFhYT01e9nHvizt/vu0iHtA9ZPDbaGhTTPv+bA3X6+qHhtftHQ+ZTT+d+9mXUPFd3nWKdHyfc+cdD/Kf3n4GxsVzPD0ljWLT/xSBdifvriO9X0/WWuoSor49G1YtZ7sI55eAhAAWy5crIpZPyNqyQ613RmwMkHRVORY63CZFrFsIcEFUECNdaxiHdzsRhTtFqX9nHetQVyjVnAwmbpDRkse44xxujjUqZ+Ul42Bhf6zZqmf30VC39XlSRjed3QfKN97vb7MuTKI6puUOjM1JYtDWc3MWyNvlWDiaH7+Z5SXG2pVVh40qXuM33V+z2iSOWqMEXO84lmopkEMr3D93fO/MMAY9iq8yXEQ4hBZdOQph9W0M0isSf7jSiRF9Hq11HOor/0fy9xr1AEHAAUk5TgdwlfVhihsF+yBCmUrhnrt29anysP1WK8kn3SH7zZ9tNyZ3n6/40BR0tFfZwiRs5k2yBQcZNN3nEQEM36w4hX/VFORQ+/6v/+5JE64Ti607ZGe869GYpKqNh6F4MVSde57zrwYoq6w2HlXgdhw07K4GNeXOnfI9RNQYJAAAQAAU9RioUFEyG+89jOrjJqo97vBTVTK0wK+RrkYzH1rwn3r/+mWb5xaBB9X4qD6Ry4gwlDaIqUeJuo+lIJ46/yU8y6q/n5KuTkkd+vFwMHYyf+1o0UPfI40ink/0gLqoAG25fMZKUNHqRxLc/PBNOXyrbFQGoU1EuBn+N9P/P1zj/6///8SfOeJ3vQIyV6NwN84473U5gugBY6zasqnGETki/mmFTyX/oxc8T69FdrnDy2pzNZDSdf+Qszf//zFGpMWYlH6CCKUlI7BYQ+UEt9J391qJ7Gl+IVbu2cmBdGKQQtfO7u3+yhs5MzXKv0zvc7GWMdB+JilVK1ilMU5wgOVtNWQTKxCW8RYTER6V9LWF3X1VClcm2qaIHhYRf1qP+sTJVRqBEAKSW2GDbiJs7CLcuFyh6hDIO4WAyTH+0LEm+r1JtRpPvmCKkEHs9jBR88GJJZ62ysul1dBBraS0E3/7mBukaqfVpUDpf//uSROYAIvFC2lGPKuRfSFrqYehcDQl5bUYlTdF2pOudhhV6ueE7xCH+IBQOHuH0AEgQCC25AvMIf71/qLNLWNth9QW8cKVk1QmAm3vhc//0mRlnP44v/Rr5ufsjHXaTLzdJZgQA4ALJhXFtKNZG983HOlQSPr//7lRZ4/jacjG033f9QTgAAQVdCuDMDqUxTvlNK0qlfCgkkeKeWc+nqHqiebjJPV7l5PCrmSPqcswN72eWSaab/vDsL75atqZJnDoPBEWrSraEYQyAAMfPxD3JQmdr//gpYu7//0skRKT/9864v/6aUeyu/+IcqQfF+sYd6kB8AAF3hXB2gIBxNZHK8nVIx4SHwPN2A9KzvZX7Rv2XiP/Vhuqb6jevitca2t+NBv9Yaode+ppKCYOckq6ORDqDPJ/VhyUfuRRYo4Wo5ejCJgmHmJ9T0MHir/yio4ns4qYYwxHg0gRAgkpywkID5KZLR6sPXsqUxb1cnVDHcyyaJlfautP9C8fCOkklVf8JDafk4rva3mR7P01ejUGBcOu7dFzHFv/pOON/rU0hJf/7kkTjAAKhQ1xRJWrkVgkbOj1oXs31O1pnvQvBj6frTPeVeHNb7kZdi3/zzW+iSAmMLKv2PORTv/IWBfB1aJ8TUF4UeQWxq7oE9h39ZfcQWJ/iwpaTU7EJUfhyd/Lv1crKQcoDCH/xZQ5Yqp7EcczfpYx1W34wpRrq3zOLxF/ycwk/kC5sABAN2YpAcpWHSryxDTULNAaryx89/N09aA5dFqWnYQJHhvVI2VvLG+Z9ynC3WNjl3DC5X5lSLBrMvzMlkSzsaiKNGLMchh1zwugkgSMcbs6WGREIgkp+5Viv/ljSUXmU6zCw+OY1vrZ5/+jqxf6DYABCetENZNE6RgD9qrtZldLKpc+z7UJJK9K4Fl12UXb3vi1i1KYZnoPoKK7T3vqvbz9852Yyzw5nT5fjZ+jkLc2LuFe1SSXAoHR1N/9bEsn/bexEqP//VVMaToSv+ahr27/vXzB6//8Pw9x/+xlqVUAhYACSclUNCIUq04vJ6HqJZFSKymgaGx8uxBgj3UouorWm8mDjUi3VtKyUeXLzEWpwVBaJj1+epUqSgWn/+5JE4wAC+FxZOYtTdErJK5klBV+N9UFYZ+FLwbsqqs2MIXkit+eeQjEl/5j/+pyko6zN1c0fMTGHu/cxhsaeTsv6MVU43csD9AWGAEAQCQEnRJIPHSWdxaIZX7lnGyzUR/T60r6z95MhqNvva5UV/inuu1Tu2rXkh639xYXwzq7Xdgav9bsdiC3OpU+UwALX/FsCb/u6Hr+p7/+0hG+kKx8OtxpAAESAASSnfG5DEtOTDcqRtv7cDdo0sBawvYfyvJw6t1vqn+qxtHsnp75xbF9f8zbZpmvtb5vV9Eykis1WUIkE/T41Rn+0j//WUNb/KiK3+lFN/ojGr+hixMENQKhoADJEpCstnPjfjJehoV7ZY8aBDftIs3ecBuE4RJJ5V/lz39QrV8/9kzHpeceZMLxx1Mc5lLHg9HwdDqtfdpUqed+rOeaVu/54pdlVPqY5IeLJ/ssb1TohsaHw1QHRpIMBJVtZicjyBQSqVBMO+fyOURidf5eq+uKYmzn731wkprY/83/qWag1h2rWtWNSsV6adExV6F/+UGg590MmhdB1//uSRN2AAylPWtEtUvRZqcsKYeJei6FZY0Y8rdFqJ64wlJ1/v9yJMfLX/mKPkv+eexL/vKGf9DyH/jxaWWAQAAAJKe0AtwASOw7ON0u0n01ZAfDgDoyz6iqt9C4B5uRD4BLd1cwY19+XKtwIA+GCDpNQfJHnCY8502toh4itfobYUnmL/s6DUy37lFOL+oDP94cf1nvpQoEAAYBDmA8xlScDdnZm3LnaCdmiQJR+YhnGcs9icmpfzTIUyldNXlEXpdf9S6+xKGQzmPclkknuIcBkFGfLs+XDpfnBHjGOL1foEZ2/6JQL7/9JD/2J1jT1gmG/j/WDfzpcAACAAkzcJgoaHSVhyYq3P5vK9pSBkVJistUjG9m714phN8XwzFq5ZrqFpduG91rvt9f8N0ZYwsTnbidAeiZzqu8zQVicFzWQw82h4nEo0n/RXNI+nskfFH/RDi/+s49P+OFfl1IAIgKVdCTl9NQjRYzcPVXK+2CEY8ahaRMxydoW59z/3CB488txygx7vWcz1Tee/99xmuf+4cRE3wpLZUqKShUQgo/5Qv/7kkThAALrVlvRLzt8WeeK2mFnXAww8VjsYauBk6drKYedeOIEEvTajiaPH/8ekD/5swwVf+pCYRP/zDSp/+VEb/MigAAEEAglKxJAeaIxuGoZdy1S0t+ypi8p4kupVQwwYbQ+emGPaHqKnR0b9K3q1tjNeaFYwD10QWByJU+qg+QVBkZ7p80wI96Negny/8o4+NRxv+uZ/0LX+g87qf+gAEpJ3LSuEFo+13Rah55UqxtK6z0vm6mQIoJEtrMg/lZALUqn/KikU7v1ragPRFdPoHxgq962ZIQEAOG/6EHlH/PqJB4gl/4cP0/V5Xf+zG9fRvlUfhgQAIJsr1q6EdMpE98N4UG9Y3FrSApzQ3ao6jQbRFKN/W3i4OHXxjPXKi1bWMGBUklB4EQwc8w+axpxQVkKz69TmEp7Uo+o+Qb+isNz2/+w8/0epEq6Xy0Qody3+ioAgAAAgC5kiTQSdgLqL4dgPgvzzu18jxarQcqteISqD/n7gyNe9Scp5HbrX7GFu23BKCGt5XZ7e7Gs84iTGXHXEko40ZjB+FhHIW/zQlL/+5JE4QyDI05WGfhS8FxoSrph51wKyWNkZ7St0XEhax2HnXBP7rVxMNRMchjfQ4ITy/zdZhg//V0OHxq83845j0dXb0HS2WIUHzhYnmpMIAAYNuEdU8FWuRK5HqQdpuee4vl0GfS/Z2S0feG8nX0+bkv8Y/21w5qe2sJzdfZcViWGjxw7Gig7DsPhtf3PpSsIn+zxxvR3//6CgQB8O+Wpfc0XRP/4eyDO9RW/1e5HC8LD+G7FoDowQY25coJXGLhazlECBi1Ke8+k6mQCpCf7FGMe7ULvj3zXTFR2GdgoHo/HhUuWj0fBOHt9uhhpUt1eexzi49mSf9DChV/+pxo2f9XdDzHneyqaxC48OZB2jOHyrcNQyAGAWW7ciC4gWC+PZGhblkvUXmygCl1KyHfQpgjsaccefH+qP9x9Q2x1kAPHXLypYaDWJZUbjBd/7yo4V3qy2UfDjHT/NExrao3Vhuw3/Q9x4scnqSaHLD+S1/TVAAAwAYqW5iQ8cylyai4XcXNZILqg5drGcmXRr14kDC2zBt8sfUpcz6NN2s70z7Ix//uSROYAQ8ZP1lH4OvBmaTrXYeheDBEnb0StS9FuIOuo9Z1wjqJB8RILoKDBEgsPX/Qrg70bdGmhsjm+ogCip9ftFxohJ9WUOOLd+2jCD5voJPrdWGX3dQQAAyjNUUTcDEoIKw7lg5phcmpYOZ1a0KFX40YK6298abGN/9rTe83zm6d+P5Ufv2C4Y7owABGrdUlKQCB7bmow0crX/sVm/9Cmf9WVR3t3uhR+QXTxkjXQS+WRf64o1oqbrLXSJ8pmrkWAD1NTddOdYPDTfxE13UsSbSSN9/6hreoH5bUzZVcPgKGimseeiFzmG4TRaNZLnVupUatdvMMcbpf/nHjSv+eVR/u1JGcavocxMKg2JTzGT+cPUTf/jLNMk0KqspR3hU2TOPORPR6g9oFX/avXqq9eVuY66oxML2q2cFHVkFJR/GnKFhOD8s36ZA8fevq6D6nGt77LdqP9T2HxYWb90EosOHkj9nIjGTn/+gEb1UDRSACJBMOkgUUGJkCiJDe1CCrsVehh2Z0pGyRqqfobS/3NkevU7nHL7aoo6aeyZe6XlP/7kkTXAAMhT1jR7CrwWypK5z3lXgzVWXlDLU35UqNtZJWddxJ//m5+hAiRnVWzY/k8XN5r/6PubV///bEylsXX8bmydjrBcp9J7yohE4QgAym4FTwPZEXNlE37CIJGDcnHMVzBSIxx5J5sfWlsyzejU7Lv4VISLQTprKegkCqVTx8+5zknfVf/CJ9a7/c39iyFc3/dnUJVbzX/+iCT+JQMDj8sDAAoyECIgqUEROOqD6NFEtdkQGaIFrFmvPN4FggP+zq6OtiGCW+XRERV+QA7mY9H4+KCkeFxDlQYBSCEWlJX4NwgACpb6dUJ2/3UTSN/+ptJhn6mmG//q3/ICb8esOgAAGXVSdKW6KL/PMra/z+5XqzG0knDALx5I88NwhxJTFEP+O9a2Lo5x1Px9kSeuoyNHasuCUD2ZrtZGdJZb/8qWCH/1HiZn/HkkLv9UdyH/Qd/+eepT/zf/35BCMAGSpIhH5gT5G54Uz3J0lDrs0iVkCRtPQGQh6mqulnKnVMl9T+f2koiGWXKRpykoEZVdr9Ucu3uZ5w0If7HE1T/lTj/+5JE2IAC6UNaUSxa7FcIOwctq1yLsT9rRK1L8Wyrqo2IHbj3HFT9DSnyJ/ONc45v89nn/ypT44AQAinf2ok5QMaraS7MNGr4RIXCtDcnm1HkpD3dfN5nivGBotvP+VfC1n7vdq1/lcME3MchGV8oYOT/jhwa51elzMokKrRfzhocE2ZOqMgcQon/oVXPyp3NFCv/2x4QahO/aOxGG5DXIK2O8VkgHHS2lXUlJm9LIhZbecp5ZpN+Qrdbct4iBw6gvTaw7NB8LD0HC38fO+acRseOE33/KmzPboehpZypHpJ1gtgJbugirqdLIgAwUGU3qmKhOiFbQ3flPSgDOOu5YUrt4opNf2G5Q5lbSKGzZ4+a/g9WDKk8NoCkZfp2HDEdXkMyqUPB8x4t9UKFCb3tU5zFGDyu/+lei+VhcJf8BTEU/lH8QORCAOAGSnAlOCSPgnkRgCh5DGyKgCzQGFiSQiKJN/Io7iYsbk9iDSItUtPp3d/PPmACxpjBviguHQdDwZBUACaEe+Jiy3NeK/ciFVBquyV8vSCqj0e50+EvFR0l//uSROECAsFU2TmLOvZgKTrXPeVeClz3YmYw64FzKuyolZV6CPv7i6T1E/CDbm6mpuqjqKOKo3I9QJQQkk6JwOspslwoSarJBaYD9gqJB5A3rRj1KspTUVC4uztrXOEYpRoqqQQlFpEBAz5ITgIYVD/VtCSMqOfxCcGujnN/dnwG0I+x6aIRVPrhzpnDrmVzhOOYYJdYJnJtQkEBmB60Qh6BhsGkQFqFJRVd3pzSVzKpKGUjnJWPYhmRO9cGJSUmplmAP5uKhxC6UyJz/UyIcWSE/g3a9YYqcwY4sZZM8CIHFCzC7ybIIBd5PosaGOlUK61EFpuWsu/ao4vFrK+hGGJ2C59cWKxF9bbuo8N/e7L74/dWojrBizS+UFOWn+uZu79LOOMOSJ8K5g2YwWDwRKPKFSK0xBWspMXnEBGWytjGhcQvQAGrpD39rXVq3IfuBWBYAlJOaVRXde/mQ4sZEmHZKbNbHK0oSqqL7r59xytjzPwVjobgZsKdsm3qruCNpkCzQo8szCx/d6s2oMTzCuoqC4iM/0zcaLv02X8Whpu1Of/7kmTsAgN7UNg5i0L0XEn7NyTjXotA+WjkpGuBgKhuqGMNe9vUu9wz7/7huMyFwuYmZmKxlw8d8uDE4Wos5TLTjc8gQKgEpu/yiMS6tLM/opuH0EXRnsgCil8VaJnJRmsew57qikqWy13/070od+xXJ0KEW3r03fyVjldtYZ5MrKWDUro1lXpfsiNd0DpozI6IcJ43FYsfKgDAkACSlJEYGEFmk2QLttQbUPrK5kRHCA0RAKNRSud4kvMqkQy4rjDuqkOxVRHKLoXLFY0qqS/MSVm82Y5UcqNMqEZHQzbLZdK/k0yBJg6MGzJ0GlHXUexa0BgBAACKtRJg8TVPEwG1EHkEW5ZCD7rmaFxNQR1Jhy8ebPqnG0wopX5PiRwADYUIvLsLq6xKGi8cFSsFjwQQmSJkoqT/6kEBgyUYJd9IQZ1VCOCEklJOVsK2HFguWIQN06IEhZBxFGJkWmsdl5MPN60pYdtbP/dtY5dXBI54Z87X8aGMRLZ1Ef3VB11UvebVTs+vV5eS95M/7nqZg2pkCnLbbLprnGZ//kFmfP5mTr//+5Jk6AADh1vc0YYzdlYK64oYo25LLSdxRJSr0UCNbSiVrOC966/9uHHB6b+VVDBCRZIJBSd0l37JreIAaKtZJV6BITICkvUSFooHRJTcblDCQxPcVhsv+dSy85A1OK1wtnfd/bW0+utOrOiO68xHJMBEdybPY5WFO0IR3vWm+vZr2ylKY95zfTQ00pQpf5T0WAGGJJRSlonBW7dtz/LkoaFiPJ89FIyf+LSMz08ntX8ZexfmX7vsb9BK12qKky2/uXS1iswErRrEqLabfm+WXr8/6JAnYS1NnFkipqoJ04FEqWX1mdpQrBvv0nBYR380EEGJJRTlpieUOEwQDYF2N+WfTPLhEctv/qmcjJDUopfekXjkZfGK9Xog34oho23B58OF/3TuKUmQpEXiPnNzQYKIlqtEtrOQZTgznkSETDnocqlENCp/SdxJcKFKPxQ6lQAAgAOwElL+ngmibs2UAwtqF3dvS4RJNZNHYc7fqF5OfOlw8HDGBYtVz8e7uzBPz2rl1MMqqU7ORTGoURfEWvovcRKCs5D3pWaxTiJ7o5kc//uSZO6AA1ZR3FHmMvZh6xtaPSJuy+lBcUYYa9mCp22otI16qqVh7qVhG/7G913f7Lcazwfzv+sZNM5JVuGJevHgIehO5JzqTdfNDsMb+qUuebWunIuN3Wo2alOPvuYSqGgsUbGAPIju4eoVhkp2fkDyPdMu8BMOdKFnDcSaSZn6aHyf5T87+Z///z1DvhL4fBSTcksop1yATDETOXxmjBmpeGpTh/1RKq6SLIaMMO1M3L+OtDe2okNrTd1CJlhYWnd4M8a+3V5zn+cWUQfahnepjGttqq9+M87j7lX6TF1rDyOnTrgIGmceiBw+H2CwxABQAik5L4YXONwTFJgc0QFkPY2KVuLNCO7Lq2phnec3rfN379JBvtGnUfKZZBB9VbZWNl0+dbfOb0WXNuzTVb4Z72PHn+8/2WfppBoUBsPBzF2vo8icXMtftUoEEOQS0nNch5OZtgI+VqXGXOwaN6/JmoKopct/lYzm9GPnmn+olcru/mWmZpfEX6Ydqi1JsRdHrnXb767ryq7vJB9zcS834ZniZSrw2PN1uZ3aBIRMxf/7kmTnAAMgTlnp7CrwWMoLmTFjX4wM+XVDJMuxaR8s3JQZch1Y8x6apt23IozP/2Y5nWte4lOndAEQeiwtdPfGh82cKWjnFyLbpAgwtUC4Rv+uomkupmbhiG59phl7B+4Vssc9v7x2+++/yZ/a0szMzPd+Klsh4+Z8+zX8PNQaMTg0FQ0HguHAZOO/u/oAOASUpLCHeW3d0ewe9nKpRGPtgPgZFJ2O99iMmcyy2f2tIo5kt7vFcUyjkJNmft5D+V58srEKk/UpdCmdQQiiowfYnzDlcguiJevqACBI4mY1HYXoIlD9JRV1KxmX/zp+r/xITbJigh0AECCrllvF8XWxdG9NHJJxwuIzP8hO9uUQO8+p5Ij/4j0ZRN2qoMplUk80S6DKD9HOlDBmBmFoRHuT57iwToiX/kTJ2q6N3r8opv/qT/V89QwdsnUJQfkSiinbHizQfBJqzO+jg9qcxEfgcWVhMQm5+ScsIiokL5RHP+cqOS3yipffGMvXS+3pmKdrWKxiPOV2UBOQos8513hSldCFO7akvMWEFiupZqOhqaP/+5Bk6gADWVDaUewy9FUn24klBl2MxWVi56St0VgsrajECb7WrP/aRy1bs/vZRXSACUnL1Qhz9MoZmUTmZw4hCdYEI1I57Z7pVY9spe4rLJpqEzw8GDp7BBAgydX7ae1dXZPfyVCIT5QShQwiBdP/cOmbTL9c+PHCrA40UaQU9KxOd6S4lW6/cOPaQAAWIKSc1D5MNmCrBm0T15mA1MD4dIrkDTc2xEDZ7YqWPhaI2cS7RPc73mDoOVhFTChIqhyzAgujJMQ6/OVTVUrlNpmhRDlYVZi59WMLEBi9KnLoXHqTjyKi6js8xTSCLgE/oQACUEspzXCylvQMHNJkT/wEaom66peXM1p93Z3qfN8rNrIqfXK3d/ZtxacwJFYWUTEADnGnZiujWtn+YOFEYwhHYjeyiRhgg5Xdt9HKYwgLUXOVNC5hqeUOCi6vkkKaRmiAd1qCEWQSiinA+JA9GhZ6Baa3wTx8EK9DsfAYHR1XOQfyLBVch8mK9QOidL1HIlQ8jLpNFyDcmebt4sMupFCz9peMs8vI2C0EHOAH7gf8dIL/+5Jk6gADGVlcUSkTfFsnywM9Y1yMcUdnRKyr0Y+prOjGFXowighkVX8vpcd//cNBJCQagIJJLhpBSIKcxgL508PpuK/NUnLLr5KLz5LJC3Wwt+yVeq98mv96nv+XkSn2AxTkJN9Tfvm2DpWsnmULdgwEIxNOMaLx9QvQfvleT/21f+xonSMmwcipg72IAAAwAFJyzjQQ6EIS1NAXqWcqdVWFuVW4LXl6hi+WaV1m162tIqr1rBxTd95h41/u8TvTLQpy1YwCYURFIcKNOW1TNurSfJwZJirtrKIwwt+2gn4SrtoZ6MrMXq0MI/oAhBQl0QB6S6shsVym4pxtvR9gMjMejTDQ3HeZeRsYt6Uht6j18P4HkprVs6xmzNrWqnmIe5Q+pg+Ep7tU51K02oaYyjrnoZ8x8eZ3VttLPyb9+PN5lPmsXk6u4D+69QAAlACTl2lYWJgG9n1qxXTJsDqqzAGvzIZCBF++aOrzvm/BH/HLqZObrSXpYZi2L1JoZzQiIjY4XunoRhRlKU2WUo2o4m1mxzb/GxgB3xRWXM14Hnf///uSROYAItI+21EoGu5dyftdGWNfi+lFYUY8S9F4pWuox517+4KdoCJGiSgSoKUZ2As55SbVhkLDA2jsQjRMj1VIaaGg6DM1Is1Wt2TcRFjzIjxoe8cMHjlmFnci7qm7PI4jmczoRqTGsKAogRCHYykMS7PEiuyulS9TMf/KKtEVZRgwPMHTQQAgSUU3vJw9w+DS4hW6l1DAPSckom2XeXkZnf+XFdBCVrbUshS8JVki8Pd/LlH70893F1RvXrniojqKiYl51HfZIxx08f/1V7y4hnzMVTcf/8Mvcb2g0BcHjrVHJrmWp6aa5GOaQEYo9SOYEAIJKmCTIumUJboTC8GD5G2+Ml4qZp5PW15X/pjFrZXdM4g0+oUXep4/zvN9aouW7y0EpSuXwtTDpWmzE0rIWRJSNGUSGXa+W1VaGDkOLCkU84JLtY03/KmEK/mYwwwAqgCS7eLIUfqtX54GSreuuHzDhKKhFja8zIAOHwl0pRHakuzf6/ird4eQRq+3nhOyO7Tp/RAEFRyO5buhm4V3wpKxmigKBzCKBiWzNlzVP//7kkTqAALMPdnRiBrmX6oLSiUFX811b2dEpQ3Rg6frnJeNewq1VjoeUL//pF/ka6g4BAAAAScuFU6mRNDyJYCS9FJ8K2YVzv547BfBoNScz31qu/4M+fmF81+IDHEz/2/9HdlO6Ki6XCQqRGZNClOzGMYkxhUxCMK2xrZXSU1vlYaAodQ5Hur/0d/XqIgglOUFBoNSC5JJGYEpG01rL0V54c8VihTKYV9n0hd4eMz7on0dNjTfPIun1t2i/Xmxqfrsm8dNfeYMTiPjbWphWLhXqFjSu7W3FBqqo2GqvirKBuQYA0yUTtmMn/91//mMXCpLCvCCVGQChmOXYF1EbsHUaBfkaOKkO3h6bIB+RIzeyfxUOHDEkFLdCL/6YgW6m0MOZnr4y+ZvaGuLmEiHZvaYGDtUdC3LOpBkrd/FZw9iANFBiR28J//s3//6iLPVmlQUItIuDpiCIOCR07c+iEwheOUoQwDbD53lbaQpugQWKpaWIAUiJda3W3HRnMrVQ6Qjj0hGrh/jleuFpcYq1HzQ0+05n63TPAfkA+Gh9S9oYKL/+5Jk5gwC301Xmeka8FvJmvox5V4M+TdcZL0L2WMmbaiUIXt1TvtUaJW7oYEwwYiNIIgSxpKSUElAHkaWDbWsFuiTk+QL82ouRbIK1hxCdjbRSBrJDeEk18C13avmYtUMHTodTq5R242WWoaQORK4McylQcLkfnSS83DIEVda5olc9/MpXEI4GLBItBDiHwckEARJy7PFeabUPYFchDGWXdO2pCXQarmjNLPMrRWOle+tiTD+SdqYX38J1A1byKw4ZmVrlZHj1/ml6WdKG6TpcevVu2iylW0qujdf950TPw0rUkms1iCEKLMM1qtaqzN6/9QdLFQF/8jLUEtt3ArJaQ0bb2hSRxYDlpW5Bud3D7u2rXOy6g4vU86c8+pUrMXd4xLe2Sh73cjOJV7vftO3damKu/+rRP//XXKFnJAipSjlFhYk2GXvbVeRUVgoIgliSnFYGxTdMCHLdFQU25sFokHPwgmJ9l8k9kgRLCfdI0QG9kmdVX/dRCpPdWcOissmGyR6dNDlaQ13rmPdbTp7Xzd3+2zd+fvsc52hCHff2/////uSROiAAxNOW9EoQv5eidtaJQNfzOkvXGe9C8F+p2zchaF7faQg0JRtjCCGZCZQU8Q/gAwB/raofxnWEKgApNy4IZlcXHw+oluxKBDAVzNvLt0akzEjUXlMpDyHsU6ulfqWIoxmMpnZnPpMrs3reiqo93V1dP1dDEOCk1qcIBwAdTEHjXrD4YEAAACrsvE5Qt8pw4UIeCcnCfy8PYHTkFwznJPzZiSlAfpMSw2fb2wOtPlaqIbtTp4hfdzylQ/vbKiWZZ1ER4ai3p4eCqkUZ48qZpVVrZbQbUJCT8rCD3RYSvkl7/BWQSMMfo8PgRJsmlONF3q2vGC+Lna1qlRalUsDay9WILEFFFOatL9CGEpUavsEGOk67+dg/xs8YkHdlhpPhj+ORI/5Tn2oiTFWS1O1xdDN3jypmp3S7oyYZkhRtbRu6OsXcckv/I+Ym/5rnIjvjLiPDAtCq6tbXU2pNLArqyYAAkuSMKMT9D2AxS9OYkjiUr0ojjXj3YVHm0KO2El1RZt7Sv8vl/MR/Bqp1VK1TEgcl3lRSNR/FVdTuh8xjf/7kmTjgAMFQltRiDLmTOfbaiSlXI9tQ1bnvQvBgCht6MQhfjmMqD12aUYolD6zD0NVvQe2/nPoSLZLx4oX0bawB21uZ0wAAgBNN3rBbhgjfq7Fx5Nggs1pqnCsRn/Srai0Zu6PSf4dnarkPUJIsxTFZDGucRI+gdd3RGMbG2lVCnYbowkOI1vG5ard9FlfK/qAABTueFMYqnjbpJtSefa9Cmtv45iiiqZ/E1VTeOB7oVEeLDgt609cnAy1XLmK4kMpX2Lc+rey4b79AkOQolOpFUHehBE+wSKp6Ch6rriyRsrGNGDhGjL5XOqpqOZphaHH1zdOo7VY8fXzJEEAATae6GuCe5cAocWMvJ6gupDkDcJSjucShj5RIR3Zli0VOGbfI5wgVeG1nQQm8ZUOu+fLB/WMcJzvsQC4O4FO6+KZ67GjKSCI36zFBc3zmWZ4a+nTEMCUU5rUWFMZQCU5cT5eunuhyptW6lRIyMV+65Z1JPqmREC/b/xq/0s3qcBZWnd5Uq6Bnyu3jSm8rCexh2KRRkah23M6GTyi9c3VfRtUmOj/+5Jk3gwC/UJWme864EunKykwxV0NYSlWbDyrwVaYa5zGITBXGQighswDMbfW/lBAACSps2FISEbbWZkTBV1u55GtoK9SGdJSkVvHZNDewrRZXHGX242LNeY/t8K2NvPzenqyLVyGmGjmR5yKLnncmCK3DE1dqaMGegruZwaeiEW2LbV+6F1WCcWPIaGWNJHpbJABAp2lIupA30DZNaNVJrSDEP0eV74rSK1F51HcMUrfFtriA5YtDdnFeBm1sU913feS4M+VLlS8eEphrTfNW08tuYmjkz0NGZztI2dqK2YfVrc0m3ezand07O17lWp0NiSTW3kS+UAgISSlAeeBw8uCFMIRyCo2P4DDAOugyroAcD47GP26qTe9NCmi7nYil4+55+XtrOhcdDXJ4zSbxVnvReNQp+ltD21vcRL38rzU3UvfxVNx4pX/81CfXZTRZqYssOeLdXQQIBKLlkIyyBKKpG1VESVrxsFIuiw2darDo3HHZtTW8T5pjrpuibpPU1K7qgkcsGIHdTg3XV10AyIyAlO5Agoxtuje3jSkVxgf//uSROcAAtxO2TmJEvZjKVq3PeJeDLUzXmY9S9mCpWuclKF76OTa+jPphgAl2wo1lpHExkhIzAAQSUpuEwDyUZKAaqWgsspSHuV1TriN2tueLoKO2uV74szRMwFRTWp8OtUy4KP5B3rmq5TzHQMAc5VukllJjSCvMOLWrtQXIOfRshrtbRh+uPaGlrKvCi676yeoAAFTZrQ4JY+SJWlcr0LfKJtXAzWUB2iJ+1UjC2SKMk01eKXt26pZIUSlW3TwmceJUTDRxnKFI6GK4hjUo0Wx5xviHsKePbizXiWkVs+TueZHfSO+IuXD92FqqtB8T7yQAJKuG0OGAzyDtUUIx1pmZxOVwpSZOKkjVWZ8A6Mohbh605yRdWQ2ePdvgR/Dvt9Pr+HE36ETU1HiCsGjEktlIrijSmBztRdehtvfoWmXQIi3w6O5sU1JFF1Tq3sYehKiAAJTgugRyLNkMkov1cNFJAJABd7JgjlFqH/pAMZPShKVNd6pOzgZK3L/8pazjzjCMreGNFBAPCCsa2rs2xm0FV6MrmFaf2JOIMs6GEXfUP/7kkTjgILhQdg57xLkW6hK5zHlXAv9EVhnvKuBgKjqjPeVeGMYkQequQ7nknFf0GB9LE376ACAQkJfiqOznyGcUUaEAoE8jYRthfKvKLek85ZLNeHG1K76KIzXf+g1XdBivjVRHefZxt1X4ybtqm/9FfWb5i/SIt7hEQ8yqd3OwcqBfikotFMg+FFf5MQHDhsV3m/keoAlNyaCwpGCRBAhk2UhI8OOP2MZbDRzXATzt2N4YxxZRBuSdf7XsupcQA+Mmv+plmLODSczfwk2fQQldMzy7I8VB9dOZ+/dxEsiO58oiOD4uQZxbIku709ojwldtF3/Uu7v1yLn5Yue709lyAAAFOMAn5xTMo+lNCYHTpimN1qFS5NOpGkFIIxxY0qXsXlqZqp47DRbUNYctXypHy+Y3sfBxjQ8tviGf72Mh/rK3Wpu9+E2IIO+7eeMvfu44IEEAhz1w0ui+MqXzMjPFRFF/3ts1b+xBMxCIh7ZMxB0w+AePhTgEpJy9NMgiFoIEpSV8ABmp1JIni0ocjgCrRv+bD/kFutE8uhf2thOG73/+5JE5oADBUvYGewq9l9JyykhCF/NoXFq4y0N2dOsK0z1mbsijXg1Vb3UxESDy1MwwSyUdpkPVumb7fOrsHiOroIpQcYy9tS0jmGOVEoyVUxuxnVFcxTGFyjVFZQQ3YgECSW7+AMAYHCkVGOic9D+KDTCvXcKw42iCVFhYcL4v00Nbnlh7dHKQSQ77bSh0NI5lAkMEQvJSYoxcs/ZHmjkVqN/FjSM1Bh0HGyFM+T7GuV/+NnT1jfJE/uUh7KZGwFQlVhvCEAILcu5pglyyRd9X2hxIkPHsRTYrM4jhT/tNDnEy57gQCGelcy+rmIYmW8fxLVu7iW+khmdTO73MQzqaR5//oxWRkUsyrUYcqFb62QOAFDK2Uz01f9qlQxnzZUHGcG56RVS+hkEFUKFBcbzBgpi+K8QmEfzdF6fSRwXtrCxEzdT3/T/l3UtycxinqXSPyNz56P1rqjmf/nJGqHAzMPIugcFGLpfrIyY4UM40WPCPMC8Snlnc6tCWACGU3aFlQMw1QXE10rFM8PBbzw2XrU19sAaP74XU/nY9gIIegHu//uSRNSIAzFZ3DjJK3ZlKwsnJQNuS8F3b0MsTdFfJe5klA1+pCQ8vT13EC/Pq6/sod8z/uSvawzERNdac/PYr//oHJVWN/9eOZlX/9yYKs7lNoMYCUUCCSQTCJBGSO6JsyrOCKCx5WeCosErlNMZfSHNJN3Nw73eqVd/S068QcEhcR21u0UszS6qzJc//XDbf/3vJJoK7hNKDRpC3+gILv/l17/Nz/gCAUi1Ibkt3ZItoMaG49vTJTDBzk2rv5uCgNG88wt/zA2HBIH97WKDL9zRjRVvF58qZATg2DggeTPUqOKYgQTa4Zv+MqBw8hhspzdlih7udNv/p1mFnOV1A0joAQX9xhwUBbkccjkjbl0FA4imIZmQZbNKfKUEPDXE3f7O6VpCjmtIobufTZWSmi1PaOwp2VSLIplCb//5Oo6Mqmd9ztJq3/+eNA2YyxgyHA0DWbaJeXSRC9UCNMlEAUpJy4bPdGAUFV1f95L6/0gz7t8+yv9b5remv67kMuqlFkOwyGlUHe9Qx7TsLVf1rKTLyERM1pMbfKCArrdLf83w+P/7kkTTAAK+SdvRKxr2VIeLajRIXcv5C3lDLQuRSKEwtDQNdq/fH/9SM4Zv554diZ6l9K+ckG+wkCwdb4OhIAF2NKJVppzHD4//VaYtJAkki/R5dVz/7ujRP9/93n47YHmKFOmBWKNLBsz+qrLZ1n/awmgTEBClHkRmGReK7HSQ+gqL2V1ZtHyDM35WcSPHW/RKCSsvmVTZUt/RGILOGQglNy2xcTIpL8+vSGGcA8rGbF4+vrGgBLWGGiGX/KWJwsw0dzJ/ziIQd0fyUSBw+LvIlTKWpggIXJQjTqiEcTsXzaMd3Vv3Ido4fnUrdSIci/7CSE/FwAgAABiloWUHjCHNCvtepYHlV+V06wMGEPIPbFIwI6ZI4kDiKXje73/pHU3PNfDjOu0Ymnvq4g5CbDkIhW5VVr1iLYdz/X9Meqc/FTTTUKxhn6UJ6HCqAFaghI9IAMCePEc5hkEQyYnarpHzMEld0i7fv3lOlP09ympbiAQrC4snpL8ViMQpr1ySJqxUCaHuTDiRnn8k2ffwnh0feXLV5wyEQF87L+pAPBKFUeP/+5JE4oADDEleaQ9C/F9rG+0lJW+K7T9u5KCr0Vmd6+mEoXCUoT5hQq8nOd/9B1x1m/9SQfk3b8fJ+1hj1AIAhyCooGvOwBVrSVE12v8/9+np30w9ak5C38ireKgw5pV+cKIWA++9e/949k/4Ig81pYbfhqbGtWYx8BKKPLlivi8RULx6/z0jM1mv7Ka559v9FIJGW/5VTiu536kse/LDXanlwCAEpA1wuAEQLScbcS8wRlP3Ce5fLfzmaur12AICbPBl36e8nMSSoR3L9z76sX/epm/uGSKjgz6jq/u/lLaP8WIOAWlnX38rHCpt+vlRSf/vOkyXjyuv9A2Pt/6C32Zv1oZn8sZPePCQndyEqVAtGESt642/FXdmgicEQyQHZmBwxEqy9LQHQz15+5lPnBxpMpqHGBEd44N6/7AcF/pmOQNHFf97xjv/0EjiNv+qDjTHkznlSrsdQqoBAABRThZhkGkYHRDaZSL7LCakAOlaYwS/sQpd8c8MXBlfOEL5KQSwygzBOPWs3U/MRjSZRp9bcTicNA8SJv8qNALgVK5T//uSROoMI39JVRH4UvBlaTqTZepeDOkrVmflq8FDIWudhpVw1qYXOLf/R1J/+PuTqn/KF5F/+px88t/x1wIAC8BzJ0IGXalGXlnocln35vLakiWsRdb4b2FxK2l1mGrSzZHc9rvXGWWHWJYMcmy7Ly49qa3Vv8dAsJM0qqZ2pwLBcLqI7aNU4Ri9sxuueaxd+v6PLf+cj6dPmuP1Pf8eQ36kgAEjJnQI4NJiaFQ6B0HS6aZV0Yo9RoUZ4VF0pDbn7b+LqSkp59U6mctV+TFwWAAYCXSxo9OTnCWBIRL8zUqYJQFMbKe3R91JxKJ/o3j8uW//KGj7/zGYuP/qeeD/mSrvIhkAYBf4WBHyjXqGiXhKoBlFeXbkdjDOixdo3jbbE/rEX884Wf/Gx/bPyfpjI2DE8kJtjTfEAFEn/bjRIe//2EQ6Bv9MWEjDBTl/cccV/8UmRhHp9HnOKPZpeH11AABCoI0DFUwJ1TMJuC3i6N7xqmpCm6zXktotSxuDQr+dWtnRAIqTdbKzNSSMWe25pv5U/YKmpLX/h8oy53JpqCPl9v/7kkTiCAL4WFe58Dt0ZUqKs2HnXgwVEVpnvUuBbiXrXYeVeNrPpmKR8YinRf+gmonov6n+aFn/5kkn/6NIvqT//UiYP8cJgACBKCQA5jy3CiDOl3O4pfA0nvaeNApJk1EVibZH8VTVgXvYEwjK/PgIb5IWt4X0Uo3HP3aSbXy4+EMSIqsYrUMHothNEJRlb89ixG//uYLpv/qcpE3/NqPzTH/+Y5I/rYgAglKBWZmpMUv5Wj67wwzU5FDtPVc1DOm43aLUsvhpj05ugnZlgQMcnVK61WYizTaudaZhrVsxHkcz+eOMi5j3UmAbhCr077JkxMJOUHV/00BxFr/p6j6yVSatVD0Tc4bf+lRQTS//MzQ9/7McTBAICKgQ7F+Su0HUjd4BbpDepTmmHqOQNVF+/fzJryTyzhA30v8ksn//6bMFmzTE2cstN4vF4vXtd90MFkRL02o2QiDEUEwmaaecvRyZ3vp+xAYOt/3yQs//4gmOevoc5pHJVQCAAAFzKNPgWlXPecalHwKU0kX+60FEFzu24t25DSUdPcv0l14StLz/+5JE4IxDMkvWGfhq8GHJepNl6l4NuUtWbGGrwYopax2HqXqX7l6kpWg3/uXGresAzy9cvX/+K3f/OibwSCW/9ZDmIin/7nTc1f+2gdTR//Oydf/5xIuN/1vRLLfIA/8mAAWEOBEI9LjMdQ5yNJl/ZyH6MzlYESsuaddZNxrbS93vhcl3AqGVRurm7R8a7jkK0n4/JW5VS73YRYDw61VOd+gMCg1+uvY0ZgFTP+p5IxNfa3zSIYN/9CMLbOl/pEwAdGkD4Akw5UecwuwEmPQhKuc5l6RRz50z+zlmu8BQKHrtCpxfbqJYeWfqTuEArWuZXeSukVSLMCKN0Zqmec/x8BYgeYiHf21TElw5Bm5n99ExISaHv9Sz23/2MP1AX5Mse97xF8mAEQAICwLgUALcvS71ONQhyOsfMPpTZMv0QAji7mtk9UxvUKB2lj7/gqvZRZwEZqF26DTAZv/MggINX/UHQNRta6HCyApW/+gqj//w6e6EiyoBAAAJTrcYwXY0lRFUoDUQJaccNeSVJl0oVLHUHjLWVVkwDZ82PpUzUe2d//uSRNMKAydL1bsYgvBfCGqCYepcDMjzVGfhq4FAJaxktZV+BMrJgnifyDIalk0t+Rw/CcT1bf4mBRfX051HgR6aepwcjX/1ScF/8gcQxGf266in3/iI//hweKgAkkqBuykihUWnGwRKJWsrHwRhKw4LfvYpNE3qvZURwxtaturS9r4kISg1yemaTOshoYCMOLns9vjo1G5ZfZHyx4oFavfbocphe+n9EM/8yerp/o0xyRHQsX4MNrGAAA27s3E3YyFnG9bQfhVwtyLmgwGTTha7VymZ6wvsoAKzjPCxfCr+raZIIjgE6lZta/e0/xuIUAk/5flBVF46Pf+po8QUk9krrUlJjv/oqFST/zh7KNN9uuVOdTZKHPNgQAGQLIFls2bvYeJ5W8ju57JcRARiHFQXusHomyvtJej9OoGJiu22/rvGoA6lUHgdKl5cVypYtkAlgGsaarJfQ044TlR3/uxhdnm+mQSMv/6Gzx7/5EWBB+crVw/bLwUAAFJywC+IulSFoLVrr7e1NyQNC+tlGJHL3iOAp6SFajL5EC2g0FFNF//7kkTUiAMNV9a58Ct2Xgnax2GHXswZLV1HvUvBeiEqTYepcGU6t7IkFH/3HlCZ/ozuyCJQm89Cvq4Ucg5P6EUxCnT/OQUMlkf9plYrcuddHF/0GKKEEADgwAoECGSnKBoOhBp6cEZ5Gin2xAZ7sq5NoPfsPiAxm5Pd///XPBFAjn5JTYvOUIPbdOdhEOAp/oz6MOA9ntWtRIUHkJ/6KIiYtb9R4oh0c7IjaOHlMNzIwJYHgQAIAlOS/rk5G1hR3Mliz0hGiaFCtKZFuBxgnAIZaQLzy/GcOFip5eUd9evnWSX///9HSOCzHS7VRpDkFB53Y1rrYPSD2a30IU0SKf/K0jEXsvVir/yyspnZPQxkKURLiACUpQJiDVHQpq8f6muYO4NCyHeYGDd9wUjvHQWG9pvZ3vieN9/x+hFFw+S5NHleQPAn/xjlHapYm56s6r/8oeBDm+iCoqUQBBhXIwsj5hISQAoxrLI1qH8ClZEkVASSKd6Kej53RZPHRzhVgs6ABakfd1CjCIOtmmfmvGjKKWsk2VfVRtT/qNyoaNpb7Gv/+5JE1AQC/FhYuY0rdlrJaxolJV6L7WdvQySt2WalbIzFlXsjntZ0+IUOd+mfmHXY5/pmHLPQ5Z+jZMSv3WFE+XEXAQBEElxJE1JuM3L4JEPyg/UGFhXsi9RtBaYOvrnSzKFZiunr6FDBFo8zfqWKETFa9fuOnMqI8/qa44X13RcxDh8v/TQ956HpP5pEc50eZJgbg8HJPWkEIKLcklkyyYUw0XFENSlwPPJ0KHntPRpOkgg9FsMuWr8ouXhai6d1qzH5A4Lt7X0IIsDzn/o5lHGS6DvivH6FZWzDCE/16Tj6rb8fj+YsUn0ADBLL8Ir09FXS6jXeanqxyB1zRcNJ9Q81jmeHiIprXv/7UaeIc+rzHN3ug5/9S6kG/fqaSIolqnPqPKeb95LOoPf65qspdESbqa5WqYXbImZWBXt1EQRTuSpmsifwFFHFSdDZDKTyeb6GEmJKWjRK+lTJjJryTdFhryvZ30vMd9ImZ0Z0UBZBsNEUc4uOGlsoFMVH/52VOIQLBuRkq/5xOSj09VYsbXzT/R/3k4w/o6OorCuPllYN//uSRNkAIoxJ3dEoOvxXidtqJQdfii0vbOSsq9FWqG0k9Z1+ufFnum71u9YBAACAoIMRsgRWAIiMkclOYv9fpoOnejYDwYrxXHE1HwYybnnm6IJQjMWs16cn388z40w553s//8082HoFEKcv/ykUD8AWPP/MIRkW16X0KEhRu7W55jt/0OOQsXOZZyTTXSxPP0bw2gAAt3+US684AljSJqLwU/D2JIarg0PWfLqA/S0esGP5R4KuHB3mFJu1Y8HJhMcGf/+Lr7owDgIS1NtFUAnW3+QgAOxxAhHk5yuJtp30ZBgu3/qEw+y71b4QF6Nx1ZwUOl+LAABG6zx1GtVTyB6PaeKrWE1pmX0aVKQ1hY9LKsbGdgmYYNIYEODNl9djT2oNduDw5jmRkHf+YsK1ccGgBifXmqIoXEor/5wPhuJJZ2sqW3Qqc/66UI//oQEg4q1zEffHGibP0gIy3UoAEISCVJd7AjEIYA9g6Qnk9SckLS5AfPJikZ1GZgChY50Ukk8vLEhsf5O2e41Lt/6nDM8xG/yhQGsoUHxcflpQe9SUEv/7kkTwDINPRdaTD1LkaGlah2HqXgw9O15nvKvBnSUqjYedeCtvWyMRnMXb/zxwFR3RuWoaF2OPfmvm2fckf5CT5gRN7cVA2Il6mBFYaLSM0O7iGEQY2cse1zh416P6ND8aU59p/FS4QxpH1Y2/UNvzgJHGH6q79RoAkbEvX5sdLJrWaZkRwkcd89Zhp5hx3/0Hha3Mfpx7ze6YIABApuVsYZlAW0urOXosrvnrZMb6cTyDvbw1plrJH0xjLi3g/3f5rjz4V6oVi73/lXNevZh4v/+UJiyo3+hgAcyqmnkEhc6DviLklD44X/6s4eNf/xoqLfKCV7ukoCQSknAiBuplgJqoUezGZuBjrB0IOkdBr0bN6t9UpHkKvSHf78m2SDmc482k0aDd0Vlr0KjYLkmT6cejxJdqovKOTb/pQ0v/+o8XMehzhDdzLRg5gNUAAgAEASXIktBh72D3nQWunwpu40gscexQVicmktR/cIyx+ZzrWbd4cE2ezl3rc7OeczzHawaUJYBhsjA6VvNOE8G489D1N9TVC6GJ6N5E3YuqoqH/+5JE4QhDD1fa0SdTdlkpWuM9Z14LtStlR7yr0VQh69z0nXL/yU4S5KD30B38s76hn6gADhMoEyDryUrmWBJnB1FTJnQDBskashoPFf9/39KxP/J2Tsk/5NJGQCEap4Fp733myf8kksmkqGT/j6USVSrLqJskoplEYQMyGpT+dnBHCP/oekRUf/pla//5NU/+qnHoX9S5P60Rd4BCbuCQpRoQwByNMHXWvaAOIHDas4a491PsgVH/42PjfBqFUMMm5/+NF/nrGjlRJYv7ubNo5Ao6szu6vPOIk5q/0ZCoycKF9DR8S1DkOVPXzTW/9CQ6YWkHiAsKg0m7chDFUtQk2Pp+vm4XBA6t9x5tOmPBw+LVlf/5QThEUrrvVJ5TPp1M//4cXf/9rvoOP7n/qZlWte9//42q3SuOWtWIDQFck9+Xt/9YPoBeqRbKLmKC+cjWVGMQc+jRtpWsmdam2rF4oTtLH2dO5nptaF0inQixWi9iu22oAxE+Ce+1PhYdjm/8WGvP3XdQnvfxA4d/xExrbzQsFIVmhyCw/Qksh3FDFdBc//uSROkIAxYz1lMYUuBnyGpiYw1cCzVHauSg69lHIS1oxCFy5XGDhe5hxoMiMgOFDssIzOxpbRzATCZD1PWzDhUIyqTkIJJyOCAbG9cnHcAFIhbk4hr3SaboQPh4IFI0PkDJ//hxUsMCcJTJq9Juj82vv/3yB3g6aOeO5GDmjv6q5X0Txpff+88adEDaoYKDp0vmRlDBQyFtMc8I6JA4fR6JLkj0lEH8p/0WkdJgnfoAAgAAEnIGpYDUTKpDFREXp5WZTiRGjy41oVbO0AqSMMpNX/bOVCu6aU5DPs3iEXcO07Ag1NjoOQzYufBjKTnd8Q+/Yjp4zlS8KXiz/rHIvlxjveXsPl1amENRVaL6Xtr8f/YAoKcAFFK3NJ6PACAn5wEIYFOwHcgspz/+/Jvu+x+/91fkBohFTfnHRjRntcz3fQ1R9YsJaatnodL1ThWaRfPLOlUFx+xHV1Q0UEqG4zAbQtDWDXqf9FVQQAAJTk5dx/KZ9DVClg2jJEHHCrKljCRDMRgRpKHAiWbheCrqi2M+pcb6t1BlQ1oP7roRKVnHc//7kGTtAAPjXN3QzEN+a6rLMxlobsxdFWtHmMuJWSNuMGMNdEbN5ll8Ys4ZHvqtYlFlTYarg8FhVvXnsbWhGr//7/afHPDARbbpqLG2425sEQZfjndlFYfEwoCA5S/sIEfUuuko3rvRv/f/Fq4FcIIfta3pX/e+qNdGaM8yxjvce8XVc2Hf0j8oowAYABFS0swAMLJGUanqlszaPabJPbiVuUoKBfL/old95KJXutyvpPtFTrU4ng+yk6e66lu2zYxe1YlU1rnvu9291t6TZ87GRF6rbuaj7ZXDmnebEJDi8iVZGbl011IiDu3f//tukQA1AAAXN8iYnmiZ4Tqk82y+FzyerbGspRhA8e0m/9CU9xu5VWoWHHf9aEKHZTO30L7/fdT/e9Z18tJFdy1dXKxqPcqKcyK92dyFaxwgM4TxBHiWv+4LUL+eik6qDbjckjcabc/Ig5E4SsxJpr5l0vW8JAn3aOOfH7L+I5e7VggCCSJbxOPn5UePn/4bZm2uscNx2SYt8gJGMqBDxB2OyGUzf+rp1+v/60JuiNY+uc1kXP/7kmTagALdPls54xrmQscsjSTiXYyk9WbnpWuJbqTs6PWJecgEZ0HYJIAAKclSTOGYzW4ssakJDoD5haS+x6nKV36seflZQbvc2f1VDAaMTr//tiDU/zd2/a/skzmfKZHYtDxR3MymmCDkMZSupiiZmQxWUjIgmGHKoqiCyiqPUVv0M3cOhJAJSTo2JSk07JspdN2OX6EwckuGJqdgzRo+BwrvElhuK+L8RFB81Ud416sAGVFPHHcQHYmE1h+Lf4mQZZNtFtVOg/R+OOsuf+f8Y2W5ilQPinaWr6fOHhzY/q/Zmb6nPDndstdBQEAklJ3ZJLPHWcxbyfSZOmx489SeIzfjm0rqITGTbmzp5Q3lYMx9dtqNlqgE37i+upm/SW/8YNUqmnS6Vx/CfxNjB0f8fziuQisTNzaLC39pnjwdq8kd6qq9/0fTTZRKPYhcZQBAkBKYTJQmOyaMw7J6Pc9tsqo1SEvEM7YeolJVl191Bv9bBrblsyVo4pidJsb9tr0y546GX3SqIelzTb9Dh5xoaisexlyJ/OV2MWcvv2d6Dhn/+5Jk6YACzl3h6MYTfF1pizc9JV6MxT9m7CEL2Y2prNz1oXqtDjm/01bt84o0rgQAkgACCk5MBZub2Y0E9Pz28JSh4WAaKGdJ8XJLzBM3U5VzdypAg+5fyCqa6VixhOZlozjBUUEWZTIRBUQZElUfpFCbfIaQ4cGyAJG2skFng0dci5qwmErskEAAAAp1qBBqFQtTc0qGWljdOJvWh1DuKDVqKjRLUS6Qee50isYPqers2JGFF1/HU6hEI9PqGunQPEUzkc+hEZV1R8IbSs7GRWfp7O7K76oaNdH96O/NZL2QRb/Vvq/IMcBokSE0o7V0NZhZcLiNNGtSno0pyM+n0NLaxRFURhpCO3+RCRw8xyvE9SeIoA1L2g+VNnL6fLbuO6fO2uG3fBR97jhu+jsG609x79Y+b0dTEjyj6BxqkheDZep50l3KWgBAAFO/zhYC5qeGH8qWWDWAIoTTAKK3CY/VTaAGT7c6EuNziNgvePqrkkhSOH5c9tqWYilHv28N0DK3aetfNMWjs08Y/cmh//cu7+N/6WXv9VbRX6mY8pCn//uSROgAAvBN2DsMOvBYp6sqYOVcjBVlXuesrdF9nezo8y1y6gfohxzSbtiA5XUEYAAlXdhE2N5ziohnUbdWIJAxXWVHZnZ/r3jXtbMqMiLtorJ7a45dDXC4n21/NSyHEE7373sqHujtaQVJgIPLCoRFRIevQa+tahE4AAoIg0aXYx7VZ1O/9IQADv7eQoTlDow7i4Lbg8fHNNQ9ldVItuNRLIQxxYd5482qSpkdGE65RKNT9Iv7bktN4uN6dHDxVo6mRHVjKOKb9rq23CJulyGLCqHU7Fa9jEH5B86DPkfovEc7fceUDDIDdxUQBvZAEE5DRWyZMkBy2wMlqoOj/63OIfQhhd1r1w3QPpCPIGHFTUilKvGKJiTHdq1N1nERj+9qNxpVlqEVrvNjtPgxenYBQopR8NpKEGPAAYB5hwOAnteeLu0FAwegN3EVAUASU3ZpwXL/r5kvJ6cs1TQVDW4PCXDDcCY9XWPtfmpGVZMtbaF7j9c7r37JRPmrqeCx8xd33NjSjYntOfkLpMDvtmqWuHltOJpnVN6eKKrie9Hrvv/7kmTrjAMhQdc56TLgWQTK5z3rSgx9OVpnvKvBgpUrCPYlMqu/94yz6yCsaxPr7BYAAG9wuQLI9K0yoeWG0KsWocCIpMChEKSoctU6gY96mCKWic74WhAHkOUuthpWKZ3VHdi6Ir0dboUjowi6qIEVySqmUzTtV1vFomOmch4qlLkmJv5p//DMAU/xKj2KQEApDRSco0zS2oHLiV+ZYM3T7qL4EGi87DZ386U/dMsBjqs6ocl9QQQTbdNbr/nrbvBINvLI7fFJEzkNKHL76fjirJtYR4rwehkSsZFGXYqLQILM8svpBquOb/6hxIO8SgErQAEm7RcGbL0ZzR2z0xwQKDEKDq7FxssKXONN/9FsMX//1cjHL5V+/Zruv/1Qk2Ymobe2Gq2tbEzBNXNrtd8NMtqy2cvKnHHGVkhpOo8Hz2wgiDQAAqbhkIwRcLFoFdmrblON94IT1aba7XMbWJYupahB/+fIQveN9tWmrzXDjO1ob7+8Pmv4+MzslZVfcnxmpfb/3Wli2eMrMiHs2mdpbxuwNkrZz93e0oOPUxDhK7X/+5JE6YADBk5YOetC9l+IGuc9BVxMFTVlRjBr0VQhbKjBoXJ0DNIBScoknjMkbU9mp/yyJCMMjIZhkocDW9ymEMfVOIAXa9picignX+/1x482k0qomYEVia6YrerWbv+oWgf/1+bi0T4WFe7QPkiK/nceH3VdwkQ0RX//+UWbUok3XYA7XCZfi3J+rcjuVX7ZOxUg4TM2C7Ajad37L/1sYHbd/O2sM4cLXfZsp/hFXfs7ZvqbGNFv372ONfbrDu1jEb2tfzl+L+s17N1c05Mnd7j84Tg/MUkncuCH+zxOFwASk3WkQ4unAlGSd6jYA5yrIC/VXUgo0FVV/8hH39e74f9nd23S9QSiGPfiKZqLA4PBtXMLF2pDmQrxzy4jnRapK8MIpDnvcTNRN1d8pVtLGLknuNYRLB8RTdAad1gh/t8Theo66q200256NlkdrGdLMxCreIon1NWP5GaHrED7yx+q+WR4jvRw7e516oPjL8nNm3fqyHNtN+91vQGgtNWXPxI9nF6/qW9KGVIuaTDZJySTmHrdJ1JzzjTU65FQqJIb//uSZO2OAvFBVpsMMuBbSdsHPQhei/UDWmwwy5GNH2uMxiFyPh/Ef///y+H0utCY+Mt0////LYNa//iFS08eYeaAIMJCSTlCmC3PidVL0z2R/q2PVmMKy+bYXZe+frEXVyycHgDv338n0j3WXfSbwOcxhw4yZvfpDgFNRkuZlCKuaIsph0VaJWzRAX0j16WGOO7n3uunkf+R5uWexBSsoJdwASrqrVTY5ALaCCGAWsIJcml3dlqUmPc2RXW7n10R6oWUinW7hMR6PatpDuS6JzFM4kYc4uS7MyhyrtJoo0c5GQpdMr0/s7zoJi6FZSN//+xihIWVGcCSm5RiQUlls7aF0sQUasQ7IBrUk+c35QXtu7mnCtERf1/GpB9dXX8yeFOF4/safZkzwjKSKnUNp4PjS5oPLKgqXC4TAw8WJ3/0CofphE4YAAaKgoQzBVnY8Ia/JXvQr1iB2xPLUsZ5RF/nDGUV8rd7Bs2Fz+3Kne4/WufEYvXT/e3LPef6wfEAcUmfqOGSBr9Xc1u+19DC0xnPWPs7/Whx1XKCcuX0ZU6uav/7kkTuAAPZXl5RLFt8YYmK+j2DXsptNXUjNKv5RBisXLQhMizf+pVwbAAkuUL4V5sNDSpbuT/4wDweQ9kY3Hs6RGKFJ1NdloHHO5zbnlrKcval9fzc8CX1Pl8Gl3nSLMkd/OqZIGspOZg6O4C+pf+RWBkEoHCt45Oi9pxiYz//egxAM8HA+CQMAASnJZLxcGXlM9sSeSnqiglD0YpJXSYDNQpVlKy6JTWpPWsfylFi3+fcnl/QVfMQr3Dd/GTUp0smzTnJUGy6NNndvEu9zcwLmnCIx4TiFVKeI9rBFO98z1p/XNhyN6+bqUrhJe0PYUoPAADEglJywPgEDkcYbcMx4fMjYisXRMC6P86gLVTF8uDsDYLiDsshf2I6h+PpPV44JFn/7t/CJpUvrSXgz40WuaJWZeeiIW0a7/u+CzcpRR0hN1m/0Pv+P3tFdEFXE6HJQEwf8EICoJJJTkhIFEckAICRTCNtRVM3FT7UhAjis+3nPF3I8T+MxBBo4eD3ZN0bbMF+v7++loTfbN+t6x2j5bRf8Rjtd0+zLvUbrXWFMkb/+5JE7IAC/E1Vkfg69F9puuc9Y16NRV9g5jUN2ZMm6+iWoXrWWpKi7GYTdkEC4dnbyRTh27yZkH749HKdnM3Yo1GIPpJ/tJpNNxgYaW/D+1SWjIisQ1Hsx7LOcht9LkMBHDigZY0U6Cz/U8QoGBgSAm6OIIRa6cJHjoohy2RWw6YC31P8kEgFJOaSl8wQ2+5MBxfGQR6beGNS6vkCaea0VAA1xQdOQLOhKcZznWdivRBu19rNhi6yeSur80qpV7UJKqERLRGohk9GSXsZkcT3JHfV79+QZUJCPY1oRbpWWOblxzwiIiJctFT3//c3u54YAHzyjxAIAjfSZJpqxXr6tNZ8ngVW+N65/xWbd01S56ugcfqb40J638+9piz9fnuR1zdv66x/NfOz/SVJdGpnVjmYPlcEbI96cYAYTu7IR7i9r9JPLg/oAAALmHVrCAqi0mWSmJw85LixqaOpJBqtGlYsbhLw9rLt2gYrzR0JZUhvGtYcKtFt0YNJCEOxouVJpUCVFm0JZWZoVMQi1VNopl4d771n/5XU+77VRtrBGgNk//uSZOSIA1ZW2zkoM35B4vvqDMU5je1dZuwlDdlMJ62Y9A1+mBDYUAce5Hy2IqsB55gs2/+HIRP+1NKABExBKKcsAERBZ1gyjt1kQ0xZ6jmGylkrefPyPLmYEdP62HE2YHZ7KlaaqZ2RQZiMN+L/8t9+/+/17qEU3tcaZMCIejHpu3lIpr8NFzH3/wOcD0y3CnEeSkUpcGoDEzT0WsOwfZtJuTROM4PiZ9U2T75mva5tXLoe1rjdz3veqKcmVelI5n0v5n/1udlY5PyzR3eEeZ/oXkbuozuarRTqEJ8ipNkKjDAYSxwDEgDnWxnNM//GhRSRxxpxxSeqGmZlMxe7H0M2qkQgsteK+j6X/q3//TiCP5qq+Vsmb4pHZsFVp0EPuYrHoVDsLDOIFkzmCAAN9m6vuxnHqIY6IQyEOZzOrnyGYq9P+q029DiWYaoAUMAAU5vxklgEZRyEKtjc5Ga0WBEcWypVOb57DueGoL/VImq51XG9Vm+Nxs1xe+YWr0sMqktGa47ppMWn6qPu5Wqr2rxX/k7Hg6PnKu5uuGv0HEdSh//7kmTsAAOJOtebDELiVmSbWjFiSsvVJ3DmLGvZbavwtJQJvk8Suoy3i//mUx7PtUpL22KAQAAQAAlpykIjBrmCWpa4uulXM9KUIDhnL3ApLZsWJ6s2q3tXMT5m+/SzED640elreqiIhf+fWP7nihkzO1nctQhO2VdBMbcJfFLyterT3cm2ruW3NqirgVC/d/In0mMfiChSICrZ0YnSUuaKScUiOL3IxQsBu1rZRy2/j1YUqrHL2/dTkr3zUbdK0fQ09Dj7DrZ9TLOl1q6J557DoewTSzTOkyf/+QDrcWd/zQgr+0fIFnemAgAAEJNyCUHm9D5RFKrSfLrFzAAlM5gODajrWmUPFQQjJWm4b/+ObQx5+2p4l1Z+iL9f52tZuKt4Zm7dVDUQt00XNVxX3f8cRDliN3Q/zVUElJyZdjqItIvsWUqZSF48rxSIx2JpsojhmMzOhNXdnW7n0TVqD1mDVWVW7omrqTbr2JlQKSmdUvWFemTFloYoUtSpPlJU0u9UoaVg4TbpIWUzvmSE+6w6f/oRRaexamCMUSAEBJOXItb/+5Jk6gADO0rZUe9C8GBH6yox6FzKbNFzJKTruTyhLWiUIXIqj1ounitbW1+/xJmrib+BK3pZyL62ZVjq/xvOTgpMiUx/NNO5F0IDzQ+u1DlYr/xIdaRbrDEDuXcchpL1EQpw5FSx+YEgjjxkqt0Ou///iTUUYvwoNVS+KIojyciRydK9w6/MUNQAAUlYdpfCzBzKQGY+WzuUjSpl+ZVqrob0rvKREwiWev3j76zrdZsXvG1vEe8Zo1vera2aM0K3JfsQyH1pNwCD3tdxohRA1laQIUe7hwWZZCS//yt4VSee3DpEw44s/b2aQ3eOwoGRokQgASSnbKNk87XeVnXlIvL7+Zf3iHHGOq56xP5Xx8zf5zT1gyoyv+deF/beIFetIEhyy6vK3Sw1LMs0DqeN5TuO1pP7lmCapXpaDY5bq6///n5+ue9uo4VIKt89emdk+Ejhw9UAhFgCSSnJAQGSC7Sjy+yJNVGXxIeg9UA1Sx7khR//jobU+5TCpEYpN3Y5mdX8zznd71Yt6pXU/XExxjjAwWKPFyDA0kYNU7jDqH23//uSRPOIQw1X2JntG3Zs6BsXPehczTVRWue8a9mIpSxc96F7qK38270eEjWvoA6CYgxlcinIiQCm5BhsILLLhEDIncw5P0aoAR3eZhqchoB4znG6z6o1f8+nH7/9q7WxM9zX+c0U/HfNqkXVbwn21UqtbFTmKONQMiZMbElWNe4Mm+kS7/+f9+L4ih9frBqACNuBmZNDWwtO/3dNa2ilHHnQveZ/yleud8Uvq24tqararAxV1XdM/6hWdH59Eft7+t7JGoq0Utq+9OpbltQhiJolQJAvVbIqU49o3eWRxcu5v7iNaMFzz1jT07rNCQMLRBgB2m3/0fHacrEhSVCUwRRQw1fJimIuHYQGCogZvjwZGjx581KUMMS3TBoQn1cf2pyw6ccIO7Q8mRO0EruQd8jBiydAmIWp+Z4UY2/Pwrl9DoXvXO5/fpyK009Mz4iIyKaCEV5yiwQBRZOaDR0BmQAFRv4KspdGjYiFjoDAKTEaLFMmBeD0TcMSbZGGSheCB8KbTUv8KPj5X7sjQHa5mGyRCbHlIPF3F5CqfO/zMmWnzv/7kmTlACLqPVvRiCruWIl7NyEoXo1RP2rDPQv5li5szGQNu5X1n+V9vpfy//+eafK3ZttKCgRSPGB8k6tQNLBQ6RkQV+xowAmg8xUTysL+PFRTAuVMpYS7ttEGCchEzA+XsN5MmTcZUhFbG+jzd8uGYkvHAuD1Kpkt828m6lIudqNWpNlyFuq5r/95hfuepj27Zzcs2tuq4Nx4CkAApJuXSS0MvvwFrImFA8jQSQ+PXevQzoBm7mLYOtmgox6sU19xSleeOspjfk8Owzs8i+oWun83QIKTV/nHzMKrZ0kVodblZjvlL13irUU0W+V84fYqkf/77/3Jv+aBUcIKrugIKB4AgpKBAHsFLAwmhpCfVTMpn3sewvGroTXZd2tywkcUZT4inOqKPoiTTeymN/iO4Z8RLkTdQUB4u1Yo95469ANSSxUkwqLntH1qAYQAJFOXbAilFytSWXTqX6BU4eCmY5I0NsAC4/skFpqymYlqYqqYI6vQ/pY/6iuyBDcz9t/Z6zlfw3QjWyZaJvXi6iGC9Fx6i7qv4vYRc1HKmtNFXPf/+5Jk4QBDPELcySky7FMnCxI96FwM4WVxRixt2ScR7WiWLSjzEIdmqc///ZtYKFS/7OcggPN/wYTRQQiE5drA8lGWVlhF1UioqRixIfy0w3Ad5Y+TxAHWsmNr7e1z3Z8I3///xyya/ToqUI9MhSq6HIVlqUiqsWYQeYRnMbIdyCkBiEcOtKwkWspTFR1IZvUqF0Y6N5SzKxmESHsGQEGBBRbl/KAgREduAPC1gZLsDWa9BeXPDF0skiJThKZrFUs+4xBoQz1Szrj8nrEziACuSwq52Jbfq/GI5HWhhhinViBREu9CsZxQZZFnP7IS71a39EcpXIcn6OVRUPCZhN8dGGBuMtEspJNOfvRFKhtwZkLSwXNoULsApt7jxFwq7VKn3Rkj4+9f9cmQscYkZvWMFX1o9kJogmfzjFQtVt3fvPC3dD+z/7aN/8lv9XYcLgcMdASAdSsghFFS0FgzBHDlXwpzVmSNPyjdgs7vg5I50l6a9r7ag28xK5//bwxsqDoOQ7ijiIId1LRGkVTNnciscjrZanor6tf9SlapXvK/VSnR//uSZOoAA1JO3FHoMvZlCvuKJWVujI1hdUMordlLK7A0Y5W/CvL/OU4gRv/uwgCC0SfBouBCbkvzXSh5rnnFBRPeo1/VcuiGZb9dtM9Uypv/36ItA4tU/O2tvKJCG8O4iyC7NIpgI+ynbKxlYeIiy5ERDGUtClIifNQIOo4l5W6KYqI7vb9yi40POZ3/zukGLARASbc2k+CEgOp7DU+XmVbX2WvX4X/MMhk+8VmlTebpa9943/n9fOhTrcS8feYmf31M3W1U4bvIXMe228OQjtFdF1Z2RXNOpa+ZGou1bNpXNf63Qv/M1HxzfdJ1D/9Q8sharCU8v8vqprV/3R4kGFQACUineafFog4Ae2G7pxlTrdyTCjM/rLVuikg9WrWHIJIlDNff+bsb2D4CBYqOLxXxCDkeLD1ZrqllYVVp6+d0fW/bquL/VUYup4lJ+ePuq7/l4T/pa////zSVHf9WYOUACQASQCXUgbAlKK71jMJkLtqY3t5P4c0qkKT/+Ntgu3n5PakssO2fSryKl8Ztj3Ndj0Y4CimajrOKbo88wkp2l//7kmTlgALkWF05Kyt8XWrrlxllbs29bWzmPQ3Zhy2uaGahv070d8455USqmHkhMcYiqOd9mHW/+Xq653/VWOmsbOHiW35h0gAKTlqZC2cZlQgZVMt3MS6ny8WFYKaBz9ZNKk0yFR27rlRIlDvrVLN2KS/yVVgcMsy9gu0D//4/mLv1S/rhmmHZYm/2lj8VHU6f/wlLbL47eCugw7BZsyoJVBSTt1OCsdad3jOJ4srJs7l5ugrkAHNdkqOJvQ4/V/42rkANTWRw+070BxfsZWEetBl3vZXlW4kyYsdhCdDkqLAjVYo4exDKxhrFV/pVXcUTkOi/Wo51/gjAexycGJ4RuKI2VmyR90ErnoDXDXorPpjlRMUlJ1+ucTgjEKYeqKZPmNKkz7zUcifSVOs6NdGvsY667qzmc99HfuQ1qIpNNd1FR2xBv/8oGNABTQCACknA8C6GcFGkJ/LTIEnqrb9abggxhPMMUMMQg+2+W3XfQ0oBS+P//r6e51HMKA6OImMSDJnRv/+4IFFriJo/yGUSkiIpLWaUIO9QiIh0bbcsL+X/+5Jk34hTKVPb0S86/lkJK0MlqF6LIT9w5Kyr0UMebVSWqXMYJf/3WCxVltsyf7+mm/MARIAAKclyYwXbcdbGTYi0aHRWkYKtKR44GBQdnVqW6jiUlmqRd7XmRq1X7VpLKiaq1DphUBw8mY5GTI9W//7koO0oeZB1A4MGWzi1ItvcWopLyzPCxdVFdWtdTSXKU8fx+zND1V9Wt8kkZyrIgAlOWlISwah3Em4Tn0yOB+jRS3JZaR0OWEqibqLh5xMDyxTP6R9903NB+rt20kEzIyLzrx3BMWtmvLdr0mQECECd3Z2LMc6AiivRIYxnVDmd2kdHdHJTf//vV/mgkKL8oEzaRSRSdzttzuwmeiLRiDZrvS9Uatl5bY6JMEXVCR+NspdAraTJttX7amHMuJ1KuZTMzPf/LutZDfyJyY8iBEoRv+3EoCnnCJsyvwyaXMfPL+iC3dyOIGAjGDo4Mg9AI/uH1RSaBJTTTtYFSPT+MjkOTZSMfsuISPuo0GBOGntf1kEweE0dR/oj1T7q9mVINh3FSckVF3bNfMSWiG1zrJR1//uSZOqAAzFAXFErQu5tCutKJghujBFfZmY0TdGKK68oZY2/awSACYYxED1DaELq0QQOAE6GSjoqLC6UASU3bU0DS/UecQFVxAbmCKNFikbOsiQOrpLZZYPHCJtQOPZdY0A1WvUfdf/N/jmqQa3xUki0VEXSJXM7hMLnVzpCL3MxdTM170H5RTMzsVFpNpj0KA4XMxOoMR36AsEgFKCABKLlOCE1r7ZTUVyEXQC6LGUl4MjeJxM4+GZUcEkKQ+yP6qQEJb90vMLr7Ap0VXR2ElkQpEdbuRijTFO2P2HyZnH21sKEISquLkLNWfQkyP+9Z5XQmpf6nGKIGqYAaAY4vQKEjM0Kr4iumhe7BfIQgps037Sx3VH1/rG//8KIAN/ZVJPV+YWJIjK7CAKxDlMrozM7uJixyN99bKw/0zHU9XZ3a9JdVMQRbuhoOriLrF0AApuRTpGUSdDk/KdwzFqz5wexgUSiiggRUliuWAwoDBLRwrFoiJiJKR41wqDa1dc+wh7Ghmq2B+OmZla6faomVuyVpWlVuNpg0WBwel7UhORMpP/7kmTeABKnM97Qx0LsYKibRyYIXIvNX3NEqK35U6QtWGeVcqOa5UurD0pV+tclp4i66i2tcVHpxZAkJ6DUiLmAAFDIJTct4EZxQkKYaZlzE0iYN6WhXyOKfa+uNoYhhLYS6pr8x/PQDjaYyOv54mVVPjrqIe2K0LmNa+Zk5JPOGVCtJVuhIKi50JCdopkjJ/1kxoM8w5SxUhpqJEkpppzFKXA82Tj+oi44URTag6ewPF119IKH2jpZWnf80MFgg5s+4u72p0IdZpUVrf4mTLb65/+M4Vq4jeZTXtkk2u7Ufa1NstKgywZI0KW9/NA4+oidiwlBkSpNIwgEktJOZ0wgpIWjO7JIiRJHfeAkZvuODweIDTWq3RsMB/c//d/SmAOa5shnYxvmUHHjPrn/4iBZGld5ld+4K1rqpq1qaRM2gyGyVChT5oHtZI8wJCx0TgE62gECmknLAeKqPNzCEiCJI0InSZy/cva++M1EZY09If9Tvf/cGGjOrVUpcqDUYghn1c4eOrGowHEBQza/RhAyHnU6O5VOaLKZHOqEsrIYTOf/+5Jk6IADfEnXmxJC9FgGC0oN6EyLxQV7oy0LsWUgLvRjoXYTRm/KYpmRvzoxEHIdiOqVJAOQAAUnLrf1TDrCh8BdD6nL5ozrLKJmYAghvo6kzhk5x97+tSiBMYr/CHSQBF7Oih9KUAUGulFLqjCBalQgsowQEilYE6EViAhIr6qFFku8DjjylFBmT/3MNK8ZC9NwcwJBAAEpuWlwDhssiW66qqf+g6h+HiXVlSbrCKC/PpSmZkm5wRSNe3UgEAC3M7f3Lp3NNCAyfnGCOcYpjW7qcg2kE6oq+rspZkqrjo4ULFiiBc/FjaVgu12UEZugAxuSIDIABKc07ZJNhNpZhhgQUjIlyikiaJzAD2GxZ5KcWP7SmpNf61E4dF//uBdUz/o2/+yOVzIlFYEl9DVflSYp2fiz1qZ94Mh1i4FpMIoeDs+RggotSgAVCABLdtahuLcz2fcl6MFIG1cMqey+YlsoAggghbIsVlqQGw6JWQQ39U3IJsr/sa3/+//ivdOl9YXPBwQR103HExv5y/8wMcccUWTAoPg5rVbOqK6G1DV///uSZOgAAxdO3WmJKvxgSrtKJgJey/j9Z0Y065FOpGzclol7/8MzRDf/c8Mo8U6AQECAJLcuAwXTQDC/ooiAyKw5iypfMS0UQI6TZaIqTh04XBvOibJpb+uO8hqSj53oLdDOmu3K18r4apq+belbdDAyJO4iTvinAP7QamsosEETNYxodC09zVQwEP//OSRx/wZ3qOKICCgvkccJRALcu0AFOqy1rUKG7D1rmyzKeWeHYADcGR2nThxN2KB1qldeeO3/VZqSvuwk6HvMJCYyv6IUgaIyOiKbd7DBzXS7gMZmYPjAiIP9mT0FLT/7nYXOzkOcxhVzsdxxW1jFF2QJVIJBblt6cXXJVdM7g6V2Om63njjikwD4CrJZ6lyeojgSer1rh0lP7Hehn6swuPUhyblIqfqpg4pnPRa7NMjbNYx1MgpHBEe7PiIQfpJN1fSiEgAUmpdIAhNpx1Y1WL1RyaE8WTFzWXp8fwT0ty8fO1ECY45oyKbKqVth7vdpOjzXKBGc/pTAUKrDUohwPx4zuFWo4Hh4RvcX//ekd//R7o+WE//7kmTrgAMkVlnR8kN0a4trKhpDboxZa2rmNK3ZSB/taJiVcknW/iRSxYgkE+AEO9TD/Ucu1BgO+xuluPABTcd36xszoLCASQFeFh3G5PlQtlOldQQQ9RZc6bOo8i6T11LmDwStrt51WCB8iAEpz/05YdNvoIOP/6hHqOerGNU1//XF9//SVncBIw1XiFe9BVf/DStFQyf136xRwHfc7Ywwg25KOGFU0GuURqS3cDFvf5zbYCIV1YFqQdx9Xtn/NM6k8k5P5A4qYkcFrohhilBQBc2x8iNiT3O/zR8omzNSynd1v44YqHsWmgcDTosmoKzRL9c9VEAllFOpzhIVIwqzpobThLudrzwVMGQ386brUrfoiMPiMbt5E6cpYVER9EO46GLaMdRLdtKj54WUi0mLEXaw8LoDj0yCfULf4c4YJ4AAABKSp0QApmUhr4yNc1HkPjZI6GkBRYRAdhF9tshxaFdyMr6hvMeYjYXtv/2bdBuaZzUlD3edGaVsbZ/c1nehqbrmTjP1cYOMFIaE7CpjTdhTelTHOsuybyQa1gV7h4X/+5Jk6AADREBZOZJC5mSn62omKFzKmP1s5LzrkTQX7qiGnTZCoV5UbAASSt0JSGxXihXrmhAWikf9aLw8Escl46M8Ca4WYXT547Lx46Sp4uXRZSDKZIzHNZrc9Pl4+dL50v5y7lMB9svo8o+GXf1f83tWmf5+f///5NxKaOofWCGjTqOte9zdFjiDgiOptf/az9rr+ZfEw3uUkmwjG4IKGAoAo5b8nFlulZrpiTSp5Cqy8jPPLgbVrq7ETqcdp+aJAoV/VnmJEkCQ9ka2fTV0JaPqece0xicx/PUx9DUmUr7TheYYtnNU01+hrHH7O7mNoUOJ/KnEPJgsIAAG2/Om5AjXQjyTSDQOFxDIu38YUAFYNRH5ymx1F0v6k0Sk7L9B2QdMdyZogrPkIaJdHPP0VzkS2zHkb//aqc18TAVzWIh8XCwayEQ+PE5KEImCaGwMBw5js19U/+Rv84l/5w/VASACSU4WCwncrNBzdM0Qcow1SFDyQKQ1mkxlQhH6g2MjihSW//4/rGpXoeh2bQ4QTv7XYwkH6s0mjCGBFd3Z78g1//uSRO+AAyZN2DmLOvR3qxsHMotuiyk5cUSpS9Garmzolqm6WMy+/a7pmStrJt/kl0wbCTqACkUW5cUCd0vMuMmzZ8wnUkPWAmU/razGKJiZHtSlFIdpcMUFVrQFxkhBErDl4rgt0qZm3ca5EO5BIViD+8nVKCjneziRxb6n/Hnw8GDHCxyCSsNZ9RqDf+Kj9bvKmAlNJyJlSmroJIBtXRotTaubiaXMOsO08gInIoxco/auusvmyps44Rk6jvk9a0JzSvH2VHxbly4TR6WVzldWmmHqpXqd9EJWUks6WMzlLMhLmUbfKM02erTuXqTkf+RFXyouACkpqe5fVJFupnilO1UxxyMP4+TqZ91miJKBCiSu63RIpQM0U3ZlPTeZmLX8a1N3JqN+RKhVPxkl1XF9xXxdWR/Dff6ayl19WQ1//Lcc3O3KmvtTkTlRfalCqX//igZ1g55ZIAEk3Ls2tbNRjhYciYIZuFFpI4Sxturv7DTrnesx5cX8O+dJPze7h5EIVFrSeb+BbXpXD/evyhrjAxuUyITdvSNjZ+WzYnOQI//7kETgBAKJV1s4yBN8YAp7eiWlX4xZT27krUvxi6lsDPohenN0FywmVaO9vK2lOiZezKZSf0O9PEc2kRFLWrJQgoOEzRCCajpVM64CBlTmU+Qeq3FMtMNjYAwC8fD4w9nX9D/pUv6nGPrSn3PZ1zrtnuskV36mHSprE38p26KvEoAAKuCHNI9eSxH9Ze0VYIx0H5pwoYEQUbHR6XFDWjIgoMh5Ss5QrUpHhfmZRQIJoefe21eibJciUilnw9KIyyNpV6ioP//JlppaLQwKZRjWqnoWIS01DW9irH0+75tDi6P6HPFjsLzEVDP9HSuW/l2fOLibTKCaSbbl2mtRYqSxSUk74xpP/BhmEPLCQBRC1uomoXhlFg6uo/3bapHpO9tMEIMZtu/jM6rrsk1EHX62lo42rN30+1X9B7GfWTdSAJSb+fGVunFIAbnQwwMldmIsOc6SrQwbIn1G6GSy5sJFClpod/6KhgavlST2Fa12rv8eWIqzOtf53L/nucx7hlF8u82aXYHzXqSZhUWui+uWvyDasiVkXMPeec5yOiEtv//7kmTjBAL8V1s57yt2RqeruQzqXY5NM1ZsZOvBMaZv9GQJfvOOdnwWHofc1UIsIwTHjxLzjprHP1GragwYBAACIJUtMUKsR3hs7oKI9rzeRXfd8Rh93pv/ypF7Wk9Lb3nXz4qpDFgT71X/5wgGTmyt9mZr6T5FEsYfM+QirK5rEaQiEdAgSVv73T5WQz9BTjyxV3WusOagwIiJJKRRTtDjiZsHAUFBZMydqrqD2UD1SmKxtNFlxNq2QeufjQkgzu6eqYmZ8sM23OuhloRJN4hGSPvHckK3p/ETRN3fvXFCEQIRE7vuaUohIiubm8T5ponBH/E7BGRhxZ5x4IKQAAG+klFJeKCaChFFKydXOOeUBQCEfrWwzjJMTqCvb0nMX/1WZzB29bP4xO9P56fhASo1YhXrxnDmDOeQWHMQhRZiMdiEoQg5xa1HQIYGGAGO/oRT9yEU4QQPSAddCABQEpy78tIW4UR5E6IMr5Zc/XvacYMaL/93i71SJ4d6P5KX9okDf1LC+dbZLjkmt5Lp7IB04LKMYgu1yanHgxa826j+8+P/+5Jk74AD0VjYGxg7dFuJm1ol4l+MgWF1QbRt8XgsrRiWib/UIvUzs69SqmpVu84bYRslFt3Z4uZpclVjNd32nu/1NVkr4tLKgggI24RKebBGUOnp37MCdFj90TVnp00kU1JoWZVX///3r/f5aPjT/jdpSbKjtmZEYzNu61u2bMZPdmttrzsM25TPTw0sztGzUID92Dzq5LGWRDBzA4CK1RLTT4rgEgqMlFYrVkDmCZDqvesgS4vmoCqP7ihsa57qnqf7UcS6ul0AMxY/B/8GzEe0IyvCEWBHBuGF4ILI/55/lldmO2+7PRnRgsAhqJSjjosGw4QOyUVGf2xaJLkAAClNqMTBCkDbOcMGNmJcum5g9bFYEKTc/pEoy0bKXpJa02Uki6qZ7kajeGpfSjf7U/K3a3e6SloiflTVku/PregzwNMvWlv9SgCggFOX+WBxBek9BGVNlLpfYjOUJPaz/8NY63X9I0iSOnUaPTGYm/XG/Djrh9DrBp8qiSA1GWY3dN+zhRaFaChWUcXcKtqUZ1TvX1ZoZifRGEoFX+IYJlEm//uSZOKAA1NR21DPMvBeCdupDaZfyu0Je4Gsa7EupG1oZol4c/7j3U0Kz3JcNigYAAAUpfx7MqrisFJbQZDCnT7If2nv/w1AKjvzXvij3V8VxC1tJPY0Gd1pOWaxlQlnc208bfLJW000M3UNMjKC7Ugo1goRCKC84kGTzRQeAw68Xiuv3F0aG+REAAAUpqvCQh1kw8Z4n6qaOn2d40n7NPTOq5FJUfhRM1X58Z+HusT3lxe0DFM8ENx5wvfyCOKblVNw+bl34fdl2+N4Z7NzfziTFiziqnhgmpp6pq2EjuLidaVnGLs9AAACkspvElV79jZWO69UadamibSdz2G+YwYAvL0+va3MXYGwxu4fzX5frHARRKER5y91L1344y+dZZJm/VrWLtZjuN5l6uve9J/iZiuOeFuX7GCkvHOMKN7hSX2ehnpqAABU2N4mAHM3ThSNENXd4h+kkoZAfjAoLNkzE0ABhIGizFFMoKqJY5UorrqNkJfM0m0FKnqUpUKQxdgctCOT9+zGftXMi3U0ybaZGlUZadUp70n1dJux1f/4eP/7kmTrgAMXSVk7DxrwW2X7Kj3oTAvEyWLnvMuBe59rzPwhcLXdaTMQIAQCJKUdGYeHUD9YDYS7Eh6iqh1Jg4U/lRJkFiiYFyp1VqToXj7//+3Sk8Yi21MZh6E7Bjz7y83u0M/u6y/4ubb5VZP2dt5rFu5DcqJ/I17m7drY7qrKlIt2WRa6tyhVVTJKJKd4HEYpueLYQyWhp5HnnZYozELOYZOYotVcV8W+TGfZnHdF9lMSPX+oq80vxGCmiNf53/be707S2ZNZL6+UTbYr221SJhJL6m2C57aAVbANiqs1H/8Az/6SO/I2YRgAEAUlLsDU0Ms9QXGDjI2NbOs1dA2AJAZR1TKY8UzRAwRQqbW6SJgWLV2rW66Lnr706iZnoDikW5vv5e2eGuX6j/+q3//r+Xc95p72mIGPpLStfSPElWtQN0/+aTX/Qzyp4jUWe5yk004OBFHQfpRlLB0GDQTcPr3iR58LV0HwbmB9WuZM06yc3D1XvOtEBU5tW27gzGY6EvuXkSgm1bz62sKrPG/O27e5dZbZNqSlOVx9b/63bq3/+5Jk7IAC61VXmfES8GFo640xpl2MOPVzRKzLuY+rrOjGobr7tuys/9wTdAcP/Chq+xiWQRVbOMiu2EfTUa7LsgRKEWiZACQiTfOUGxQkk6pm149cTp691Xvm/Qgv7vPUhb+JSVPrX23bbY5fMLyu2Feb7W00G3bmXU7jS7WTSPg+v0HICEgIu7/zR8AOh6GLCQgCIQCSW5QmCwMPQOeMooRqHqM2Zrml+fIBgL5RVxaq7f63G3uj3eP87NDIqlpKXWtXlQcjIlzTL3wcxkS1W45ZKinLDQurctwr7TRqdrMXzUuUceapDMgZpQLQu5FN7cCla/GL2ORAAAdwgHlBKcjzIpP0r+qPSvOHLbmjN8gKZiwbZrDM9T6hRZfRr1j/OyaGJIbbYfV52/KIXbMRcVMz8pJun5+/+fiP5dw1++KhnbJm+L3OLmnQRROSymEKfP/+R+6JBeEkm7QqA4EjOltsjxNekkNQMvtYAcP/g9QteZ6Dh9vPRh4JsVqrZ0GCg5m9bJGKOKrJuokws2pRIYi//R/6tixhRUDnljnwQsHA//uSZOkAAxBN3lDIMv5gp9tpJQtdzNUBZ0S9C5l2H2tMx61xMgmPH+gEIJJTkmgofuldQPS1l5gSk4qyagsS2pbLLwcafdaKbrXYrBG5pep+pqCCUqP4x0fKl1UT/zH88NM9Wt8S8yMH3TpuhU3iV6shEnz5lZQMDnaE/bdQACSnbsRzi8JkbxXmfWKmTgS0kDvSRelesSzvPBcQIRPoD66Nx79uPBsQ//+eKZNIWFD+LlJKVkuZBqwq3tJP8O/O/Gl8XCu1XNQ8+a7b2SbavMQzqij77W2kWtnr/6qnHTvcyo4cxshooagAAApOWUKEq7Q1A0mxGZ6q7D9qOOl4MaftQCsteXtcAGWOBV7mi58CF/3vgIcj///+bWrCptrCRJnMoniaUiQkcmoFEhEoulUNRjMHCOylQy7uyh06B1h51VVKxTj3srGQWT9fs6/YVUbNIIUFGACAU3LZxEwemkw9BGjxxG0uuOng5I/XOakpkD+y6Mq6AhLdr3+Hp9GPOyhXMd1cv2Ds8Ge3SnaBAoGjt4w0yQNKiXMnguNywr/+Z//7kmTkgAKAQ1q5KCrkVOf7JyWoXI1RV1xsLQvZsKprXPeVe49zHGzY97skAEpwdDQykMs1uLUvNPQ7swLrpnFJAln5/UBQZl0AbdsutnujBR0I3ka6DRrpqg0FF3uNFSMKj1MRb6KcaNcX1pU+RZJ53IhHSfHlXhxhZQwcUV/0glFOYbB1vaY4vL0l1TVI+TGep3hJkum4+FIsu06TjRmR1l4n07Kdc93cAoRqma0Sv3NTLar6mV5lFs6L0m3+os9pSrq+OS6fyBsDRVx3/HdcvFcoicEGukCEHxwL4oqhBBEEolOULjoBvWJLyse/KaVPIS743gtH/ZKPn0SdUUk/uaYmP4kPn2U5960qoAxr/0R0yBiAVXPTPkoO5jAzytnoHZSD7zudycVMIDMgnqxslLhH/Imm/VF/vrUAElvinJTRd4Ym4MnirO3+iEkQ2dUmGhqplfSKiUEP1NP5ZyfCKqmRon83aPN/8MB5e89Px1ciEDUQrraKMqr6gXIYffFfF+MuKI/tI32lA8S8cIlpFCIOiolX8XcVEoFFAUGEHeH/+5JE5YACoy5Z0SsSZlTH2vM9ZVyMHT9kZbUL2WonbFy1jXrwQAHOHDLEzws9uPC/9OuWK0yjT98hqr7zqSbyjJPGTzedSIZJMeE07x+8lmmkmCAKL90yLdtqguZMTxMjNIxoQxHTcRa886v3GKuK1cwpgwpcbYmIt8VgjfyPbid5dHRVsYIslTmACAQJRae0InKS5ZiwOatWTWtB7In0Gpw2HUXC+dHmOwQiCKKVRm1qlKMFJWW6nm81QYQh87/+v+D4K3bS6W+nHhQCgbqsc+910tqbLV+vao0NmfPS/zdTLOLTX/M5o6EPHTU3+uaFzXEBU4AKTdCZCFDUbLQVqKkqVT7uLAKPdlvdgCvS64LhKlBpff6+4YU5++m4+CAnL/LBNHKgJBE+0n+RHeIE38uqodkDgAsI1+F1YzMufmRHaZ6w/b/2VFdQVAPiukUEgEpyEoj6uiDSIGxh0j26zIHzRZT1TYFTc0W1VxCCs7Z98rK6quvqAyv//xTe14Yx9e/yQeZ6Tkq3P+u2+iksVL7288tdu3J3V9fzV70y8Xf+//uSRPIAwzQ41hsPQuBlpxqjZehcTWFfY0Y1Ddlpp6vM9A170qcLwcLDG4qyJBAJyAADe1VM8eKyKTJtbo2RP/Srs6OTDgrHXTEk74Pp9JN5XpKTLzRW7384+PjjgAAEcf/9rBEsIjVULTDCbeNS5pfjj//Sxg5en6/zr5c2//WZtD1stfQkQfIiQZ9skEAACnIpQ70ak4iSPoLW8S740DqBeBbBuUZGznWGIPAxOGrMMoDEWtK9l3XpDDAgFb+ev7Fp/71VnWVJl1uq1ufVy3a7dpv/qul+//6nFRQGSWmv/7/6mutm+yS7ixlfipZARgUk3eII01mDRJOtxXKzlKeZ75N0YIMAd8dxBWVN3w/jq422Hl7G81D2JmLFijJ5LXFE6BmKxcnqb/BTigYmmT1ZCP4x7IeXo6ONTWaxpVNSWmEyV3/UMKcwRKv9FhCBUAACSpOMlaWEWMs0TRaVe9R3mejLnls6kQBPWgU3WUygCMqTdNllWVludHAPXUgtVVVNmN3VnZRg8txEFU6llpPKdBcBCCzDXVbN7DRY1P+JDf/7kkToBAL5PteZi1rkXIfKsmHoXIxBPVrntQvRhSnsnPWNewHP/vqlTNa6EUPgcIigfFBkWVGJ7jhsWIdCCZnYgDAAEgAAlKW7Af0Gsx36agru8UwSEHgSHZPS2bwYd+xqNLa/ti+vnOF/TOI0iXunCjylcRD8whqR1zP+sW4oQXJF1cVUvu7kVM3/+qqYeFFZOXgx+FHxVfU6Irjxw5jh18jReDCo0DiwwUW5d4PKRIXgcLpchXXNDk3zVyEHt/yICUXm4/EaOKjhnYlI/7qO4ngNF3af/X9W13pbVE/uRwQqrzz+9u+W3X8QrpyScGHJETAu51ojPHSCD0z2oL6mLBkNAYkhNXke3AyiDsorPRPlyPF1B2f/cs4imZn7P2duIZrnpwNZzJim1SBMelXTNdRC2a0xX3Q9NHSJm6jmupjpRCCB+7+MZLVim/7skRfu93CZPRuBqg9gzS0ADQACknLeZAbAJIkRUoCKiKOC80hUpKAYNLcFAmKW6+WlQqTVTzEbaxziMScx6IUdL4nKkkoqr6qhfc1jXZtJqMBwaLv/+5JE54ATf1lXGe0rdGWp6vo9aF7LdP1q5K0LkWMfbeRjIXN/xUPhEWOHKCQ11LgiJBs4bcu2PWSa/iREFJS2Q4aW7VH7rB2S697u+bQRT0vKj/n/+LGmgzaxnN7Qa3qeQJ/PWqopIeYjTm1y8o2is7Tqu9Tz1Zv59wMBS/9jKnmShb2Frf6btJpmAJL9+OtY3XAAEDNvUaS2W7Aiq10ZKqpfuuX9JBoznxnnxBpwACcZOfOxGwGnLh4dTuOs5GTEeMovfnE+yhypo7kIHBxL1yYC4efxd8T1ziw+ff//26KCy//P07CGDURyyG5tdZb+4jkRiJua7OKenheVrnmmk8Bu4lAABCc4PRHI2jc0tJsceo2i2pMdngQsGWOaGUJfz5eJxA0RTWt7DVQaYlIzSQ0k1d8zFCKJ57npNuKVP9ITmbeyErGU9R1/30Byv//yOnrRCF0tuon9auGFce08MRJIP25Um86dgAACkpZpfIgxiX1EktbHEKXIApTjrhgWPChP6qE0CoqSbKHcliSC10/e0qRGbSNkWR8TyD1uPsZw//uSROGIwuhAWtDHOuRWyBszMepczjlZWGw1DcGRJStM+SF7yT1yqI/v9NK6z0HQXr//zho4kJFeVmt1H9/jbYgJnIof/Fws01cqO5VGRB0km1LU0xK6yzbiiY5JaBRQVueCOXBCIOXTk6O8UDs2SQu6QsRKCymP9O7N7tQbBJdpqDAxl4vGwyvnqUMW6ycqPSFzCH7buwVi7/XOUuUOMVavZ2v5ObKmmX2nkkO9xSmAASTl1oxWGedRAoRpMJFpYPYLKXcZiUi4ez08JIMDufzvnrmxQ/xLrQ0ThAY/90v/Jqh5N+S3180rVwPG/4z8cKBwBP//9VrEOGZpbaOHjSKnWzDLiZwAFIndRDosABALAJJu0SMHSXWosIzgIgeXjhEijdzgpgLu4pdFSmU4xpUMjMrppalD7Hg1jRU6VlTZr54kSCR72ha6q2kwqJvmq/+Xnlev7/50DFf/8aym6My1PL8N8DUFDoJvWD7ytbt6VTFkhJKWcPjZKTLmgbQxNFjzk0iukgsjhnJMSdaS9hghhlLd2ZnWNabVKTt8tQq7nP/7kkTbiAMQUli5ikL0YwkrSiWqXou9K2bktQvRjaOr6JkhcBkIYv3Vmm5ZR+75E1eruVZKdOiHxk//uSyx7q+UR/v5BP9XV5GNcQZXIABQACd91gkk2PjY3BoyBkeS25HjKskgmHoAuS0TY8OzKKoyRGjvMiyb3Z1D4KRalgiI4b6297DwgEn998dMItueccz6lnYgyPN6qVzBuCX9NlsQqz6tom3JTT/o08jk8pkEkdLBKKKkbAfhQbQOHKLOvKx8tvi8uw09rlC8CEY+39TzEZVRBLE7/V/VHdg0OyCHUsZQPKNXjRZHLxUPKUXKS3vrGET/kcyCvbp1tfMMDou+V1Iqh4KZXfVAAAApSS+H0OlNA8i0VpH0zpcdDCCEXiJ+tyKitSFvzmWCIHnI4unPOdehgmJfqfyhEgVIcsQRj8qNS6HqaYnujPcQjP+0sXGg6NzCJvVmlUdBuTzduUZD0nFLcreQQRkAAFNzVIQTakHnIHygqg4eCKw9wQYdcP19/BsbL/XN1ture8d7v/nvUwqm/mLnFSJD56NWw6RPGpj/+5Jk1wACz0/ZuS1S9GGp+ucyJ14LNUFxQyyr8Xen7ByYnXpZG+bOnjo8Q/zI0MeeYh76Purnp5g2q5ds8qWDJDxOEXkQAgAFO7QhyIJNvjkhSIrAsJ0RfLK7uR2dEn4tZBKv5NfuXqa9GX+e3LH8P3+VIyymz1G5zuffqUf0S8sPjRjrZQ9kdTRq49rGt1zTyxqvrmug1U5YgByz/4+aUGpMoxno+cpw58wan7Oinf/lQhLABAAKd+gKRVEpcV0AVFVcasHnTC1T06A1w9HROz84eniRGIaIpotLudnqx3kRL9c3EN8zu+xwAdrsxipVZ3OUrF/S+RgORvmjgwh0Kv9Ve3dSCiurAQab1lHw+5M1QLWq23N2ODVRQwn6XZjEf//GzxoUmP0ukgEZmW+7/gIEcM4HIE3o+k96VojCQd+whVGcVcWGqzTX9SMhmlIj1FkcrhIlv8qbGV1/U8yI0XZA8aw0TgnQ5//RYAz0f0PgKgF5GKCTl34CFYPdK6iYIEVPsQdQ8bn8gHa+ohkhbW9iv/+f3cWZqj/5zcodNzy5//uSRNyAAuRQ2dErOvRu6prHPydeC2krXuY0S8GKJXB0ZJV/S+sVafc1MjrKdSmf0pqrikesRepTqISyt+TxCdJHqHrGVGVnHpVc/wwUEdSTNAKJJTTuQXDWkDUOCBiw81PyABQrQxL52Ga1PvJ5jJNbmc///RcsT/3KtcxFRY5NO+5mC0eeyZapqQZTL/+O8cGJvlI9pSzPX/ppTWk0GQyYMcEAw0dBWs6ShBUlAFNy7aILEzyzummWPPFUMzEikITR3jsW12SN4xegUWadx3f6ht//6qSAOIbtOshtDHcs+6ZwaHMMurdgTrhyr3uyFKcgNC2P12las/TnC4lwtwe3GP3//9o80UAU3L9ktS4VnCEZLnEc5gtZGBqRGHZfkUgPSu6I00keizfstArQTYm29Zm7BVZWVTMdqVHqKZXVmV0YpIIrU3owlwhEd3Zqaxm6EafW/yqxPV0IXACccsARAvofyf0oppNKWBic0y2KEZYqjFaMPQ5PpX4qLL0aPk9DsbWZan+WddI33ri6VsRa5D+U2dUy+zNaR7JCXLj0kP/7kkTWgALRXNzQaBt0W+pLzQ0DX4uVNWtDLEvZdSss3IaJu/6swQ8RnBZM1j4ERRMOHOZLo8Oj9Q6OkkNefxYoIkU3F+/N0iV4j2fO4oW8nsNHjSjJEThDHRvMU/4et5EMZgIAACLckknnS4MognAz3gtUGA7dinIB1R/nUZyY3kqEvosbM+su4tIetCATAZWQVGspDsZZw+ykZDKdHVjEILjnrJWtlZ2elqKjVe7kkuRqmxAa53uu+Qqd6gQEJSTYWFyZIsIoMGGEoGKJyo7IZBQTs17u+1miNL+q8Evsd7AgqJqxEehiLhVpHbGrGjqRM5s5qWRnThXRazmiqpk8K/DlNcK4VaJcYEjwMCMGxjy+taP1AQAILd2YyAOQpCnMZxRolrVNWQPhQodELLuqHiHH/TBPPPEQI6HgVPvLSreuXF4CQRSgShtgOEg4fDBkJj7RUyAwoPEo0JnAdIAyMCqNxr8Uur1KECAEAEkJziRRmmuH9bRphp1cwcwuidVjPHBkAM7zWzy/3kCP259FkEAn5ToZ7sIOBHmVaJTWbez/+5Jk3YAD3VxfUSxDflpny0oZ5VwLJQNu5KRrgU0MbVxmIODmdy2srfd7Ahu0MIJ78B7j9iZxaL8llQrVXRnQN3+SHAwIcUkSE7wISMu6QprWe6b7rIBq9cjQopbDHtzvx7dAkECPzVgXds1YXUbyoIbQZk/bzGNMiHIJFYe7nTtmdUeU+Fs+klv/9kWS6uhRE1KMcYrFM2Z1WZpz5SlIZRL8GlFAIACKKkoaWXlaNvh+zkm3Ck67YRJk+yTS4/Gf9riHdnoCr//PzMh1YJ2M7JWsuYefVStZ2bIoquWqBORpjHZ1/cyOJiMeVGcqsl5V+7unnsQeJInYdD5IojIzN+AKHwR8KdVXtt4ikjp7AFeBqa51SNoxnaqwf1uKgVFKiO748SRBs0dpFRN+0zBvb60u5MKPjeRkd6ga8xXby3HHKLfLLZ9INVhk6mgxrBwyU9QYPOQSUk7jMVGlqCKCGsmBdI6myM3Nl2nHrvPRZBiRRB9z77ubdATDptI4vr21HcfFQ8cbLJ7q0pw1fLSxsXwmz7pjBrx//+tYw+ATTeKR//uSRNsAAr88XNEoEu5gKsuqJSVviv1BeUSYq/FgoC4kxCF2zYlo3Ob8LOIEIQKEQUU5xFXqGZlno9rOvP0OVFMakGQ8+YVsy/+Rx1n7zH1dVXhw90lrX0xbVE4g7aU/RJm7ndCqN5Spd5+dqQr6HUhIb/mX1//mL5H8Qnf16ck1/ocwdOqDQTBT5FigAXHLWlyqljBVgFE3rxuXw+EkBfDQhqIAUBqJZWMMh8QQTZP3NRcoKqdo/2lJDRwP2yK5qrKwsJFZTihCm0QSOHA6Hx6IuiI3LU3/gKYXZLb6dScj6H9I+vvn0ccywBgClkIWx2qb0c2g9F5wO1bbVt9b0MoiI800XNNfUimmy83XeLWr7e1rYv773j8afp/7KjyqauhBPp9xf7Jq4/aYoMN/VqtT/0v8x2huv1yVWNHP8rXAy/9tKb///kdVICCS5bvYqJIJsSIwmLxUHigZD0YHEWwQiEH7kgLYxQFQukFVBZPSrds1G209ccJzZKVOjhSfYGNrRUPkHFDFvgzGhhJyOGEAToXyW7CQhEWqURWkdC5NWf/7kkTmAAKzP105i0LsYCk7ej3oX4u5W2xmIK3Re6rtGPehfq/le/bJ1DstAAAKSlGBbjI3tTQmYnZlOJnLTcgWyRwqNEhMejbq7nfNIa/NmFS3s5xfjGc6+t7vb7SYVELmVNkZR3QSFg+Sl08jzrfO+FMyVZM3vJ3IQhFdD1uexjmy52eP6WUd6wASk7KFuL10Tow29nSodiM3RmycA2E4a01qbYSkZdUo6I0xsgUw1shz/TmTKGi+kzM6IkFsUCFCbffgyuQROzZ+zHSd5WWgzJLCuv9pEgQoQjbfpo6EoFuplatlITDYa3YYBBakq+C7PfcyHKhpEVJ60oeSx0WcioowI6Lslz5Ep1FzFJEd5pdq2NTjOrRBK0XRztH+jf4rN7R3r/vH2fC3fznaJlCL3tFehm1ddne//86vbKSMg0beeFlT4hW0aKPU4lsxFQoAAEqSuho5Tkw6XvWbKwAwoQyZdru4B6jVOOxvBoE3Lk8EowPBe7b1E5HmQ3UyAou4SbbJ9Ppl9TKp/uv/4XiQ6NGM/1XdWKpP6vR1Mx/zivr/+5JE6wBC/lbbuSgTdF5KCyc95V6MNU9kbDBL2ZMf7Ez5GXLHp9+RXL3o3v6v/GB/47HXTsREgIpW4NZIhHllxISKLxzPpOUBcWEobmEdEX4e5ip99A6A1tdgGpxDFH12I/2ZmdXR0Q33a18KMEAZf++3+99v/yVb9v+r9G+3E8/O0AAEpyRxaSFLlwUVQwy1QwsUG2sqB4aVWOJDFbOBCxKphzsq4jyL7QLucDX2tlzNOnZO6fzRT/ZpZv9fvv6OeXjJN/2VjM11OExEOt935T16mxG1jDA8d/4hMwuMUrpQvv5Xt9BbyNT/fijniUki5uaaa6Qwop+a7pFz32A9Qe482L/RIL1zsUkbnvfTAPoKrff/pnJUQW/dWKz2R4UM9yvRNIpA55Q3CPzLuv1eZxdSuKoX38z62keG1OBerZTHeoYlEAACU3bgC+S9zMIdkyGK0sd1O5wU6DBMKnA8fPJjUT6vfk0i1LafOYRxdKAXONuP+/u2uNnOfrl9EOKl6VVmINVxQXdSnTMZiKLEjU/Z2RRKopSv6izKj/no7qJh//uSZOeMAxtQ1xsPKvRMifsjMYJejUFbXGw8rdFgK25cZYm/Md/1EB9nYcgAglOTTAnanU1zoTakX0PnTJ9M6pR9MDqMO046CTVnVpJIshRN/QmRrZuroPozdVRZtXRQ3Oe6lQowrknIZjYjZHQVIUX/Q7BZRYhHdK/oZqvP5DuQqEOKP1MUEaQAQCAaVdo3KKGw0HqHeqGlU0eKQlcj3LSibZRmNIa0/ljDtv/rWaT+lvgMcDenvwNRyj8zLdtAR3F7pa6NsxKsCvZKFOQSo36FlKJYXBYl2i4ZS9kaKihXrKBwXGoSISUtssKJoXxpQmdOq1qViRUQKjKUBSFJFSCmZF3KAjYi1aLS+OgvzmdKyLo2/OG2FG5qRZUqUVAxMrKzMjUYTCR7lfbokVv/BY0OkDAojmRv0GlHiW47ZtqgwG//zwnttdUGAACQS29SmBQS1xusZLZYY8VxPwiE67HgizCq019hWAmIN7GRSj33HMjWuv///J6ZPv/tZLYIjG5XrBLhjAAzK7PVkchwgmJ/RdyuzNt+tDsSxKFqNBnI0P/7kkTtgUMjV9e56yt0XWnrNz2lXouw+2EnvEuRiCTsTPiVeyapOa5RzTwYBAKbsTID6q5HKa6aLfcvmTTRIbm6iMRAzAunlnVLezj8RnrTsJYPpGWyKlppP3+w9xk+v1FOw2elGSijJJmVncQqkMEA4z55yl0ZXOSh/qhl1c60Wg8S47Yu/8sqTcs0QU3PuAU4RHWXiAVJ88w5EPV6ZLkii51nPJY+hXDmTIhRTm107aBsW/9Z9ZcQf/pUB0HCL1s7ssSKLnEB51ZqK2MKhXJ9GbHGFn3/2nF2PCy3BKrRAXZqhnaV5cVqAEAQkpIkQF1++VIy3qMhQmk0YixEtr0BNlxzKpKSvH0yoUio+L+2X0e/18jFByeev/cf5t//v2nIo72/Gv3PqNdxzwi6RUzVocifpEuO+wraHjgseyYvJjJwULphzyudNgBglpuerI7kViLzHcpErByIWqkk3BT2seYbXHGNuO65KLC39/suIQAiQU/6kBERGo/10uQkTpc5GWfS5KphnRLuh5hyHIZ/nTTJk44wqcx6HkJIfPOaRn//+5JE64SDCFZY0YsTdF+J2uM9ol7LtWFoZLSt2YMgK+j3oXLQ8hyoBDbv68WBTqGgnabRDARtEHNFZ+XyeZisNgzKo7tSKYZXv1VrUuOfd8xoX47/deMEcPRxlaLfON7MG//3yzXLhKAGIKPpG+WuEHipA5rHxH7epw7r+eqH3jCx4pYzqEAZWtwtaIavgGgsQgJKSl1wNCNUsvEceysu4g7wnDSQQetXtc3XNOt64v++7k++s5Tx7Cm+7+qY/nSGxlcS+0jsHyqxZ18ijwgY/UktkvSjK+ysPOUg0PmlL0ajsew5BcXOf/Opq5P9SGOKHtIHNEopO2AiLVEHuMlSaNMpXQDgssC8T32kvWZdFy/XSUw/+f5guIc7naprr5ySzSZqr5/2TKaq6VqG3U8qn//21jDCIVvm70R4szPjwFxUeLu9/cVdWj/+9kGJm0ACKgEAAJqXKtiyfRi4kEaUGOiD59y+Hsj73zS+risdbqdNeuxzG8nDK+GPqf+uWz+VPTkZQw7T/Y5NWARw+8l8pkSZZ078pcyKXvczXaTeuRFY//uQROsIAt1V2jkoUvRpR/rTPwhcDEllY0Ysrdl4qu3chCF/ZNzBVtS+PUpZYkDggGLhE4iEIAMCSSVLwTENJB5rEaT6yUrwcyDnc6qrTPbrWLA8yofljyL+yP+ZNnfq/r/rvPNq6nXmKbhx8qtw+kp/Vvtp0sdM/UDpNf/7ua6b6NC1FD6OV6Pes+fgs6CUt7MpCAMYAEDKBTkm3DJvBOjM0N+UDktywnaIiHW/5JA5D0FI/+Pg0Wvi65H/gcf6ULpEg8H2pbRWdGcUHuPIWRkOtVMh97mv2iX+v73qdGOelloioNIg2Db4waBP+/jCVUGITSTl5AD7GQgbkd2Lh4NLCFO0jg5Jx9RvkEgb8M1FQTAjs4qKKdms1UaIjnJ9utilX7Tq/19NkMJMIMQhijyvXIhVdx053ITu8iDjLIrDSskTAIIS2LJDV4kpZL68WpJCQubn15DyTryHIcGMSL8kv//aCRmPN3j+eSWf9MSdSBnGK9880nePo0IBE79mIlLqAAsu9NudxESexstuZVPNtVKI85TP7UX3FcoiqlQx//uSROaAAwtb2TkrG3RgivtqJQhvyzVJcUMsq9lSKa7oYRV+RpSIYhVdyIhhx7QFAEIIlOQ4bR/h8WFwQD6FJ9IjuGOhnB6G3+24dzTT94mfMmU3+9R3R/eeZ3rC8fHDg6ND4fHY10ZzvmCmBHK1P2SPVNtSOpCWU31u5t3Fw8FBU2c6ep7q+WCChUVrE1r1ZhEEty0YbjXKZZUptUjS7NBKaPRhKSTT73/jJNcLfXTqeyzEx7CH1/FzEWxB7n/9s66u3uP21lVURw1U45rWTy+Z3Va63Depj6lkHEFWtdNTLW8tljDsLZDflKBt18emjSKcKUUSbm5oKHeXtKk7iUY0nFUW5K31+kPzzgPjLH0fx6XVVHw3caHv8PjNc3WNjbIpuRvXQmU2SQwglH+3+ZsfSlkMgIos6zectzeVzQGkcr/2kq16sb/Zmzsv//+fIFROAboGYCzfYAic0vTjBGWQFJg3LrBWjEsXhKnuqNMdDMinntb/DZNWE3/taG0eJiczy051UwkpO74055A0BQYXfopToQ5iDLf8eUdHMZffvf/7kkTtiANHU9YZ7yryYSfrByXlXMwBHWjmJWuZjiuuqGWNv9B2V/maiiT68tSCAEFpuxsH0N0hLCgenx02SsRVexXBJMw9manfY+9fnoVtdLz/O4uPmE672Cy//6vjoWqJyhzyjD5xl4nG4QgoDgstdLGSzGjd/qaeRPNc8kW/89y1k/9T9s78sZVEIanX0hFJuWl0zClUXZUEJYQ3V/1NNgWR2vwd5fzfWqXRaa1Rfj0vaJCw4OFQmCEu/UVth1ZQ8tixWtZveupVaz9/XyD22lFb/ni9uqHjm/3/xBB4cg+1A/dHuep+SDIo/ykAAlJp28BAVv2MVBcOzuV7qdoPrAWt0n5vXWvrVLq9h1ZekpemPilapBrj7/w50wzyBhTACCvMjTPoWE1Eash6mMWUjjHf/yIryf5R29/+jq76/mHK8Yd3zctVAAICjiA31IJLOKw8s1XyaCLqnKwk/i28VnjalrTdmQtSlMJfvCdxq7Yq9UFaSndq3Zj17D7kU3KmxSjH7f0Dz+aylFU4FluYOnmrWHDcEDrfTqUHjv/RVr//+5Jk5YDCuU7asSsq/GHJ+wcx516L6P9kZj0LkWQnbEzHlXpvmHNNRl+f2LoV7+g+o3IuhcjGScuRAEEClJgxIscLRUSBSOKo6XGZ4DBCqrn2l7WLXOZKRmDeXLPUMCFPJKd/yt8Yyw8n21yigWCJ/X0DjfxJ5UWHx4wbuH/OPi5kZPn44aiav8iibmEAYY8BLJoEptyNDCDMR08BxEhRZZLpzu8WHKMAKThE5NNBvlQzS2i44t6DnoYJEU1e9vDiyHgpGJjOikC9idSwLP/+L6z3v0V2JSYgvv3Q8qUMIZjd+bOZkONZDUzORMSp7Ch7P6KUqAASTsaAuYloe2bkMJCp6ZMvGiSwHwex1pldIqLUgpcZYjT7EoPa3TTRuaVloxQbUX1/UqN/yzobQugCxaPLZfNRjiIrXpdDl7Ven+cyuW67H9FH25VvcwmNZUYlOUOlI+VhNS5pZLaTTlsLBiTpIgp5xmLGi9YGnFJy7MY//iECN6Y7p06fzdCWATckXrZMca7eeLy/qdTWRSNTdN3d9bH3qPmpIKosiUTPG88K//uSZOuKg3hPVRsYOvRZSgsnGWVejDEdWue9S4GLKivMyJ16lGUBt0iRpzwl5wp2UgFJN2zB4iJg+q2ISc06t1clJk4Uu4s88kGtK79CMpTfkjaxnf+9fRB96+NwWCVDdlLEn+g7axpQFo1G7szaNahcoq92n3mM6q6J+ue6/TP5xrdS3qymzXoXyMimlBAQASm7RNEQejy403GqMqr/ZctDLQvKaVylpTGq61mx1huxPmufj/114THNvX96brnGCZA9+zdTknm8ymRCEOAztUhTIhGEGZHRTPnexElq/0+xZKP5WPOhyKLlc/CTgfF4AkFJybc+IFsLaUTOuntISPSGSGkkfScrup3UiLSHNVOF5dXRaiiefrK7rVOG6jhmXuZrdEDnUyF8oxVQECBmHeDAxRBlMGMBgI4REM+RshINWfvR+UcRJKN4Vg+OFYcIfMPhp7jh3QRACBAKckaxwaewXjm3IYw2kpAnpHREOEhXg/ex8GIEIgiz313HE3ogInRP0cIv/7JMju1kbmUMQWlnRDFc5hYchm3YzuKKGCnKEf/7kmTkAAK3MF1QyWpsXUobEyXnXowtQ2DmPKvRnitsnJgJu04ZD5MuBBLOP1qDSnfUAlLkrJKKTlgbHtiwaFHIvKRxOMiIXlQfKceYqgiGjEkmutFfQbN1NulFQbBING/JXEDyLbZG6Ojj0mc6MdCFEhchn2crMKkQTKURDDTOd0ayFldUKn6GnFHTr9GZGcWqEGRcgkkl1gVzWK5aGqv9BOznlHLftZSFAjBszCHz/PnrEpiY9nUpzc/Wb8Tr/JtsfLu90nDag0PfiIjCDXvMHgNeMZms9s7vusn733uf4/d9/jPd7/2/3+Lu/32779ojsZErucjDyaaBBBwR3DAJKBEgpOXOSqTEuBjiSaX0HlAhcRlyGyHDwRASFiqS23VUjY4tun+VPV2t/+2RymTx3T7tHu+92zdwcYZ9fdx2h7oxC7Q/Qg+4j5I98pnh4IPrRFRm/3ERERdTd49R32o8RadZ2Ygg6YIcMCr/uRSJKdkARYALwohwISjno0dl43PIZubCk7MQbYXtLK99OKJmF65dac3qo9RcQ/hPO+7DP/7/+5Jk5IAC0D/ZUesS5F8K+6og5W/NvXNzQyTN8awubahjmbo1t/3P5b7e8TMTiLebPxoq0prXji4rDDD4YszdevH+vERjQeU+eIiov7uVj43RyQMeBSPSu6L9KA0YCCAAUnbSyYEGClUhZEmXlBOPBNQsWOH27xONRi7q/3TDIXpeHDJe7V3Kyu7wHG1tlK9O/dEiMbY6+8DWUzEOhVoiOLRRROwlXPCsDJAIwq9S+kv39VX/nD2zokkglRwuUkyLs8SdIJTUcdBYJZYzO+LEpTMKKRPPpYasz0h7RF9bwSrtWFPTLYy/M8/1K1IojIUgJj38Qq460dKiwozW+8OrD5ASoL/1FmsLBAH0mlmFFW3GfMfnddnUOHlxtNDzBSN6GatidTWzl//n+TRCbKxvpeXCieTOUuonMQ4NzGb46jAkv/XCxaoWGXGFBwmIklP64/AoygU42mkESCU4WYKXsaIOFoniFMDIEOFY0/RSQi7Ho7pPMzfZ/cah+bv/S/f6/7eq7nTe83f/vdNTNCPWitsISz2YemDu1mLO+/uU/3cv//uSZNqAA3VV4FBpMv5aKEttGONcSrjvfUMMa7EkH2+kYQ12+QVCNkglJyUIS+P7AjKK9NqeArqeF4ypjXrRttYJCqMVZTPVmnO/pK9NBfRztWV+2gvJ2Yqqr2zud1b/tZCRmjDtxMWU4KaXhoWjS4G5Va1/ZWt78bfiAAvlmAoiyH00NkGROMLmiGt1VCGVfjJj1f3kz/+WQuzRAiKaL3Flxv78d65vKYs+hZEQvjDgz8MKJEdESxClpZWMZszU2iCEhAqfWZly/tUtuRftPPaN/9MnS8J2JxTWmCoQuGBO/4gQgAgAEpbhoCg4/Gu85jPrHG8nD+IMilhF2wf4/zAUSbUKzsRmuuSaQW2HdTMX8O+vqWsVRdGWc85YxMSQ2oUOsHtPrOy5f2sSoSyz1PTZp/8EGKK6x3JkaWEqNHQ1XpeGMGUCRCwQknJm0YSHLLf4J6uDFuHDn4PmNURup6DRYYUA4OR06syWrNa44yvj+GzIUXMOJRaV427mLLWeuOaqZlb/mGY4q7hZOHusRspxx5smlhY45ypOKqlvSlGv///7kmTlgAJxCuBoxhkuVcP7iiUlSs0BPWBHvGvZjC0saMWNuL/XV1////yli/qDgdEgAAm5wihBTPPtxith2P4UzuDdwCMJZSOav3XUbyYpmzabkXdN++9Uv9aokxuEapS/YwMZzwd7BiXpAhdC0SJCiPXyRkHkYNDM6kB6NJiVtAZ4QrQpYkV5t9QVLLF1rDQABKu8EAx7YJrT7RjWVyw+keZKFZBZ3K/942NPJ8VFMMpUZtErF3mSb78BQRp82+/sqe6qMqa2WF69gA8OP5izI04umo11OfdTL+5ECFC6dlVBjbIi5aZ6qoJwCLl7fuLkwCQAAO/rsBuZ3GJaC1QPlwtqAUzMb7FFvGs4RN03mwyB1odIlEa/pqX/65gBA+6nT7vMmsPsXMnUpr5hiLMQ9v1t16ql0LKfvZZanCiwhfSzq1////z0h4eR9/M51RJkuJJBKdwKkSjvcadddX9LQzGjlETFRIkc40OgDkqw5bIadkdGapVaR6V+Mw6+bZNMmTJ852s5MZnsFZCKexmzKVW5kRpFAWwZiIjwnjQ63or/+5Jk7QADRFbaUehDdGBoWvc941wMLSlcbDxrwXQeK9z3nXGl7U77lkrw+kpf1oyBaySYJBJKctQwMpXrUlOfLEZ0UdhWfZRVfmrJ58bgGr3c06HPlnRQfWqsdt79ufUf7U7v2LbeG19/v42bvdEu8xszGyTYps71sRjWhTMHI1DG4UcZ5MH8jn+GZsNsG/85VP0KSg4IJTdsANFvUG22srBLO0V0fpx1vNLjVGWmJ3ss5HKu/xPuu8e1L7tA1j//4Y5HOosS5mJZzTB0qDShdzJ6wyieDkbM8l5Rx4lZtZ77N66K/JjEy+BfgpJFIqDAAAApSLQAnyuk9laV9lseSZIeFzgV49ni4maJFdNbJKYioz5eZU2SdqSCLFwopPdFBmYhXOo4opTn69ZA65Ne2gCKMKTNMrXq/wAEex81iJf5PXSdsvx+r/0H5BUCAAJSdjENZfVrVTWpKec1SLwKSbDsRPHzzG9b8nlRakpKs67LvIKCGomOdV5h8Rnz7Wl7hOd2nttbRqlngdm3HH9czBN18u0RiSbrFWZwqDigfGNY//uSZOgAAwBW3FGIG3xhJ9s6MWZcy2lLZ0e8S9F3qmvoyIl6XQtxIXCBgoAtNzXBKcq59Ko9I04WBKcw1zWcNC6F+JwFx3Wv5xUs6qvdyBYgwqHhYVHTOaVTSOIh5VIKKdl0RhpFM2W66uraHfT8XRUtpr8hMIPhPRCgTr7G253f9gBQAALn7aEgJiu6PNJ5vVUzWMoQM+BGCMIcRIgRYlkySRni2TxBA3g+yjbqVSXYFIUN42qFmq1YVpvr67R8pl/mu16+KLrrpa1mUmCz5vW50v7sbIxpN8szW9bYnUQu5gPAIw0AANsFxCR5s9GKFj0RMCsjjZCn0moxfidAoARn+f8L+7XTBd7eN1Q2bvYkU7uoh1vlOWKGp+r4v7/tmrfXb7p876bL5uJqd9T8mrztm1MJni4KnlOVeIAIcfO6A9UqBAAAA77woZ8qtTzSlGvvaP5ZnoYcgs6qeSzeLSnm/XwwWh755ZpPLJLNNKeb555PL/a9dV0htomdYfnnXsJkU722WY7Tcp+McZaTd2top1z1fwOxwlGUzR0ffMymRP/7kmTpiALMN1i57ULkWUkbWiVFXsw0+12nyQuBfx/tJIStdl/3N4zn+4Xv+a/9RyLAICSinRwNc7Tzf0mfVidexeEBtmleyvp+qfv6xmE53rWv9J67za8xc8PPXeJdcz3Jh6zxS1DN8jQedl61aYmWiDZ+Zi62jnRY+qruV1VOkGcwnCSvKvX44fxbf1IuMPyCAVgEAAKTsyRpcLdnz5UreYkc1BSAUNFFTmkzG3QkBEEB/0TRlUKhEWe3nZ8JGVDbWU1VM7pK1rLuwqIldZaOUljnFpmcypuWZiscqujtuU051c+JPKxp2GmMJP/yCQreUiZIJKcDaEIog5FbdtpujfFBCFk+sQqRtMWvbpkxPF/vRW/s2n7hZHM+fdbY2oagBsqki+d8acUec7t29d3Z2menuS7Lz/c059zw2fMxsNiE0h6Bi+RKlZYWE2LVCMAACb9QSV/AZY74gDdDlZ79CS9so+5otN7Zve7XDhq43mrUk8Hx4utVvfZ+nfB3nWt7VrlQJuKG7Tau8YEB1XKstq2IApJ/REfnB2QjZCEZBAr/+5JE7gADWlZWOe9DcGEJ6vc96F6MCVdhR6ir2W+e7Bz2GXJxRinX+c5SlP/7uVBMTFm4uSNicnEmgAQSpKAquXJcXsy3dZciBWWVScauiHKrKpcQJ9H/6iQQnfPjfOSXaXdtv58u3qRtRd6/z59b1K3lLK+dqlo6XanZn5fvX/mNqdmplpOxqtqon8ftyzYM3cc3maDFaIgioEAAkl54Iz32vAVhjfVmMvj6liRZ9d40P1IhmMaUgwlm+vX/f+/jD6HT/w5/9pHBlVr///D0Vm361/EXAxa+eZ+YRSROzXX6pTWqTc7pdzXKOKlCIlnl9faaBQBa8dMtsyIKbgA6ggJJTm1BYs97WLIUB+ntKRaX9TURa7/81N793eyOajNkH1835pVIVa7vrq7jtaRFR7zYUIudmDpSyGfPeqhDPRj6vf9TO+wQgpWcmowHpdB1f/pjKgAAidMDpMC0B/CJ69Uiof2lej0eH5A1MDynOi0BUkadYZYN2XKKlIprooIKXSHTzE2RZTIPclDRl1fc5zDlMNMCsXIjDBuW3OVoNY9Z//uSROiAAzRQ1znvKvBhaktKMUZfzLFBZUY9C9lXJ60olYl7b1NrVolhs+d/zr6f9RJLYjiaTHk6EquFYUZgPGaDdxJdjycjYoJbIkkp2YCUlBO8Y6t+ZIC5ZRYARGxeRI9dMwNkXTRTK4uQuMXiSVMT29UuEQdTVYmdLx5HvazugtPQUYrMW+stzBJdFdCuh9At6EXWcuYw8p1mJ+RTpoKMfZvEkJ0eYE1CwAKZfegaHqIhlxcQObbxBi97ij+E/m8apsAIdX2eQr43beM1pu26XgzId/mXfpnOKUZbRa27Y906W45J0H4TZo1cvh7UxAPdfP/zVaJDfz8bfh7TA81/X//yHk/8qLkGgPI9AhZ8Oe+CN+7zXIodIGoQJEIElFOa6GSFyRLGsXL+QjIgzMDZZB9h6ZiHFvyiOo5G6XTW3rmEiz5utzaCQFDxlfyfxGy/2ZpzurWVDeyDheIFsmQdks6nt9tQj0Kw1yiQ38V9KqP1VSAU5NumoLg1k075w0zTTupSQPl4pIrN5XGcEiPZwT08cL87V1PWo2M+Yq/SMv/7kkTljAOhV9cZ8VN0YEp68z4FXo4pWWBmPW3ZXiptKMWVelszYub9tvs03uOdujq5ZCNTL+ackXLc9nysZTFXO6vqLbL2f/f/4JSXvvIMtPKFuqtZyTpz4OSb3qwUG0r0hQLKPJJFFyyGoMKRult5iQhuGc/cp4PZWYIx6S6Wl/f1Z7+i0vnyAYcRzLp/l7tWKZTlTJaJb+MlL/Z22P/1d4rhnF2Aip9G/CP7npAyCuD4tyuJQGUUFlgAEkl2m1VYBHnYLObFZIgTRJE3KkD8lyorCw50X3U7MpSakGVUTS+UtJPtXUXymi++lHWokOYaUn6IRIK5K3RW6ECQ+jdvScr3t/qNbZ4iOKbViHofRYhqwxzFYPsASlpJRJTmKoyphwqsIl4AUxrkj3SEltyBw+4+vmOkliIqIZ5iymeEpXnP75UOuDjTeuXoasJL0eF/wlPv/7HIaWyS9/vnD8j4+HwAS+fErS4XFQCS0kpfCygI8sFvk1H8tHPVx/mAgX3qgTLQnNS+OHPuCRNp+j7GIUoYGo1G5rxVKrdpAEAV7dH/+5JE1YADYVjZme1bdFUpm3ohA1+L/WNvRLSt8UMl7ag0DX7oFKUrrWUzOuVQE7XVzs57mU6yvev0I7YbliRc5w5sC0FEO3BE4lwFVZBKScugAAOLCIUOx1v1hQzS8QPIVl0cia5bDtt+2btc3/35sY4EHLk00Qg0cZKlqXcpVMB3T6/Q4mzMv0PVh91V1o+ow2aFxVYYQGGMLSy3STvWckhYIgAKbl0KrEIRAusPGseyBaRSR2JDSrRRBECHH0QgnG3Rpq6OiDw7zfR0j4wxFvZTpqRGrZTove9rUAby8879w53+yUE6MYw7EeRrD9OCL/vL/Gbb//svk+5oahqICRTicilaKVELoDsGLQNsbhQF0QshGqPyo8nPVTDwQxofiu3fVyrgLnP5B5lD+bnMj/+P9ilOieee7j+zTK81e1iY1xl81Pd7SqiqOLgRIMStHWrzSFv7WV//5duWSSZTVBKbad3OSP4/VquNNPEEco0aa5YCUfBdF+4mInq+maOj7s7yorRMpjMdHSp6uUhkizsjs7TEiZv/q7wGs2reRIcU//uSRNuAAv5Y3VDLE3xYB7sqGYVci8lnaOWobdlvH+1klaF36Ziu2qFOZDsVxRcGRKPER3YXB5SwbCCkineqHp2aXcytkfHkaoTblJ8qBLNgQxlUbxthB0fN/HB9c7+1t5WlHCAV7SuiTJwGAncijlrbKok///+EeBZH9/9Loxr7Oj8sOpG6gsi+MDLu+WWAACltgkIpIPI9zLcBP1pRrtweNIS8GStnOqVOqD7sooBMwHJ04HcoD/3a0mIzLH3l5TQhAAg8ONPQx9j7EYhSph79PVVPU0naynz7IeeTl3/X6lfoURv9Oh2s9+i5YAALW3bg2bkbQEU7VPAfm8kWMFADSWD9iUXTlYuWA7wlkRZZQ0B8tkOTHjZj6xFo1NwnlLZvq37TXFRICq79vRUOp2bRJsx2YjeWmUw8eJCsw6JfVa/uyb0t2vp6xX7lVQACk7cq5IMilKRmVjurNDgMxuD4yfKJFjZMwSHJCoQQKQ5xFjVNJSdTLUklMjUtI1ouf/SMHNf6cacYYeQtSmWrkA5BUyLob5SII7ZfWo0cQ7n0fv/7kmThgALCSl9oyir8V+lLiiVjX4vI3VhnvUuBgierDPeVeFyi65hJpz8LDoo3/NQPD4cIuAgUnZCAMP0BCCqMYL8QROXUoYof0aBZSzT4v12RWKS6U09r/es2rrNWxD19DV//tLT70Sayr64ZptGhnQphFrrZdraxZSXj/r/7tR+/t/wbjxh1s/zX7dFjo9Cn0b+QhsplJ0RDA8ZAIEAgFOXWVpXLKwWxFIqLIsUXFQ9tpdid62RARe2EGOCztx/fXxToJbr/q5+vthSm/4055lrHtenx3WeOLB5J7elr8zNFb5//hbVBdxanZfb/dkdpFKrS/RILSv/HYuFiYQSCknNcBUkdZyFTSORIjwRuRUzNJ5tIpkph8IRtVZb2VdkCkXCGlqQe5khxwQpf/vJ4pUZil+GbMbMK5vxETyRAic//2Kh6h03f1/3eTwW2377oi/+v+H4Uqi7ApJybpE5A2lsj5hZOg8kQgWcTFx4Lk5kcfKFh33lT354lAJKFpseLr1uojmL9t11WVlrXLMYKEVuQj0bGIQHLL5PWZj3p/Vr/+5JE6QADLVdYGfErdmepytMx6F6MJUlnRi0L0WgqrJyGjXv6sdkjd5hZv5/EBagv6QBAAEpyZWE0tjYTSuWaQobmWCDhqQIgPkq5WIabFxBYywMnH88IzQWzn7E41JEmC4Q1NvS/qhZ+99XRQWj5xb+9Z6t00md0Ot/RNy7zS6G/5zTFLStOTOLErf+UlHTgiBIgqX0yFyaQ+yCq661kQxJ4XtxYgiXsVhxH6Qo6XI3N6pd5xZMuLomu2/2ogCOXrQhzGcooHpmSvQTDhEExIt3iereOt/SpQkJiAkpXH6MdTuDHZCCzJVC5GIAx+2QxCEIOcgAggFJO2S2TvKwZyZqG8WQFIOAQDGpYYnnQNkA/hUp4fwqQsFGLLzhRzkvFwjlJNtHr7KLjo9aEKdCGFhcMd0+UQD8qkPeRkr9mb6zeZDsyP/2i88Y6oyBiioq5+chCXUSIKtGi1YBAMBLbkuc+SFjqQWXOnezboxksUDY/BBKmggSe/gy/qbYlHj9d7p5JBIEjqqnPsJoIDJU5zOQirmP9fsInRaBqRPCkdHLo//uSZOOAQrhYWrknK3RearrnPkdezJ1XaSSsq/GUq+woxpW6gUyw/lifP/7KRr9LhP98+f/tYZSg0HEwoAoAQMFJyXcmUQ4ZJQ7BqkGwkhFsQK5cqWA8NuLwuhyOulhp8WkP+uuR0Ka637mVxNToz0ohGSzBBGcqjTNezJHmZdKvKa7O8zslBM5UapWU0xTMZlcSeJ194yL/xCRiIIxIFOSbcSDB69ilbCOKRyUITWag7p6gOTc3yIAOQvCFzNcccOLH1xNwd9yIArM/VVUipFhl2YcyitSpMwgL6Xb6FKxZyH8i3Oi6p0vshUWU385DiA93+soUBHLskokqXoIOKRyuwHxSkhROh0ALIf9oPlKwyZFF//yOOYtuUXz3/+/6Dl6OJN8b5XK9JRxm/vn/sBNc/sPX9UPylf0eGoJUtl/b/NWsgoT440Haw18GQiH1ARLe/ob4+19ucIzMcp+qKCBIHSGGRYE8G52c/MsRH6zODsP8vSLW4y3f37/CVx8P4o++CdThaihol/RHfygWumyFX9CBBTYipE5+52+TnlYgQf/7kkTigAL2XNrQyBt0X+nLbRlFXstNP29ErKvRZiTuaJSNfg4ArPY6K4ceOiE+iJnoW5+HFoC4hPoW9scGC+tCUDAUk45MIIU4ZI/S9MiCh+na3s6OCsgIgnCX78/zbtjYT3bJxw3m69j7lS2g2s/e6/oSVNFpnYRYdkNlCLcOznuSu5oaCkI/6/3r//7+iOHAxzigXfeoaH7gQ6gQDBgABty/tZ5Fgb4Ed6qeKVqQpL0McaFwuNqcq3l3zXBLH0ZqC8/y2O1YPrB/V7rTNZ8jQUDJ91qE6BGI0NV1RSeAs84R436ERw051zelKZqJbyHP5U3b9tAS6wd4bFxORNyTRhNFrNKwaqBJwaRQMn8kDR8uKJLhO5KTkZYhXbSRpEpIKw4aMol3R1Rinr0hFZLBky0qKHXMMRCxYSTZR2/Oza/m177+9zfz/O/oknrvO7UAIAAAUnJYQMFYzlg+PkIciKTmOZAckVIXoq2paxvZFtrGNMInP8Vz3KdSh8c7rUZ6vfpSaTby7mXFxrpNtb257ppN3ESkPEOlXHa0wuGMeWr/+5Jk6AgDcE7Ymewa8F8pO3oZI16M7SVrR7BrwSgLLMiWJOFTjFpapfqvj/07+OGaLr+f/+GlaKu40ABwAAEpNy0Uuq3TmEhAAZg+ASgNYOQOJ3EP+dRHUeNne0Ohgsipf8+//nk5SvRZT+aXQz3EwtFU60lYq65+TE2zwKGApYDA4eS8fWuVRrWaAJSUtlNoe6bZ2RlVGDJaI6KTa+J1O0HpDgte+uo0JMu5JHK0Jm29ZtwI3836GS7f/4zaI8GJ3MmesFYigkoxW1EzYox+jGr4+ZmawpWMlvxjjMBKKZGNXJn9yc/01IdAwPA4aaIL//z/8ogBKKcCQeDx8soXVOGD1Eky11xxVlKlbSUB0i2oofbZ6ik9Z4u+vBEVo3+VGoREsQDdyHBBxYY7qFWDFHX6S9dnjalKz6L19S7kRv1Zne24VUAGSA+tNYqqBIAU3LfK0A5YlaT4JoQ8cEcBdDxYlCboYUPc7gLtj5UdLpxfAhnwrc8/WmStc8XcU+1INbWdUR6qY6bhlriIP3uSw1czP/zTSOWB2bb2hYl4aN////uSZOeEQzxZW1GLQ3ZQh+udJGNdDV0taGe8a9ldJOzMlYl6e+Ec/1VlwmCCAkkkJQvyKIISy9bFbroCoECQB4h0urxlG3fgTdwu1wgdAg8PGH1VjdDLyLJMotEGVvbSFLbed4zaW/xDiHtyhDpLl+b3YWJUOC4MxNEo6XmnGcjlaMXfsB3QE0kgpy7Ni8nmtgpuXi4P1S7ICQoFWEYFpDHXYTOFnZEOCw0i1mFPifsez9x+iaQkrMzZyuZWMIAqEdSzNod6I7l0R0M8xmMZU/sPmblY+KvznZTLqLqZs7CJvyYmKRHAQUm5qGoGwNiRIbFhfQuzAPUKxpLB+sxqY+ITQucT2kjblktT3b4u6Y+90je3zfyFYYdhVlOuWcRqaz1UiEdSjWFD/84c5hnl//Lh0+5GvWP93KKngrKXqwUcsSxCTL11ACKC3ssD4WrcaDS0Any4PoUlZB92CxcXVxqFctkrSAbdi+lGVkr+tUumBepT6Vr164TVmR/WiKMIf+j0VRNFD3PzTWOMZW9dF+wohsjrsXd20UVRoiKHDz+SJP/7kkTpAELhPlu5KELmXIhbZzEDXcuxOWpmIKvRgSes3MeNelZYIpJy2tCGvoMj9U7e2XxgBq1wdeIMLwIWvaJG1H3I/3muu+gnSY8KJiBWa1t/4gbraok0WG3tfFd8WaFj3rfdGfSVqlf+9ljbdxjRf/MFQ3H9VMe3+lfVX9bzfA6j/pJFpYAJFuSgxTqOTAaR4JFNxlu5jk6Rw6KpmHLvSlmlgo2u8nuhut33mLl/rX9JorlXGvm96wbYpdOpZlvnWpJmPKIcOhKhtqO3njjHHLt6HqOmjfT7UOoWzlf6tR/Po+h9Bqc//8fYQLLhdgzlBodTA3c3sthYwEZyIlzu27tfo6V6ZWLZpv5lxre4Z9+3xn0nl/3Dujms4eVGo8Wc72Ow8UFi8i8TM5hBn462Q6EZS1+xdkB9TipaJGDp1dcU31K4wTZ+SQBBBNy8NE901LoubDhqyrRxsivbK4iljpZY3FAjjnQ9hUshpeDr///uZkoXquPZ/moYHxar7rum9t3vb796RYdhA+6j4v5nOqY/+bi+Bhf6U8bwLYx7Mrf/+5JE7IiS5k9aMYwq/GGJyyM96F6MkVlgZ7zt0Xgm7Fj3lXrRSAkLIUre0rB91KRlZ1Lq9BSg1KHVmsldzPXkqlWLW8Ny+bY18RUtj0ziJ47zd6yYpE2KJAqoyEOio6CSmUYZ9kc+qOo9PfaYiugzPT9A+gO9Ep/U1Enc+qjnQWO+zetAACKdGTKCECzhLU6HUGqIIQVRK4v+j3L84KFbcV9W9w05kVWtTXXWNW9LUPhyzjHgH5/9WvfJ680wIC77MqHegWDbNrRL6oPl/NytHOKHl8xF95U00cNZWr/lCZbQ8dWa5wycJIijr44/UtnkQAAU/bqPhi0quqiwOVJ73ZXAVEHUADRlomSVNzTsLCcD1MAKr96/lVF5Yvx+I+cXeyz93L/5HqM6IxSRwMysMZFq/QUBL0Si2VznYX/tUi5t7foPtq1NP6FyFyvaoiaXdTJVKgBoohfNppLGvklaDZidbu6dgjwSySs0T+mxFyoBQNuiPzja6ubm8YA81/lR8TdxUhcAPdu8U3x3yIp6LSRP8QsqQt/TcK9XyWRRUM51//uQROsIAs1O2rmIQvRfCctZMeVfjZVXXGe869GLp2rNh5V4oKh5CLb0uWBLIsRq0LFSgJgVWzDEMzteY675bdXA8UKHLUh9FLreYE6fcPfLf5Aqf5bTJfDn1ljJqznCbWOVkIp+NDWZvH/GsHG5nqt2Kjijb/8UDrMr096nPpZiaPVQ8DErlqwIAKSTskMMZPRQzEYiZzaWqCGDBsA8zQ01jYuYO8oCE9kQbq/9Vy9sbDmuLO+7yMLMSBRdSiCORhzOjRoOdj2yu1HVhMebRdTJ8d/jMaIw4ra6d8o7Zzv8awxRXy98UoYDKc49JMzTfFnTOGdFgz4JIqTkrOCsz4vJjJLl6JPBTPNfk7/v7/tlcqmmZ+1fw69b583r+VMdc792946Pjg4Oh0YNASzbI9h41jvUyJRSlINEOz1ytVg/o/9aRyu3kTld1xZn/WNTTTUAAp7yhIpLKQtWCbAg64jfp/5PcZYTqiFNo5Hg4GdLJGkSTLW8NeGnut8WpRR3rq97C6K+tq2xu6Ik1CQUMZqqfOokqxhs50NzX2MUgvTt//uSROUIAuM32THpQuxVabtGMWVfi/lXYUesq9Gjp2rNjBV4VJ4+Mf9kIGjhzlWpRNcxD591X/Uh+xSARbeC+OIB6VCHIcUp3tEVDpAvkPVapzh4vSTZ9cxptZXJxVqx0pfCxG19097VvbMv41IrhAtlkQl8r8+zR3w8Qj9GkFC7/FfF682TX/1/y+hD/3xMf9W2gqbBPaUdRKxoJSbuCUKBzcKwuD4HnDiIqj0HiZnjdabE5Nj6lDzXZMV0784WFrqVUJMK7/rR3UwAxDGzJh+iGjww3zXdnuQsQC8z/0WRkqf9B7JB+RFaJKH+YcTpOsVv/cehYiUUVBo8CBwNuTprzbUo+BfJnopIKqEZfOT6lrwPLJYwG7h9XS1325k6oRXni2d2oZGVZCn9URlegBIAJpahppCB79X9TIQKOWq0T2dhMqPSf8Kr/+COAGCCm3qfA9IBoK8uzHN038ubg2FvJtY1LQ4cbwHWMYZ3+25Vrh34n9aFsn/vukeef/ELf2W44Ahdj2OYyrM6MMNnohW5ofE34x/e7hhH6L/ct/T7K//7kkTmjIMvT9YbDzrwYMk68z3oXos5PWRmNUvRXirtKPWJfnQUKjjv2OPEeo7Dqn5QAAlKxrKUCTUSuQaEBHyao1UKYGAcqEHAzsTPD7J8YTJdnm26z5LeXFLLpC5/6asfx9u//B39kuMDzse5SmIRDONCgcW/9bGGP7DO9mDpm6p6NqfX/q/lKNFj/UUDLaGoBcW5QJJyXexalMoGFGqqJ5K7V88p8KVzojNd7FCJd18wCGrVxIhD/1Hcf/gW/y3d7KwcO9TPQaOecawiLh2LxNvRMAiN/+wsV/T0kRtC9/ohKP2/MQf/CKPBJTl2gaSicmqyFC/aZcocZdToXe1Y0tQ18OEF39QWI2r1GMFr/f5/9xr/D9qbEBh85GVHvKhQmjVeVyVYSMcJOKtlQvRqjw6U6PZ/dDlOdtUFvic56aKnw6R34RR9ACQCUnamUUjTaTQzUaiJ0a/lTUj4cZsO4xl8UV2rqrrA4M7dbeZn+siOM//20xnZXZ6r7LVJlQYEh5Zm0RXsLjGRVN+Z1KxbbHtJVUZ3tkJ8etoYyAAABGX/+5Jk6YzDFlLXue8q9GPJ2rM95V6KuV9oZ6Ct2XWrbIz0FbtyauiuRyKd5CTqdx44WLWGNBAbg2AENfkz+XoHpaeD77JB4njj0ZWb6iq9PecEFrrqGnheWV8ql9e5tRbYmuzyzb0dHU3QJhyRm92phRcimUiMiOSJCrEO9TsRlMIK9HU/kZI1TvXU8jEMOG5SodpPQgfD8w8pBJTcsjANDdIaGReU0yxLnyCoVlS5h7KX43Bznmem7igFtEVL1+Kx9mnmX/7mc88jfeRMYRWLQj33Lfud5zjHl05x4TdsL4ToPCpM7QjWF+XncuxAYlQTOcPgCA6jfQA7mukDR695aguBzRc1hw+yVzdcPppHsXW1/tPO9c0yJr3rbX6i7avKnzia3b/0Cb9Jr1ecgjaxmSmxpiKYuh0LcjHUUE3F21YVchFMzhxmVGFL/MVKpGlAEkQSk5NxoRiMXS1MR41G5MWBpRgwbpx2SoHF+RGSLs8HYcxuyZI502EIqQs1h9pwCWEf2Glbw6pt5/bdKjaBoRfu5sio9NkJZDqMarGwwokI//uSROuII0FZ2DnrK3Zl6ssWYWVvy01faOYcbdFxqW0k9ZV/x9v4ctcLsmp///EfQhBgoAACACXXeIMYeWCuvKn3hlyIVXnbYPoGud6N1AePGya8JeqhP9o7L8Y/3ktu//vG6W9dN8SiOxCRYQfSzMR3VBNgcrc7oiJOrIMd2+VdEZDGlZZkZj0K53OyEY5KVuzZzmjhBXgCMZRZEuAozxBSQTtjyrqPwELbn4JgqptlDOLFxQYNNpSR0REK3b3y97DFn78a/DkVlpa8zmV8ytUEi+CYK2n+tuy+ZKLBnMXsiEdv/SajsZ0js3v7acD8jZ10IjpUtJtlSycYM3KCbDDzQ5kfPe+P1FD38CYhtirpcKTvvh/d7WrRl5YkDHpkGJK498StYvtiFv4TDn8884RfKSlczht66w4XSUzX+zzJ0qkTAxrqyj5kKiYph4ZpZQDQYBDcm/tAkJePtgoCYiUsCFuCqDSxgbkJyCWoW8hpXxCN+XElQSq2lbCyPphW/7y9zxhJUpNJMph377UpgIUKQVieMpQ1iUyc////1QSPBf/7kkToAAMMXNtRIxt2aemq6mHlXkrBQXNEoEv5dKmuaIWNf13htIK5FQdQAAZSZoKZZLQsgLa+OJYugBMTdH7hd50+hEPS6QSnFyu4q2HJJZecfb3CCZelsdA8VhY5b+9ItFaWLHji1rt7OFPsm269apbm5SJ+/oeQeSEirFZYqBWT+9/3xRm/d/FMgAAIAJacogC0sKjQ9aLgPUgEFFeqkXzYe9MWpLAnVS8fCjtXS6O2u8Q96o1Zze3yQqLTXtT3ZFnomRRQ0WSMnOOySSZ4Kc9oMpHspNzO7KZGrekoxMP/1mA71qv6zNNmnTbrdB+o0QSQNO+gAQAISmkcIygAaczoP8XwSVxRDkMPjVAHA1S3LJJoDVcqF06TIjIoMtMQOVmYsrKKIaiLAk7L0VsjYkfjcdigCguPxR+KvqpOD5HrXRuJpTcPxzD4Vriu38Yb9f9f8C45W7r+pXvj/m0v+T0LCuio7kEAJBRTdB8BHzMJVUlBgimtR+LVB5BcKgs6bmx9F1FSgQjObjmCwJoLKZvlk8s1sUSoZrRrMnWOVVj/+5JE54ACwk9bUSIa9GEH+ykxKF3NcT1fR72r0cQm6l2IoXjhcBMOmSf/kY+J7/n8wjHo7pUx7TlUiC7b/+hbX1dKbtqXIuuKw7DHkgDoqtmWWoV1L41xHjEmmRcKF5Y3rCw4eGxMn23DavXMOfyL28xfqDMs5r811n3ZRg2itMZmygrBsYv0rvUdc6qGvaaiHo6fX6kKP0oVYhkVa636j6hFPbyuSAALu4gMDOZmjA6inmAL8altimQD8AxSMIoWjQ85QJs+YpGpDibPsbDDNmmZvUO0tL6xyzdFCmdrtfLiF11P18dHCJpfQx6XViooLvoppBD/QHDf/zFNmepuc1Df9Uq0d1AAEu8QWcziCTjwZBDTHJu9sbFEpaSmJ25VEb2O5RLa+pDjhjBMaw5uvkRGhTVVkUBsqaZPSrbvIz669fRyYlO//I32sJYIv+sS7D/d4sEjx361JAFZFNNOCzxgygJZg9InjEuFlqtVZag60rk0YJJi4UkbGZtWtZNCtNnTdB7xClXmoJ6z7f7ee+0x3hoy4OHkny+Wot7H65ue//uSZNuIgxBOV7nwUvRZyks2MepfjB07WGxE68FHl6sM/CkwrW+YlIv///f/by05c/NTUNfT5X//6lr4c9c3fI5QAIVgCiioJCTD8PJ04lRMQhkuU8Ky6Htl5S17zxKuK6miU76iCQcfFQy9EWyBAxEUzK2W0wk5hZyLno52iRCbit0fyCY7/855nXvOziOj/1Q4qpZah8zCQAwUACAG3JqkEkrBXKPi2TIj7S8Sy8ESFwayOVoatUNCrz8Va3/Lher+/0q2KKDoFhcR+zrMYFkFCTn9EtUmJl5q21kbERNXR/2POLf6b1OefToYaYehORD4/+hzlUwqAICBMZKKSUpQZZNNyD4ksqBy4MIeoy8u4sd1SUtJlfX9FnG/LjhybtDuf085b+fv+FVQiMpqnZddaFShNfdH1HbxHin91FtX1ZtRcf//08+3d/8CkmSjxytQzcmNJAAQBGCU05bIG16+EuIIFarWmg9B6IhAzzUtk5uNll82I3vZF2RT8fMgqj/1fp/ZIHBe73fi6WHPDQPDpdH//mMOkW/6W03u5H+icf/7kkTjAAMuT1xRLVr8WkobahllX8uhWWLmIU3Zf6ot9GWhf1fKClFhPLvwiJ/8JJbuYklu7wQ4fBox/6gQEQApAkpuXgm9J6Rf92rKqYO6g3io111RA6qgLAlrNSbzDE7nZMZEImQDe13MGnfe+6f5i0RHACf/SuCJ3uLCIaIiHYh04SP7uaCBoCADB99ZQEATHAgGBOGAfE//wQDAgAP8phoJJXEucQBLQKulAIYjC16TDRbFMOPlu1Qjeven4wz+U/aFylNX3vN5e4uFGnu/1ApX/IxHtz79El0+Xv71VxpYvNF69QkY/MsOwjQwdVuq3mSKZcV3HfY8fXb/vdyhg4IAItXbFgxEx0iCBpGlL4w+BGP83at23JbM/x7LzS1ZX1tVXfaqKRK4f+xd+b2Ju9yvtmD4vOyFYwQmpv9x2su7QcRFzsND1VSdGmIRmi7B4bbgIbPiFE3hpbz7z/M///MZ+U9EnQoym420kUm58IYCkTp1mxgovADNTL77aOSBkh6PFD3FbGMt17/PnytmW37ctv/r75f/5V5r18LSx+3/+5JE44gDGE1YuYtC9F+n+zolY1yMYS1cxjELwZwnLWhmGXib9dti7qaMenj4+w3qNKwtA+TVCvWdao3MSwz+QguMJRWfkYVeAf+QEQKAA1WitGwiCpFczJpfIYdQDZy4vujvbHF8WR1+W8TuiUJR8GJ7dmXklBFvVsrM9yhrhQBpTOotQ1ZUc2V4ppHnC82UoJIerFHvBmpL1Blx5Sv99RySACnf1wVnVKvwVlZ1UksCgzyzO9/7Q3JD5mF1vbX/6ItksyM/5+qOimfNpkzP9Hd93JRzo9FnZGQ0xCo8XI5rrqOWQKp0ZHki4hN7B7HYv//5sAAgAAipsWAOqZmNHEInJMBF106KxzzQU6siod8sruRHciK1XrJ8eKjCvFZnG///3/WN02+jBpkwgMbOH2Z8KIoqrAlZEkdAIfEUnrP0zWokB/kiSQVHCgH7O0rn2Yr8cmgcC6JD+idPNhNChRJJORJ/93Qwqq/3y4Izhs9OmtjT5SuVyF7HSnC60+T9dmznn98b7il3+3Mz+ii71qdASCn53+uJqyLzZpdPOWAI//uSZNwAAw1GYekoMu5Vh8s5JWNcCmETcOYYS4k9ES2oY5UpAYAAAu+BfEPOHS9JUvl4l9F3BBdtHzm1JXz6V+/eSTomu8fWM5zav5UdTPh8OFmUM8uJMv8+niZKey0mzkkYjqc76nPXfEk+Lq25t18P5fTvfbFh/DPG38JKhWP2ZACAASnLKaCInmNDz8s1w5r6G9MJtHNC8vtK9+WaPeoh6i9NPxbeGzXxX6aq0cK0gf5Rtuw2v15kaFUFpwtc2zct5D39oxuySUqdz/OuoNf2YxCsxVZYpMJgdxaEGBcg48Lo9YRHhQGqVySiAXbUU1ClJQTo1y5fW4iEf4vva1PSm/ZQhiqOu/mqw14Gq2SH0YcccbHAv/Xevwjp8MXbyMfkJfEGk1Ace8kVQubae/9HT8ff4pv/oVz2SOvoz//9S6VmAABSdajaUa5x8kZ24qNZJ+PKw5WxALC+Ztj0cWocp91X7dOJ1ta2ta1d1pxd9xws4meOuEZ5t0JmmpveP+0urQOeIhauYm3lnZ/xrTFXdDcCrSeU8zB0y9Up/PKNBf/7kkTuAALkS17QyRr+X0fLOkXjXEzRJWjnvGvRbhUuqJYNN/zvkioKj0CJJBdSFj6HssHOwZOnT9A8ijc09p3i14PwqZq91ybnoEf6ZfxvZ/ZmdoWwvPhA1rZGsJ6FABwQikxRwWKMeaERGcpEWlLvNkrN6QC0dVyYnTy/9ETzZTDEgE458Sgs/KlQCU5dZMLN8KfqS5AFVYRRhI9NVPqQcUPpECvTMgFiCZqzsW1GfIu9JE8O03fMFcXO9nYyL9LikH0hEqrV2dER8uXk3VKw0fe98xcUyKGNBnObdwLwCRU1bi4KFNwsZN/5+xBAEpJyDU6LWbDybF6IaivRMmpYV9AVneZ5mQ4+o1b+F11iBLmmYtN4xbDI/FsdjRSojthpS9cU3LL+0pME1Cao13KRd/MoqS86yzI6ezHNM8GJBYe0oAOZUwFRFyZDoJ0AFJy3EZVWvec9udRHLkLzS4k2NjbyEgdZoux9tROXQwNM2m5rMO5bawx7OzMpBGWcTM9EIajGM4FRJCszIZNWM7ZK3Icumrej7wUoOtn1MX60YZP/+5JE7gwDGTjZme9C5GJqK5clI1+MMRFuZ60LmYKfrNzHoXKUz/n/HyQgAASk7UwfB12J30XE8SFYvKbAJbbnmFQVeXdTsKZ2srWTa1rnozdce0wsYxjkHMoqrmQ1isyDGmcGUcKynLeKCSimRXu5E2e5NKM8UqptbvUiF+ZwtwwR4qODX9RRHUrXAcAIkpy0kP6TxHiqaR0OW1qBKCJHOSQfF4svWUxrbajTGuqt8L2XX/0Fl9iBwxkHJytmv892PWraepd7BDmpFfEYtjL31/dgghDkz9eafy3q/hhI970uqewkAYBFrTgIckGj5fDxKyHxJQiahKBadt7CrS1NdJWO3nzJVB1KmbuZkP6SgmXLCZnQqDvAxC/EzZNWg8ua9kmYCbeTufNFJuaKMKEGA88sLOesRMPTwgvK6qUKAAJcwYXSIgOE9JISA0bX7dJvmrgXThLqFoQoWt4MMcpxH/ShpHN2GErC2v/NVT7yyw4s0jgkQoZJ6FFXy97ukD5K9Z8zH1GD9Rj61vT3Vw3j7vtr9nVEY5R7oREec7fPz0n///uSROkAAs9VWpnsEvRhCjs3MWVei0E1cuSka/FmIC1YlI12fI62KHP5UIpBJTlqW88oZTFJOOtB+CKxx5uJ0Mkz8p4d+wOADimqhn+z2/UqwEJV6J087IuzZ2Z8TclFidkWBa9Rf6z5xVmyqc2NkRFI3NBbQWSAvKCHcG8uDL6zvYRKcipF6JyaiAIkthbCLMFQE9qWx7GlYfXKVSgpQZVjDH8eHgeJ255ZLlGYuhao7T4MtNARpKQ1UjqOcfRmlnUuikq765uZiayUkRCITXaFCzbVZg9pqUldtjO5yf6ETi4Eh5YIU4Y4UIK3lOQNIJQI0UogUbRxW6UVkf1nnnkiXLiDDwo68xypmmf/+T/MLzx00BrqZmF4fNRTzSIgphicICGBmM0NEzTa/2BSkcjaMUlNoxPM2k/SSmgjYsQUYYoAlJzVsUpcKqQoWEznOSGbgOB5ZQ42CYkYZBYomfIe3Lb8wqX6ArFYtZ7yaVKFFZ7nc7OxxZXOrurdzaEELanMQzGKd3M59DK86nVTAYtVEWSymdmKqzv1KUpAgUTHGv/7kmTwjgNMQFabDzLgWMfrNyUjXIzBPVxnsGvRZSetWGMNflEAgn40IQJRUmEjNz4FMgMYiXkDgEKAwchzzMuMNSJtaJldYHHKl1TAJiLy0dbi42iYPDDopa+Olvrgf/E3w3OqJdfEw1WpzDRh45flcnSGgYUdHEVbRU3XbSutfyqq5RzJjkUNJKAACDMUUUnKx6VsPKAlHrTMTdlYGgKAnmB1i7GkMQFJllFCRAYpWMtxBi//nXeUJNamZ9/6PbsRLUVf3G9xj2Bk0FY8VaUXl2YIMt6y2vfOVb40vFlVebKFo33mf//3WqD9b///9qfynxEhKxEpFJyQAyKLpQXiZKc68e2M1CDmb+3uaUBapPPdEHpm/cFoqW13G96vKyHjUzR92ntSp5CnDk3WofNS0mEVrvRWIh5Sqmb0tmBuO0AEFCkoEDcBEYHb+TzwP/hXKNUAJIScuEw3jY2PCMbchPKtTiZNvHUcWFdpdrLiHh+Sz5ofm+OVlo6vcv/a1KIFATM0fy7zMEhUhcizBrsILIowMIgVFaMJHmU8y6MxCTT/+5Jk7oADHk3ZGegq9mKp2yclCF7NEVlvQyDN+X4frihloXddM8y65KUmRf/9QEAo34oAEglOWiS2VVy4Ki2vQCkuiHhGLBLDYuXVnyWiWtho4m2L4ZZi1gCRjl/nZYZCzPoA26IzqQdmeAwVSdRGa/d1CDYZX6rT/NKQQEJgEg+to4jA5kGp831MDIY+HcGarBSKSmD4vOFsIE5u1ZAgSWtp1BzqdapssbGhqYRFw5iE1HwQYHB+TfXf/VefP/PU72ieNqvhqvXWN8JWe+EiqV98gqeXv/d3lk5566n+V6f30T6ktKLm7+IW/6tBitX/xLg3CwOAFVVZnwbNJEi5EwM6sZawwh1DVGDeTnGxVZYPYoNGD3Y+xukEFEqS95uJgZTomMTGzRDPBEPmauwKUizIdC8jJSJ7HwjkVe9MIHBgZQCgSHAb/3R95A/+pkP+HlD5VJKJTllSKQc5AwMHkjZcHubmrUIFNqlsYFZaWqWiZRbkPkeOI+Yn5cc4/dMnKqJh5x/tiL4iZbF3v1a3pRxbY1b3T/DlYNR+EtN3TTf///uSROYAAulO2TkpGvRb6FsXMQNcjOFxcUStDflvny1klA13/u57a3+kTlSo0GvEoLP6g6HZEynJSSTcRtp0rFNBqYIh5qbn2d1WLdNaPpFNzdcYNcxzfPV8Nw4lVJDuRKrK4giJ3ZXFjiSGAwAUj1T6U/yF0i8m/ypg/jXKZjmdMEJK4uJ2MaU/4Q36CZ/88qU3ZmAVBiAkpLUx+Y8ULkhEOImE0zax5awj1FkABKbZssPREIgI8osu+nRunknsiep9JdRg6u3ar3hwp3tRFbqqM7oVmsrHexnEqzt52VEKVTf/327kY4EKQcD32kCAAADAIFyUQYyylmUtqGD2iMr9vODCBkR2PIZ1qTRgaCEUGBYRZZNne44twiGizRD1z/M0vxdpNI1voQfUS0LfeNlXglRuhpUnD7vp0mLrjraHJUShUVAT2HgW/WJTAnoEAAAKdrabhOE4hgPcywhZOHJ4/Y3PyaH9uk6zrQ1GJOLGkU3Ivx1I0huSWj3j3uHIx/4zK8aH9f/5a33ODTp2OdbPPG5N5pezOyuppkw612rZTf/7kkTnAAMMTlzRCFr8XsfraiVjXcttN2lErEvRe58sKPQhco87mv/ypUa2+n9P/UTsLnP0gAAu4SwLIYcgqRnkUM0ZRbkMHuXNLmVhGRidx0uk1XDg4ukpsGPEvWTfg4rn28IgLHXvaebNlSpm9DUNZ3uUTci1mdfK0tVrL0Zb/+o8YXMP8Yf5TSrQAIAEpuTOBuIo8gbZHkXtlsgKnTwCkwRjhvAUgoP1u4c8DsRdpdNl/LWECRNt/7qhS0ZlL0crubCIOa5RpiK1yRhRgujEM1EJjCkQUf9GopzFVuvzmfb55xA+g77b0AgAp0bc9sbWYMgjhYLBLsMVi7QMR4XzeLmRaNVGfM29xqNM18SRqwqZpF+bUgUzjed8p8zuOZzlqrlW6jBhGY5TtuTwYy5DMjObVRt/9CKUpTMya0fMQmTxoi3izEan5OokApuxOBsbB2UzmMQBLLj6O5NMA7xGWEEucwPLk3fX2KQUo4D9Cb/HGzSGNfG0VnYp6flbOkpEtosFvUMJkRFRV7g4Vh1OEs4hA4BQGYgioT3bVRyK3/f/+5JE6IDDIUzWOfg68FbH6rM951wLwTNe5iyr0YGnaw2HlXpOvqJAoYVUQb6DdCIAgEpOWwsH7HbSlsnmHvI1MY6XVmnuGkZpD9iw9e9PiNJuTxAAdLTWVCL5g+92OaZyqhxgmiEqlPeg9nW1nUraTmSjepXKodBlamz2qPY7foNJMlENLxnaggCSUnKkUcaZL6stiiPxI7YW41Iw/6e+phReDa9EHv24Rv3craiZkpPLUj7Ynl7snrV767tZhft1Jend7FDnYYWZkBfqLQY6as7l1AdVRevVSSN4T2me785CbMrf2/h5oAAAFhG5rEc4Dky6BQ3kn2TjX5vJ+sbcKzpUuHZYkC4qDhxeAGuOmWhYVE1EYRFw4KCDqqJrsgYR3RfbxUOdVsv9P/1UnXR+tF9c5xbH7g5K6h8IIKIvEGQhklJl3JH6Ysi3N0104ocNRXXzpFNFTdRijVG1SdHnJih2ct3Z2Y60CKEBDkWY6EdyHCSMAomJFB0ajxMTdBMyHEKuXzD5VroCeVwc4r7n0PUmNpITXtrhIAABS1MSCxCD//uSZOqMAxZS15mMEvRZqlsXPQVei91bYGewTdlKpu0klBV+wBgUHTQDECRbHY7EJEWoDNdJyDJeV5lChEwz2ZvNssiRK4mmHhgfa2nU1TzyNjPjnZJ7ZRlx1P9d/1Kc21zxT/71D//BP+zjD1/86JmnJJBG+4lT1AAEKepgP8M4fSqIwmAzRzieGqp08cMNPtqgYpTkW14g+FhTSyzRxC0KVcfafZb2va+qVoQSamsaz3MZjOo4UVjGIcTPDzmOUJjx7HUn9jPV0FHa/7kMtWSm1FUjrxj96WkD7kcZSIjt72snE9QQACFLspVFJ5TFM4nMiYaG3ZD7hFm2qCZmYI8pwYiKZllmMIY7t9FbmaLBvHj11akJEavuTePrGt33ltp91reu6TfdbQIMqYziV4bMExZsXFGeYvehYqKgZmNBqHGrXuyZ0ooEIABbckgbHkj+JYkjVRlymvulRBv9Mgu17BFphvENzbdjLs12CemqBCSa/sajZo86e29Nw9spGsqWlcuNAnCYtNPMKob7jcBS/wFbRdDsJuVQvld9N/Ki8f/7kmTyhIL0SNoxKyr8XWh60yWIXA2hVVhnvKvBihQrHPe9KF9fvzfTsgAAF27L5hYrOo8/kMovOe5z1xhwN9WDpV/HknmpquDmvhvW22ytbHdffF7WcnPFdIEGEuRdKk/9Z+OihHNbdQHt5S4eszALvDW8X/YDVDn81OmuCJqIrCpWK5upyKUU0wGotyQXwnB2XO9IPUkc6w+Nxy4PbCCWRTOEAHLetpqKCy4Qltw5Oajho+x//0vuR/7s1mpKDDL5086+ejmJJYardz0CkyOX87qShI6/f5P+kXx4f0+GoJPy5UtFsgAgpxl4ai9Q7PCksL8B1Zujnk5UrWXwCS2vfdYlHvxCxrO9/G6fe3Cu/8eq2V1MN86opiwaMqK5VJ3RqgysrqY2h+VgCb9QhWR1OB6dfovR/tVlW/+GfAFi1QAAXLaAaiqNHiMo+iEbVVTsxoX3YC1d+E1b0ajT9MxflqgOnQPy/f0NE/b7OTQNUooM+i99I1/0dAQIg6jo6H6L6GbiqkwFARf89DFh2gYDj3wizCLfUnysVCtDUi7EmWj/+5JE64IC9zdYOYw65mHn6pNh41wLLT1eZ6xr0WwqrJzHiX+V+yIiVRwpI6/5r/+Zr9v9l94X///5KHAAEGYaLojKWZxRAtE8hC5K+G1YSwNC+HVuTUBQ5Wu1YMGnxq1Yn7UEwQze3lWsYcu3981heybLAl7H/7rBp1GFJMv0YxRPOnKD4NCxroarfQwU31Wat84cR/9GVROYN0fo9/Qefr5xz0GQ/YqS1FFcEotOwHg/zUIKIVWITXhRdSql0j9UVSp8PAgf6ttO5jcwKpimcw6YVYawlj6ubp/moJPnWr5a290LHa3CPUPxzBzWtJ//1I2KqOP4uE0RejJlJfTnocccOm//+jZniot8njDqfKPEcCg07IqSXq0BQ7rcsQROW6K26O7qBo75ZRvpg3LhmxZV6yBxogCEECM2pyrQnGfRULGO/2xSIPMpAPP+dKnALkYvlylHniPgzAAkEpR24Hxsa0Mh/E4wKas3IY3NTmdpOfotihd/3xKAu+6nqt7P2Z2PB2WREdx7KffLp/Xaxx1snrZbo7f7vbbppN0vkvag//uSRO+Ag8VV1BsYQvJtadqDYwdeC/FXcUQtC/lJk+0YlA0v41pxQWwWNeu1zZOIuBBaEvl1KHUyYR6fHrEohRKGDRBRSTkxxkAboCIe7k0llWVB4axBmJRwko6Z/SobDKvp+XCpS5GZ4AOT/3MkG29iWGOsSViTJzlqtujxzeIiGBrEQ78RsYFFcXqDA4SPdYCjWKYXD6gEBfjAPnokRgB9BweJS8D4ewibtKsHqduJ+zmqMZ7nuTVj8G31w+7lyu/Mjq8x/mXjxugevMf/9nz5US1P9OS7dl+q3+6ytyd/f6jaVnr0DB/T9D/ohdEUABOQBgBUAxybC7GZcvLd6rNC4MnZafBF1ZM5iMyntpSiirU03ccqswAlAIQSBxwdC44KaibAKdCiEV3+VPsWJ0sSa4um/6h1AAJTvgodGGCXPIV47f2w4UIgw+VGRks8rMi49F2yQcTzX3lI4jsGGbFMQMbgalScvhRLwIlWZmZ3WnLc8yJQirlL28bNAZIalMWcjFsft5l6sITe9zKjrIXbyycJseeVKRAupfH27bPqcf/7kmTiiAMbO9i5jFrkVskrigzjX4t9C2bEpMuxEpAtKJMVKFNTWXhMzHu9grDLtAgs3okkSUGAAAl2qcfAcrCjyVOT2VikTkiFmAYnyxGuMl6wbxQIcrYoRmpsk3IF0MZ5HEcPCtbNe9ilXJ2dfxdHsz83Ff91ft2uGIHteZE601m97uka37uw71K6Y+abHYmhoIWmQJ3N5dR8jWIJiiz02dJAndCLpvGP46ddqQrHCdL4SUZGTBvxyN6VUYI+7tx8VxikyXRtQ9S8s7N4W4S4zd+ddaa+sGwEBJMTnRUeM5rn5y0WftpaUVkZXJ6uFq6drp7lHmNrtVWmvm+HpdmYm7HHHjqOm4gKjdFGXJuwgfrnOQKPMmdFAKM1eM4x48bEjHk7OVEp4mLBwMDITFULPj/d/P5/0jjnfvg6INrtFXCi+PD95RSA4aFYrB4LSAu/E0FRfKF0AoqUkiCr/xUAQASbmB7kEB4vUKiwyfN6fXbSaBAgSI7j5oicDlRe2minb5DZjZ2dmr72/5rLI7uu4VUMviqZtmzYUrYlQeLZDZn/+5Bk9A4D61JXmw8y8nqLCuM9hm4K2QliTDELiVqL7mhjIOVJSPqI67pZq1mjKqlDurO27U/8/JCAzt4ektrXCjgFFFOBHHcyJh7CsEzsqrxyUxIcSdZEsmiIFEvT70c40+5C1ZfTuYrM6qhVK6lKmM9VyednxrS/rTv2Nl2eu7QzpmAB9gok3JSAUm5QJ2AMDHO5DCxsrYC/YdHkJ4IxjwpOjlHhkiIhMZmORMhVOWgr9JnbfLvK1dPrrm7gMAggCoR1SKSV0dFomRmNAEnm+LYT6lAqqiw65Ex5/8dAYZV6ZSSRi4w4Ed7/+ZjDUdFdR0AgABTcoKBXjAYKE/oxlexqZWQ9AZDo2C+LDq43LEcvEcqFs2UuZqjSaPvv6/7GRv5lVMxa03pQoLJIhQQQkmc9c4tOoRqWZ59jOIeuSPZKxF2kGOd/9nQhLCViigCknKFOx4Al+LwDBFVJ9IK63ZmywKBPHUtLZPoDI8Xj/KOYR7KCkeu1qYL5T5w/9cSdjmXZgcpGmpxxozlWicCIiU4dMt/Qzy2BomZJ9QQZf/n/+5Jk34gC8k3aueYa9knnm7cMpV3NEUVmZ7Br0XGnrNz1DXuQeoY1m5mZ/+qlmNXf/rMKIlklngTiQpmw4fBi342XP3ByUBR0LxPKC38kWKjLm+OKvoxWAFD+2slYWylmGKsUU7GprGAjVaqNalJY4lK6xSyN/1p/5eVcIcM5uR5f+atkoqD/yxoh1iDBFIQU3LhMGCeSdUx2tS+LhIYDmEAsgbClBz1KsHNXqRg5YVFQl87+28LBYj/1NFDEtrQ0UK96IQKDcyHI5bypyduxmtclN2EsGQj/6ZlmyqOLgGZ7/xY3/k2ghFRHUEdK01ZRpV1NLYOZUKUFxUdtH9zVaXzW8fCUatT/e5y9n1EXDQQWJVT2dWMIodW7JQe+RrMqqlkXjm2Mch2ZWKcSE0WxHTINulFVt3qsExl63JFkKgAAjZhhgYNNYpOovQsR1yyg+ihkSuNORSERQY6MoXLZlqEiVIEWapYtGp31fiNqbw4x5rqnoAjV3cC2pmm+mf0s4GhSK8jbezuyML391Z1TMQj5B1OKHUVjGzHp+lm+uQE///uSZOgMg0JO2RsMGvZVKSuCJQNfy7UDamega5lInu4YlZV2STPk6BWx6Uc/R9pcAAp24u4IIPZKDUHclk8EohMxNSXBfgAc6CDQbm1dfozKS96v1IzDiS6ao+zisjfbw1cw+C4u80t2V0ucz9KD9Hx0fN0V00N7MUbt6sfQ0qZ0yR+5XRM1u0avQAASnIOuLjBsHZam/sBI3GU82siLgViFAB4aheBSpzTiK2RRqZWab0SpVp8nZl03SybxTWKrVGA7rQt31+qlclww3c7XEER4VRnkefc52nYz6mqdTbJDt7K6FFaSF1JrrV1oFRk5OYR5RUMgnAJJJUE9a6hrj9w6COyjGp+LK5zLU76tYzxup6wXL21pqxn79NY06oOAEhx1Xx2s7RMJXBr10zv4dkJ8VS+iXcpQy/hfSCcwkQshNckGb19Nz0v2ar83AABW9ITgFUcJ48IQgFyGA6MNBGWMwpHgmEQxThcBjkpjtqAIpBUph225MrbFSL6ezGms49xy7TWuORWgl9bOOXcOejulwY9N3qVkQ8gomey6z4phu//7kmTwDANuQ1WbOFLgWuca0z3nXA1ZP1psPEvRXhrtHMehdvUvd1f6dxiRKvg7N+4Crocrv/II6m0AAAuakg2Op4tmZQ/rA2ShwocaQ1tdDNn9HrPasSJzdNAFabma9JPvG12A1fS3Gmzt9xw7TWusvwhuDaLPnOZ9R2W4Mxl2dkE1M8ogBztTS6uyF7WmU3UpNq39WRy//r1MjN/ME/lBaIAlJy4Qg9kvZiwv2Chqq+9B4Bo6TUT1FloMa9GazHHmqme/O3qGtmy//fq6USFo2uqUYsPGVs7b3uyilspsolxAt96HJIhaOo7W7VfkvrUvR5DI3o0e+CCgCwKRScESQlWi5SIQmo1KweJ/fdalygquydCxVDHbuG/x3prFgMB+nfZ9UNHXbXVasZPHDn2o1yJ9VRuUNaai6lHarVOfzbmFj+yBllXAN0QAExkw64QqAACMoISoGlgZcDi5ix4ABqdoJjnlUTEPFwl7lYgDFw6ZTiFrNpYh8DxSGZbJ3DiVO60tl9yX0P/77XvlScYuAsFJaU9XRXuKjfyyubU4jRv/+5Jk6YgDW09VmzgS8GeqirNjAl4K7U9m56yr2WAgbeiUnXYpyQgXKDNivtoW5x7frYtHcStDdRGSDdTD/olwACUILblwgOCdfUBOTN2WJzBIFiAIpOUdNWdZD+VbJ933P7vlbGy//8p6OhRBf9ArupXT6NK+ZGfnfQfo7a/8wMZGN+2nx+D9B3eiXLupYXLnnsgnIjbg1oLHngddCyFxpCl4GiDhO4wZ/nnfGV3mxReJv7JpLArKYrbpohc+7d+I0/7i1hp0qov3vD/d1YCEQzHo9LUdoKi9k1Q1n8ZvQ/QeINP9SZkvvqEHl0UyWvFMgh+Rnp4sQFJsSQi9QQGKtNJI5JPqFnfG2ZbUuslOcyOZ2v4hwbK1zLP89K5Lb12I3qzoh2PWWc0vfQzif8r8LU1W9uh/YZV92qWlqgAk3LBTQ4gsVQDZMRbURK0WT7JeEuBvDkGWSpwuGS5dZjNAilZPd3MqFU4lmjDwO/yGKQw4hjXQ7Z4weORhNXqoCuiwwimdyVaWjvowW9P2oKzl+qfR1/HfxR/jB/SAAEr4LsAO//uSZOcOg1w81BtYUuBMSbtKJWJejWUpUGzgq8EVpO0YlYl+Q2ANII6WM0yJDmE9NI4lHlwCuKy3/p+SfONaysxmUy98XsdBgNHlEt2Pw3BFbeodi6xY3h//+to7qg6Imcc/TBkdDAcLiU41Jaxuxz72Z5qR//0j+Qz+lJ7QuGf+DAj//BiBu7kiAU3KypDMCTkpH+WKEpAbz8//FOpICpiLd4E1aT2fT6a0y/RUGe8KX3+f9yxEVLv///x4o4uifHs6i55wlfqSYSMziJg4H3yO8zoxiiyS5/jCRob9St51T6vVOg8D6eRACTcoal2KQ3mudqMVZkXw1jUQgClAXi4aOg6KB1i9nRqYeRtTPafukbDUv+xSEBR6i+yoM9SPh7odRGcRO7lQocftlVyiwiLfpv0F+JshcqNr6OrP9RBm+K0ACBSG3LeGR8CtCWNROhylTxEoE0PQQo027869ObVvJhy1f/r5gfVx9M9sfo7AKgEGCRF3LupyMohN8tCGpFymzrKh6HURIX0P9qkf4r9rcXyPL4kY9FOsAkpuBiURkv/7kmTxjMLxUlcZ7Sr0bGnagz8jXgv5OVxnvKvRZadrjPaVerJwGYImVwY9k8RYzg9B0ALsmgslDCeHpymtzEpMQQ2c6bNy1zpcJghGZq9HLjyk1GhJdjNpptSozfee6GmUkEN93mLRR0uzejfjj0qdIUUCgprPeTLAAAq9t1A2pQcNLhyJgrpyGCaaGDMU/S3ilDEBGmNytFbC/GEoop9a8sms8oBfNxGdw5n233HHUu5nyOOOo/BV/G3j+9qcxxAdcanN0zDFMaaG3b3MRjHZCaPmXqVn56/nLll0YaOmh30djXQi3/UfN7kmKPrBMSE5L7SJuCbZgcCilF5aGAL8iumx1jS2YpH0H/pdFjv/droo/vrnGKXywaL8rZ0c9pFyLeQzve/0XflHPld/1RuaPDeU+VJjy93aKH61AABLiSPF9RC8omLPi1oNBFFDAnFl5KREpIuCOJwGZfBd0gk8fkjT17X5P9+ncgSOO0uSKxJ/n/vXLzIb/3S94PdcmsqPM8eP2je5YxsKue2s794+NfO4MO23163h397X+7eSbO7/+5Jk7ogCvk7aUYsq9Fyn2sM+R1yOnUlObOTrwTkp7NyWnXr/49IGbxvi9P//nNPPnwIlMO9/pWS+drD3WQSm7QUNAmdHjBOuhq1i5gBQ65NmU+Tze/0RmSbi1/9H8oBigbR07L8+TU8/9+nLRjRf+8yJ7rnPSv40qXjh2Gf8ym7uHYnIzJ0twkJxr2agAdPy4PCAGQUii5bCJxJZSDDce51ScqeLiTk1cvssTjl3FTLKedEwhCD2bfx6MogPd73zmZbvdsfY1kZSIj2WOdKq5FNIQmfRgCFzoZxqB8XQhGuhGO6EyFnchBBRS875yMdWVGHgBTMPXWYEJkpJJOUCySolS06zOyLR8mTNdnpm98EPJ7l1ulr2Ns2Eg2D9v3f60StTq//9Pj68bTkp2o+7kY//j5+rtwP7L12mv7K7Zspt27ePfMVrRlryNY42pTMQe8tdVv+tkuqIPjlsw9dZAQACW7+pkNUplvENlaBvPlK0aoomrjPNvzkx5FN1w8ePK3qZEXWIm00PxWkx82ZDOzq+0nWOxEoKs0rvWKP/eUy7//uSZPGIA/VAUps6euBWJ+sDJWhcjJlXb0Ssq/mdKe3oZZl/C6smuLhiFMWNIplYV1dmHYpla4kzowTDfqZnoNon/C/SwQCim/BHD+P9CXQmhagKxZISykILkBBAGGy3LRYzh8ul6TAhhkpkWmCR0rnVjcIeMIoouzq/XYYO3qPiP/2mD1Rk6sdRyk01JXz/f/7v+lLMVB9LEztUi0o3/ojoY9UcvUrVm7/r+eGpNFBUAEm5YlBSLDHRh9wzHrOcmjGGMbRpIE00DkwTBNH0neoTD+7CkGGT3scPndEV7ucwYiFY6uQrK1jkTVmHOtUtqjulRXvfd2JZxNSjUvOOzegHN4TPnToiDqxQoYakSm04IJAgABAHcLhZ4YDSUQKK9olSKGOKyf/xzL2yjvJ6f7VQx5X+MJYusJMI4jdK6T5Mlk3/65/5Qysc+wMSAiBgKhRbBwh//pX8wMj2s92gJdVRJEACkkpSlGARMpFRUjwVBDcwLwBwL2kZTM9w5wEhpoNVn2a14Oo+mu/2Y3vHNj1BiOVVhBKCMv6WzXtLJZsx/f/7kkTgAAMbTle56xLyainqwz5oXktpA2rkpKuRViDuqDQNd1RUjq4Y17tmZBxWZjKpf///9VhzJ2ZmMIKZxn9BhqkwCAz0ehSRVmBY4qUgn2LHpQyf6G02+qODvgLP/ol3+DBhyMz/FQEa8I2P7//bD4RcdazvHqDKsKZ/dX7FebHP/rn1SCus0//1ADgICk5dg1HShiZXVsSjmUajUyg/omJKXUEFvOvYfcd0EzKnJXTvuuCuTYOxTHXf/kdjOr2Uqp33UY57IyzO026O9WjMSkd9UxIToPghJ75d7VyyL2o5JpoXe5///VetNYOIFAAApyXCCXtbjvi/QFeJsh2FQ4hiFEzi+Iu5OvUdVyotTlLn6/yqUhyzht/DRZN60l0zRc79WNCpjiLVTPzurTW0PTRKdUtu/FInWNHFHNy27xTpFX9f//fFVwwkEB3gZk2KABJTgngaJEseAJdBoX5X+KJcd9XFThDwY4GMZrC1sinq8k65a3KEroZ1xqPo6KpnDLebDY4xEt//T5KiEKyMdiK5FMh6mhjsKo+31W+P21j/+5Jk34AC+VFc0Mga/koIS4kYw12MRUNpR60L0Y8orKj1oXt5TGG/s/ECX+i30/+HbuN/w1QAISmGC6l3OiUVLzl+VaDAF2n8l7gv0MVShlsMxq9ORGafv4D1hN400TqVKDGCN7+Zu8uTeFZi97//f3iohQxzuUc6f21Cu/37+Wr+/e1ujJaj72/b60/w7dxvSAAAnYnuNcCGUKIHOaOAkyaZQgRGmEi4FRXfYyIQfmtVmckkO4YeV64Ays3bYJTYOql2z2fY33DBypuk6y4CRwIX7LbHbmOtjpq5lscz0twTHXUOiq+ridn7rbFsmJZbmO/f/qPek5qewrgTK1J9bhAAClL9mX/YTYL5kq3estJag/2Qz4rQA0AIyETMi6Zl0xI0sGV1MNQ1IocMcv9I4nJIiBdHd/8GWgV2ShvbRKOtTPuN35tIVcrh1bnZbIg/p0y+//xriW6iXQER9BTTSgsOjyYig+YOY3km548oWHUGRw5xb5JOFWrRbX39qGn/3f45Ejmj/nzP0VKGSuUDr1Wkd1jFlnydIqc+Fylw/l/3//uSZOcMww9U1ZsPEvRbyeqTYyJeDhD1TGzla4FipiqNiYl4Kawp/+//t0Z8fpLAEISbl0XxGzbX15Dnh4ng8j1ksF0AZvPni+iVloutYzpJEHSUaIIWZdkkTYjDZkHUy92YGLMrd7K9jMigKqU8+pERFc9XtaCWozMhtD0vQbT5HRzI30n+V0HPfxp7UJEdxTkjlzqPcMYvEuRycsL0Nuomh6v9jLOevaOFulVhp/Mx9kbUE8GM/SREd30irRTIb5LFiyucqIVe/ctzTP8uvpYTmggnamnxK4xPDQKuPWCXCwfDCAgASiVF9ELvCzi7SZW8zR3ofAC8iiogZqaLXx2GA8k7pqWkkigicMS1J3d2QZ6TpGjuvbvCOZES93/NxWNPYI2uId4pKvuBovARskvFN/6U7VH83CSk2lb6f/8aS8JLwl//xJhJ5Bku7oQYigACk5IYrDFAlQM4YqEWIQI+MaWsI8C8dFxUfx+PEncdHA4VlP+LjipNPOZnIyer9p6v49dd09ju76x9/NrKfTEdm/HJJJpv/R96SfS6B3Eb1f/7kkTigAKTT9rRKBr8XkpLBz5CXorZI3dDIGvxsC4snPahvlmSMLDkYthiSzkJAgc8nDC7TlRQmKDonCh00xNikDCgoVWcxNG3OqUSppsPwEcHx5AQQ5AJKKczDpCVfpa9olM7IAIz4CgO/RfdeLU7fD2+87EkXuWeYrA3D9yxcesVV9TuXtmfyfUYzoEH4gQOEiBJCiQiMXECtMzmpm5AgQaYxpMno4eNhTUzB8jWDEZqm1jpGq4YXmrSypITpGCM4zrguI2j6eEDbyZif//imhaNl5t+cGqQ8PEROookkp2hBShFBmojToUJjRek5+4eZ6aU8UpXstoItort43H3jI4S69E4MWOKZ/4n66/t5uK960tOOdZ+4qDDzAsjpTTrUlxITezjHpSh5pSioRDUdBQXOuVa/ZvlpqGZtWa+RxYJIdQASQlOUVNInqL48h+DOeHYaOFhXt+ehg+OrzLr5hzKTuM+YVPItmllaak5llOiRb6T/4k+k+XizuK/uklr+GvmDwHCUQsWLk2aaRWIOq1qRKZfyMGx4wcMv/////X/+5JE54AEDldWmipLdobLa4o9CW/M0XVzQaEN+ZitruhkIb9fZrnJtk1VkCRkoFJOVaPBZGxjWt2EUDkpnM6I159m7XZF7jIxOj02mGbOfSGc8RwJM3KxK1COD3RTF2qyEjmpHA3GYyQaZ5//fv/vvrEDxQq+xKx+oycFI0HQZCr/TDEWE58QBEAgGIiMYFwRQpuCQs6qrLfIvD+Q+BAdVct3+IGWD6rqLnWMWrnMDQnIKpIxUN+W396zQ1NNtzIMyXa6+5sNv6OZM5nXw8n3rQXyzp8u9ABgASSnGo8QwlI+fyqpgdXUaJgHkaIFEcYU4W3b2JiacZKoJwh2ISrUvoNV1BUY4mKjXKIqNlVHlUrHNVEJNUEO5oqxUqRlMhKWf/rMo5q0m9FecfbVzIwhCslH//8MAX/2FAZArAACTtDkgy5jqQUT3inLB8VJIGF3ZFWkzLwj/XUfaW0L02avTL5EO7LREa9KOadlTV+tbt/1pGXaeDV6Vbk1KgAAZAAF5D45q/BRhX7ijeorgMEzH0cj98RvrYCbL/lTzn5H0Gfj//uSZLuAgvJA3NGGGuRN5msVJeZcDIT7bOekq5j/ny30ZAlw+dxzzzjGS2t5F5Uv4ecPL1CMaWuZxVe8Z3iV2EoCQPgkNIBFxsqQMgUUuNla3LuR6yAPYJKekZyorFuG0wXsbLInGshrLaDmdxp9+2/86yeVPRLQpGJ2RICL4VQ+dy4pnZS8j48dXjlUDEQYuDxgKCNBIStEoNM9i0NX7PQ5EFZRaRTsgyJBZLFmA+54e8pT6piWQwSQSabLGKh8pu2MRcgZfSMrao0ICFmBgx0qiFHQYjVa92Ith7JViCimgS9zuB688XQNDQwa3BQgoN5rxoLkFAQ24Mp/gTVIz/sfiYAAQijk2EplLvasy3UKuaSQyuVRyAYtU6/Uvj7zFddeKknJRGquPGJv8tq60tny9lLZ3s6XgsobdJ6r5yVdg8FVuU7h+7IWrqXOKkxeCNBi+zv/v/+qCKbcv46jv1LPDZzRKWAe6J0irWApMH2ZW8wvQ+D1PJ2RDb0pTJUEuIbCjT8EU1MlyUxQC7IsNQ5BQMyzQ2RkOug7jGiOsVVsOv/7kmTSAAK/Pt1JhhrsS0YLMT3jTIwwr39EpGm5V5EtqPYlKSXJUj+ylnC+N0nN6yxWL///yBBTB9tv4iWGggmpQONU9naHqtcvSAoBSIvUx2tGwd8CIt0vDu2O8ajcZg8C3AvCQKKof5wMkHwXf5Iaab3dgHbk+3fw3tK0zTPgaBg38nkACTcweg6T/bV5LzNYIRxaIisGZ4vqBs25TA+Loj9yzD63Td6qX01u7uYnYPo1i2/12H287Fa6k7SmarE3jO7FHcqT0SjNiJrOz3etNp3mRbW7FO0JxN5Up3EveNM3Hk7MVHaouXigI0RjVUozaRUIpOW2QTrFH+yjNK0PikwCNqfetWfdd9+EuIJKRUihTlaztMIxSNbcec1n3t9/+7jb3+VkY/zbi53nvPu4Y+LmaiG7s0ODJo5MNVy9YyVo1kqp8LpNn2Lf/E4yegSk5d+OtvwywoTwnTSzI6EXXRaCueXoGyxVD3LR0paGUdGk8cDq7Orfpbom13URUEaxn0x9p9+Rr573/VQxra8Pj54xNnZXRzSWl/6Rz9ny97f/+5Jk44zDGk9bmesa9EcDuzM940pN2U9qZ7DL2W4i7gyTGXP1k/K2J7fvb5VZb7n/75JsivwFDfwETiQACCEUXLYIhSDwKcZ9nHAvtfcl5ZDJh3ZUMHOK0P53mfAjqp2EkJIUKHCzLy0gulGpUfBuS3Fnfr/qTJ7YpTRudM3Jw0Gut/Mwob8R437XkABJTdqiTC9r5uOp1Su0Knnl8P6pRWosi8G0j5mMsqFxdkxQdXtmtURWpTnJpxX3fZuwbJlD2OUuYeg8FixYUtFg+w8UmKhaynMy3nscc9UMbpPlUrmParNfvIN9BTyjHKzVSOwnp6jpkQABKTk0iMkc8gQpoJhg7/lZVp8MmXyldb5dfovoyeOY0//Ify1LkfQQS1PrI+Y2JkirmLUw0r6MxTSGVrWSetjS0OPmqOpVX+04RL5X6lO68jrN1b41+LdZ41UAEluU2BvnKTd6UqGJsBZLyTxGnGFcqRfoglzEryel9XiXNagUT2E3LT2JPQpc7bZ6wdXk8suvElixpdPrZra+dX1l3FCbT4J7LYr6dE9wr1cO//uSZOgMA0dPW5nsMvZQ5evKCMNNzRkNYGw865Frpy0clhV64qZxxCA2qzT8G51/n9+caX9Kf/6PFOCEnJA5IWogqgMXtjY8ab4FWI1LO/7PzA19eYubTav8zFj3++fm/5pzXUxlY26+LztX/bDZRX9DFRm6fjs2mbptn4/rfbecbN3GK//SL70JetIAKSclcBKh972gNJaw2EUZGbXKKlSkOxHjMjWrs1lUi3V3a0D0YkrO+w+3q9MUtn/eXK1GKWgwT6ooKAYACcOLCHHQM6jsxO/0WhcvnFJMv2J0vfrFwIzRP/evmh/hXceo7K/QQgFpaSRbtIMDVRJqttwUn1nOuSCHCj7nLYXofJpkVCphqwcLSpHZAEU9ZoMlHwMflw1H6i0rQiXaVMyOlf12fiRw1VOUYv2msaPKluT924sqBKbk4kWiMboIlr1o3mYBg4XMkHHelGDRowZwk/WehTjVZoanWnrhjSuWTG07DJ/feEIyo7i3YmTaEiIpkVDjQlOQHbctihqXJaRefnokP8MGQqBsjhRBagPnKUAtYRJSlv/7kmToDANDWFgZ7xN0UYgbUxmGXIyBI15sPGvRQSPuaDSJdvGarmmdMmGYJpzv3gAH9/BadmYzPXRie6dNpqEQkoFkKNCgRJIve7DF9K0Sjj6Ecby6FjN2HzChDMdHgrFkblI5OlIo1KFpftMUxKolWYOMyx1kTafqp8CACBlATf7m2IfhQYBTcutCMTCcHBOwDy4wgRyBRaKLIGgEkCKCJUoYyFqiKwc3vdGKE5AvxCantWMtyHHLUTkbqiI1WKSRo5BgMFUKQdacl6UzR2Ux6szX8i7/7wyjnhQwZYEv+lCrYFwCJJKcshDrDSR5pIuxAjn1QjYjeJtHRL5i1H1srJKQkIAFQOdCVb/BONN/bTPIsnd29VImymalNJpDNSd3IU4JHNjiOUYGMG2qOAloWKSbYZNDk9LzTv6qCDahc6/3x90oygCAABSTlwhJ40MGJSVF4aPeHUoGBHSSCZYQogss0rGxMvKsiDRy7GW800qvZT+9TzNf7NN3F33cy4rGkcrDzfSBqL2tN3iERJ7dUOeo1L96iJ4R/jrtE+fnOg//+5JE74SC603ZmYga9mYJavM9I17LzTlk5Ixr2YcZK6j2DXMyu1HQtcEBTblwoVKRicbLldXBGOTCnAS0aFFH3Kqa9pt77Rs4q7x9uS5RzXLcyEqgiNFqoYeIHFVWfqo24Pmqlw4+0QmcJorktVFkJjqkvmf/Vk5nIgtkb+MOKLriQEbYARrVbBiRGGGQ+NxWGnzBUX03GCnbdhDUUZSUtq7jU4RljGIjmLxpnGISdszEI7uYDPYs2InHFEGq82EjJ2O7XbzjSU9teX4xF/Vxn9otv+yvc263xreIze8whb/fpIO+unIEQIQVWz4IYCdUl7JDgGITgdEuiYvW/FLa3B9q2krPFl9s3q9j7rswA1D0KNVVXKIyMJRQrwEsbVQS+KMnao4tJVaEdAXDKk2QRChwNC9ekeIAHCPeg28Uw9+wADaCaAoAACSQik3MFi3S4sXNnDLFSxQLCLQ5MCUiYwwJnFKIF1Fg01LPbp+KCkkJjkXPyZT+sfzqP1Gdv/ekOIBE8mSR5qx0ysQgNzG6oZmyWRSK5/J7hBaHtJXQHfAf//uSZOyBAv9N2VGIQvZbyTtHJMNezE0rZMSky9mAGWykl4135h/wNgBBJKcowA0BqVKX4th0nWYi/AXa0vAjHxfajtHamw7V22QdXaZrPQu1tXMp8x7VNnS9ZcXTQKiadsuO2+u29qacrJ9f7zaTr2m3/p82G5XYzOvqO6ia/pOyFEd6MExS5IAAAEpKV4gFPOOt4xOBHdSqeZVZNW5CmGplfD+IVogWUagifmAk4iVXTQlPNuLSFmbG+v+Cu2muPJNuNTXpJf6rbO4YogARKbv98oGu3uWLxCNHs6euKejUOlkQ3q2Xcw98F7h0Xulsf81H///bKEcLm03X///0557mFzVw/vQUSDyQEKEgK0UkknAcBOQIsCc4gETaiSCih9z4iTimiunbE2a1ZpyMqwoyaK+fHmNdIpIi5YNmC8rE0s198u9ySpKOlPMr3SC8W8cTTJXcXFPcbtN0itaq1/7d3//vU6GQ2IpAAAMTcqGGiZWbF9GhSqLyJxmZl9BiQ7i7kPRcnvXO01F7V3N293My0zbNezZmQ3dUZYERoNS8of/7kkTsiAL3TdpRgxr+Yeeq1z2GXNBddVhsPW3ZdKftKJMhfnLcrZn7Jmu6HF4pP1U4qcYv/Q08o41ElP///ajCciLyn+WBoBADFVbNB42rcunLAF7RsxJacAg97xl3Gdmgp9ZH3k1kU9ZUpUFy36RFf3QnEbi3sjdzzq1umYYlMGIP9qZnWvP/ehkC8WIEIN9fJqBE5i3E5cFBAhaqjkaiTNPFxDRUx982+DeZGITeY+/GublmjZSaGf5lKGbKZ+qKtTdj1pJZVivElZVKkrO1Dozkzu/T/RC0URxP/Tr01L5L3+Bt9JSUSSnMHRdHJPtgizqn045u2r4jai0AhMFL1B4UGFsU2D/h6jj43xntA+1D+XZdeEE4nmE90nmYNbbRB13f8DN7K2DMwAGUhnwnfjs2SeoAABLeSJnMhQ1f8QCk7IzUJqs5Qv8ydq50ujEJaJwkoA3wG8W0uR3R0nJcPnTmXuXCFF2fO4nc8cPFNNF2f9B7xFGNRcjpUal0tWysUpBofqk5NzM7I88qibM2muepFfqcSOICw0SA6mE1Rzr/+5JE2wCC5U1ZOYs69FCoOyYww12JvTVzIxhr8TiGbVyEjJ/+koMHnFeD5QMABAgBqG4xEngIVKYXFlYJIrgepcGsWFTmi/5AcjvaBz4M1+Gl3ty1DS3rgrAMccGAg8CBjjAOoCbDZmKGOs0tLsf/ZGaUMhguFULtTRn0r+RwjodP5mw9fGJmSBftUADbrHsGg0wTBpGJJuxoCBADQJwAAqSruint+5dUf8RJBzhAmiROnlenRSevQ+sUCMYOFxgoOFxgwd3GUcRUbVxKw0NK1xPEyi3VXZCW+rO6R91JAaHHpM0csGIMlDlFAuRFr2ggSS3+Z+crv//ZIQWW7/dscUbHJA1PTHYEorF15rIgWmudRrjzb8dmQPSwxDZz9MQjOG365JL7CcaYPMhMpDMPvtbt//uunl7TQ2bhnfvL4eenrNuN3+1n3deiEM3jy62fH8/tXg/dmDsQgv/PB1vACKsDZJJIKjUXwYcJXTqWIvqyrbp1Jmp7upsIWnPfifSUaSa4nIDyP0qw1d6o6ouqTUv57JLdtkMMgQTAYGLRCdzS//uSRPUAg6tW1ZsQK3BkyDrmMYNdzP0Nd0ElC7mfpmwc9Jl5rujbEdiKiKqjLyKyIWepVwooWfNBkJ4W508y86yCxyx///85OmcLLkEJbKZAMAAKqjFYACRelWOjYGERTelDK1t+CVch8gfIYo8WWfzUmmU1Jjs00rwdQNCNRBevd82/9KXBVD6g/Jl4iPyPzWDrf2z//+c5OB187SaSUrBwP4WgLNylEUxg+4aJk/5xFBxiyIFBbKSfrPp15HfU5BUTFOFxwM5DuhqzoiydsIpcrFRwQQdUxNTuENrLL6nzMzPlc58///JjAcPLgYJErSqORXHUD4BwM7yyABAlJAS7JTIJbq4XvEkkE5QtG2am/jlZyIjXf1UsMAA8+EQA1MoBAmIn3aF//UzeKIRjTrXywevQlR8IsFRY/7/QACAAAABOdspTMtstZMVacxHWdPRhoxPtLjtS8w40tCiLkxgDJVEfX6Ey8fQxQELpZ8+wFQuITurIwtEpdtcMfTyqtDKI8Xa3KxdqrTcxcXlEPLbSkPTotV9KNH1MFX3jbWx9Ff/7kmTfAANgWly56Rt+SaJ7aTEjOUxBV4FDIGv5CQntqMMY4BwVqdFVh211NhtxU7aWApIeb/yG0kpaFEIBAQUkRIXJWNIo5sKPbYirVX7VzVf//1hFIGSJJSiwgqO7CLsYruZRAlhUNRnM8ys6IyMqspHU6ISVCIjnLdtr8pdlXtSnnZ0F7bV51ILCHlmaqXf/9yCm/ioi0Y8tnKXjfL1d9iV6LOGRha7AnBEYXTAZlbPLQ5i3HWDRGFSlPdtY6ue2u7P26bGjAxe0hFKYilEBZykFl5q3Rzo2rnuU6KljIs6JQokgmBZCug86kZ0Ee7aMccuQNEHpSzfYooKK///v1gEUXaOOESZClce0itby3KCUzJWExUIiIxGR9NzsQx7NMKNaBQZLz33wAQIFA7I0E5oIZe9mlK6lEO4xX9t7XQrul7uqKls1fqhhaOpJznEFZAj0mFEnwW5ZraE1AdqkAkoqSlFIM+nzMC3RonqWjSEAlc96Sf83399J2hgqg9Z1rnX3/5tO1/noU8pr5GEBIesrnfNC9Y5w/Q/+kf7oHWf/+5Bk8QYDoEPYUwxC4F+JO/oMxV/N0SlebDCryW2iLEz0iXDn9zPyPooyz4rKxOiGFIdHAgO8KYKyf+vddEAEtRKRRLgwUCYw1GtENjZfSZpXHS4dY2JlaY6dLWKJ3yNQSl5F5+FQKb3aMhrCqxplNbkDOITaS3dHtCifSu8ZC22rbTss4aR0aIVlON4Bbf+Pwv+EBEApKS9YLggQzdrGFzKjINHRCsFiBwUevd2bnk4q3LBujcnb9fHczZIUFT0Svi///nlghakqo10n/ggZEzHR416v+NJSopEr5RO36W1SuUMwAz0eZFx2sy+GDv//zw2AQSnKXZnHQT2CXRXRDrTyzwbBpdAE9YeERkmECwo3/aLKbH0OhlXNIFszdN+RjqF5lUs1kNF0QKLOnwyrOREZxjElmp0pLkmLcEOIYOY91Qz4pVWEnGKgckQv3+FMgw0rfnmqhBUUAFJ3dZEqtsGtgMpoe5LEY9SFR4IVjSSJJpf6nLMDrEby2/N+qI+dfdCLlPsdgm5H5Q2Ly7DDPPUpe/7bMGXAgEikCHpn+jr/+5JE4IAC81Dd0Ska/lWFm5ohY03L6SVu5KEL2YwpLEzzDXt3BCHtvTB11t3w5NDPzUWepjTwxHO7iWkipI4CwvarXG8EMMAWuaA8ixAqGciITaDIVUYsEx31simGsiH2MrEnq0znAQioaxTTnROqor077Ml86tLrurHtU2YlzsxWJQlWVmkHK5ozUASAABTls4yZTLVK8qo8I5JYhs07Lx7zQ0VUH9dVskVBKufldVQig4NzRdReuvjr6aYRsgf4zt+X6eLWE7ZTEpl5TtVWvkSJ93cMoeggvkChDsVVRdOCOLHVEYdRihh4k6lAfYLNBPwZ1yJuwQAENy/RMla0BKOdwkkXfCTX6UHA0KrnjcWGjQiH7EmjIqp6e2s4vd9qG/CKnzPGHzkRB+9OE1RvhmmAp5jaTzrNIU/85sTsNrTEPN53tr5ZeGtv7ozfttt6yve/cq5QSW+NAdon+KGCLgIFFIBTdu0uQ5MoJUciyMiFh+Anuumimg8lZbaa2yZSd5RlhmqlHI2f/p0qjEU5v3OFuhVIx0lduc/Whe7eUWLG//uSROQAAuxXXFEqG3RUyjvKDGVfzWFNaOesa9mmJqwdhBl5AQEULEFccZzuDILdQtwQJmmA3/uaNHwyNv6wWd03iARASQSUm5G0TkyzQirhZU9H0G5BbHXGo4ShGAqMFbtXap0TS54HuQLSf7n7/6yEhOaABmczLJ6A3MzTrWWsdF68CvCN3UQppQC4IO40q/tfC6mp4h3PHbt/bf9lhoCBAgApOXUWEkwEFyyiwluKSbozlhBJup5YNq1d6F+9Tl+fltzSnNgYVm5QYdvdKj48VH3Qu4qsaQXIh0MZFmP0+GAnTiuAYw9odzYOEzB+/DDfxifEJgATKKgVw8E1CxTrPR3HrDI0zGjh4qLmk1Fw1GL+XlzR9LV0sa8NpHIkXuCFk5o1P8+U2Zj3Jf+9//Ip1apnw42LMEPYK7lUGYRmBW1zWppj+ul417Vf+kVqOmAEnJuoaAO45RRbckMiVFZanbHQQBBoQzYs5J0v4b3cx8NOla/HXUJVpDNq8zsSZf7/8cpv/3Fs0dWlM1/S9VPHBIiKZVXSJccJFrSxe6UoTv/7kkTfgAMCSFzRKRLmXOd7Wj0DXMrYVXNBpOcZYaKt5MQNd33MfcNf7wg7wrVw1Ed/VYqaYCAJKSdu2cCx+N5njeuxGCWFgiWVVF0gxDQkqmpDWIol2tmqqp2kwJ32SUsb1GtT2faDThw8mWjROsqZuhyUl1CXN0bc6PN8Qte+qKeoSstdpU1VcRTtUVGOhz4SOPWoiR3/41KTDYUBQQamEfG2aY8YDIkjB5XHZx4W2czEM43n7gjhH/le3pZ/7kcgwZPV19UM9vfhl9Rnf3tbdVLe1z+qK9NLf39sib7L3AoGTZv//4V3HPWo4c+sMreU89VedwnQsjKNhJ2lA08rQovLEnjiEhz2/U/MWWFXGUgwUlvut9jOknilmqgICeh55k8U9bISrJXQ/vy2PlztpE4YUNDOk8NXjm6lnSQGpTZ36BYAAFOheHQBWPs110sGcdi+8UxomjZpw9qcsVTqYMhNxoufJDQ+9yftOtRJ3rRErGNgh4whXYltY+f1qeXw0GcMHY/72A1Pyc200BCyVfeZ39/PySI4zGacT5S83mT/+5JE6AEDHFHcOQtC9maKKydhCF7KfUdxJIkL0VSkrySUDX52hAZ838FnEkkAEAgAtxxBSgDCidM4EivRCTv6BSi0zr2l6b/FJlU/ki+Hu0vfKdDJ1+befmr+BgBttfUum8WKjWLAiD3VXiO4v/z58dWccJwdYeYw6oGUBxh68ChT38OmXuZzJAp///6iIMAFGuSlD4NILWh0BdwTmQxHokP08UphVbU0hsPVyfB6LV7ZioZSTzIDtN/Bg7xq56EZArmNfW9Y6GIO7HLXSg1EBb04+aifRzyA+2qnv9Pzhw44MAMb9v7a1SJkOfU19iClYCEABABJOj2GwFOtuKsfv1ZhtAMUGslj+j2nBactHJwqjGtTgSBWnJcFgb6J6xxEe/+yuv6m3/ndCjHAYPp5KqCO9PoVAUJKQOqs5WI/zxMXDxmDhnXRtG6vdG1C1FP/+667xByqAAAIego0qyLmKpNLhaCNP9srGVKV6NMgfv24vC6SKMoGBSKzlhev3oBkF4cEpxfkVPHoDyrPPg3ZjQO4GA/v6/hqCQUqe6pfLQWg//uSRO2OAzRJV5nvGvBk58r3YeNcy+ElXme869GUqywo9JW6JTzp6T6EB2/o4nITPyn5cr/xUGo2V//77bxXNO/nyNqLiwAAJb6BRllIiuI05TB/27tLi98waCGIYvNHJ68U5lvTwHKqZcxXkdtm77lifKqaWXy+aQ8zaPP+aX9h1FHyiO0s2XKhCEhX+g2Na346QU5zT+l1/ZGWPCwnq2rUbq9rXUop3+RvYoaVBABKdRA6D9HpMBlbxynWlEeUcQgWhp//GPTkiZBLaKfnqKnkGc9PUzKigExDM9MRiM0EzpPeBAEYOBj/7/bHFdjHRCWgiKA0H5RGdju7Zt9FFBwYFv2o+yrujpHhWLJD//SmjiS/+mTaVBBBKgQKEBjkLxhpnk5LWjww5IjtLC4M7rbY4IldSqY/1XJftzNHx+pxM877j92q6EkgJDLprvnenWmjbnzBZSO+rrn7z4W/zSzBb9Ou/ZIT2jTYRR3jHegThD/rAdUCAAAJKg2BHBSTHQpGrRuDuZoYHVXo1sZu2qSIvv1MGpPGmpWxQz327FnEq//7kkTkjMNpSVWbGFLwZ+kqw2XnXg05JVhn4OvBdZ5rDZehcMtjbMxdRUDXOsJaE59/O/9wKZ3/r09DYPBsR+1UWz2Y2UJR6MCIzv72X6usgGRLN//1vzhOdv//6odnPJwIBAEt3lgAgYXpTOnq842JsFdfBqYu2tQ1w3P5GdOqd5q9cTUzHzowyRZZF3Myx85itSvH24RPv/JlDS05X6TWUNz1d7arequbsTyw1acqMeTFrHKmaTkRqlS6kn60/Z+5g0D//WAbhAEEAAgpUbBC3tCMqHRPn5pLoFgnmSGP8iFNARQ5BzALot56XDxeKCBaDCJCikmrHKWCPCHBTAuCm9evqsWaC9gcDYLrP+2j/YscMj/uer7U90QiFoajz/J/56vmDad//m+VJDc5EGyAAUk5R7G8OgzFC1tUkFjVgNMY8JwR5NfurlsWlO/iZfGRmPngaDk/n/6TlLHzDjDWdBWcMhtzXnaIbck5lKsKmOGpalbr3r2GzKgoEUj/Q78500UMAX/rGWl1AgAACSqew70C5p/FS7jldNw6lTGRSi7/+5JE1QCDRlfXOe9TdGipGtdh6l4M0V9c57VN0WqkbFzzHXrZZcu08kmNw1Slm7F8ZGyrcV9dO2pvquS8CzV1//r2O6Nxe4WB4KX/RHnCvVlMQ0oXbmU9vu4tZFGTf6v/czoQu/Wt4jiMKgAAkuCDGGIycyMfLsw7L6KABO1xIQGH9cRB5NlRckzsiImttadAfKQs2372kENAfz5D//090cLd+armk4bM6U1UfdfVjjSInWY3vzPcpmoTv/R//0EGYPv/9+9XyNMQS7wj5Bl0b9uhuHBuCEoaX7a0CKPYfSmVsFyBzIosUS1ApO4TEX02TUpicTJFYCnEQnV++p1yzVAYgIT/tjP2USD9WfMnZ+lT4mBxIn0/7H8JBIe3/8hHUfcKqCmYYQAApO+aBp2sMDjjxR6Ux2UVkHzHTuZsNVXNejshIn+80gLm8+NLpMwX8tM47FxkFyA+MRSqqq0POVUZ0PSYOmg0Cg92ddLMh7tyAy5Ar7e/9JQjnj1gz0/HlwQd/8wpAACbugANJqF0Vh5YMwwkPL8xLTHLSrXWJEhy//uSRMqOwu9I17nvOvReqtrDPWpuy9lhXGe0rdF6HmtNh6lwjVEBxm18VtuxhhN3rWtr1u4wzlLEWxb1vVcf63XGMYz8bKGwlMZTrblWehk6eyuI4BxNX5o49G+kjj4ojH0Of+aZH8Vzm/+mdvdqkVdCcCBBSlbACFWulA3I2RXN9gHAUp+mDFevZ5n75vNt1ifcsZ/fXbji6h3tybW3bY3tbbTf//SQg9kHscreAQIn9Ss+nMkRHj3VxnOmvoVAEZg6CiL/W/7+SIGFm/59n49HeJgiUNgAeh9IoTw03pKk6vEuBQl7c2svxckdc8OsG4w/xcL5eLxfncWkGKdl0uny+cPHh/FrC0gBPHM98uc9O+zhpF4e7dDodm662OmhitR3s9bv6CCFM3JW37//XWbJpqQ/9bL+fTzzMAAAluNkLOwYtuDIBpIC3DkAGkgGbgyp5W7w+mgg1PcydkmBCy64gz4rEIPgD3/+keJOhysQO3JA9DiqdtibOhyX0PHg93X7N39TyrIIw1EVm/N11+a45J2dE1Qbkh4ADAAAS3N5VP/7kkTMjgNDVlaZ7ztyYwp69z3lXszxW1ZHya3ZeCUrTYWdem3HgVwKSaZW8NiOEAoexn43U09ITebJgE5m3773P/U6vNqT01iaQ+xCU0lP//am7arbXzm6KYosCM/3zR6qo/nGD7lBw9f5hn5iSpERhz+j/71OYm1Df/VvjhDPIuCACQ5DwgFiwdZMEslZxImWsYbGYiuJHd2gkNujjtWU1n/yf7PHeMpj8h7bY0hfQyKc5Mbpp6cKUxFDyR3d7mywlZ1zfex8JvIMEWGzbqpskDLOb/3Q0UX1/X034/9lRSRRYY/9B1P+UHLQAAAHLsIgWNDU8oF49T2XCvHWL1ywSaZKqJRiKkqAiYuEk2lgoVOViwF2JKUiU02WWhrhyAVAIzILS9BrWa3jEbDgEQ1P/tbf2NNGLEH//9BoNhoUO8zf+z2UmITlQ3/6+xy5Virgl2AwcRLl2VY4FcKTx6It2MFUYlCLfKTH6skj0TVUf//1lbz3zscJp1ZXTXZfK7srlijQLuO9SkX3VSarWfTqUtQUx5a29anar7Il8+kb3U3/+5JEwwjjK1bXUw87cGqHmpNrC1wMsV1WZ81NwYeeao2sNXDvV84z03J5Dt/FgqBfsTSpZioAAB/TAjAR9Wq9Zah7OdaCusMsMk0GYlSymUwEoL5lutGVKigH1V0C3SRYPUAB0WdV1pXVW6kFo6RLEQc7/r57ehxAeOGmHv5j0/c4XBegICLEg3j8pVP4kPGAixFkRhxM/pr2fYmIR5lc4QABdElElBI+PNvNOlPUUzHQksF1JkyySTUkCBEGFIIWWUUyxcoBWKLpEXRIFRLKiRLKt9TLK1Ma6vRVAYjv02Tp+7FRalP9P7KULiSY35r/+ryqIa/pp1lotWgAEoXfloj2NMsNWZWtUp3pujearaVFseoJwWFliseiBfnRjCcfLCwslQzglxPSz6KaVmSqWu5w+LQMGB885NJq3W7aHlHGjnGf/9dCRAXHNzLGL/OacaLHNJETPOZPM0U0wjq5UuCAAFI9aEC42nOLFn9i9apJTMnLeeCmWIb2+Ye7FzMPGc5i2i5knFVFddqfvXk/pHNXd/9faGIp7nscaPaHKE4Z//uSRLYIw1NWVpnyU3JbCjqzZgdeDMFdXOe07cGBJGrNl514Kb+i3n+qHHFSbI///c+RHy6fqj6N13eRDrNrNMqbK1UACAAAAUnZUIdo9rYpz5eNaOEcQtTxo2I0rG6ePRvoTP52uXs7yU+EbPJO/mmmY5JD+Bmiif+by9Nf31dgiEs+n23rfQxjipFTiSttStUafNOCwbdfWt//j5ceVipb1/bkpQelhECpc5IQILkrJGjOr5gyR8FUg4DcJhVMkIEoFAk1dCiuTCwFKNuYgpbxUG4oP/+LvS3WJnnQwIpifsRXlZ/DpBooVnVtO2vcyGAocI/ervr6tK6hEPC4m3iUV4m3ziw+JPJmAECAk6hmGJkab1OJKgBLFFetdp+tYqHA5738X+tc+Dj88syYfvp3/aFYnrfWdc6FKs00lGDFUDK3//z0IKRexCnQiqmzJVzmCjkVyLWrox+rkdZSDlVl53Qi/ViPD75oQwASnT1EcTx7Ly5g1X214rkIiNRTUikeJ5kXBLy+hUZFNmuoMq2I7haxhioYYhKLSwW39VN+v//7kkSvCAMrVFfR7zr0YQrLaj0Fb4wdVWNGPKvZhSurzPaVuyEcAw/Ki+nWpXImVGZTf/+dh4SIyCdJ3Tt1kKaoucSIr+jpqW09k1Uw4KUQSgAQS4ppXizvM9YXfZIG90W0f1T03ywfCGc+/q4qBk1R+30XbQOEKz/45tk/3/y8Ah1/+xN9zTWzO2Ew4hKNbXZ+2u87Iqg2wYldef/X/nv+3XtYbir///Vuxl9saUTFRygASm5S+AhpO5dcuc64lhki5YuNzjUUiA0N+jEdy5jWqvGTg2n/nuf++IusQl//4rmPa4aWeQQeZb576tvrr3Dtyns9bpJq+YtuJvvk5TvmTYvu3x9/9ESAAAkvKZEAoLl5LUZRD0DiXcYzzT3Usd63BfA85424U9fnt5TXtumNSV3RdoUY0fW/+1f87kBuA8oW/3/6MYN3OdX1VaPsax5YsYJhwsa6ev+bRUQma9OSaMEpFAKGABgEpwLtSJyHAXDyE3XuLqKWcLHCzbOoOqKZn395rSvxdUWVKnVcyHPZn947Wza3//S1kb84oIAOH7f/+5JEqYADC1jaUetDdFjpKxcw6F7LfSNeZjzrwWKkrGj3qXr/6WRSSYn/b2OMNYRQgRu16sif53Q0sr/HuM5NCAAAC1ID7QOA4wMrp8EVwbPPVjPMQpBQBEQpup+acQbG8U2+rUEUUQYP//Rl+5y5o6eSPb/p6asYPBIfG59maYzaIqnSB6BY05/S//PNdDA0acv/OY05bnoeLzyoRQQQ26D3cojysRd2U8TAwAiuiXVRV3igmYdkTc1TgrhYoetS0hIgj1f/NbpLK18f3YpVf//2+lXVwKhQZoas19VP/8WqsaEgN0VWjhv//9OZepM1INm0IOIAwGLNwUbarGRs2cUVybGNQs9G6HiHp/W7UL4XuZ9XvX6leutZxWTedWgYDaTLv1r9m7p/W8RhUIv9SrNPRkdXEpQsB5c8u5zpZvdkVlKIJQPhYlUqv/W8fOHy46chn//NIm0Dld+mUSlAdXQoVVWud6YaBATIhpTm0pThFDzLWOu7vKQELTWXZqQyS0hp//Z1RjHo5556ORIBdmOb6f6zjjRa6E1VH1Pbapg5//uSRLECAuVVWDkrOvZayTsXPQhejEFRYOe868l2pS5olZ1/nCgSy715v9aPa5qDUn/mGRUR0pIDCiQAC3IF8Kl04SXaXNVCx9O5RIFaU3W5WKzWrRdw56czGje//70zfR1Jt3W2/3qab625jAGnV/T/ZmQeGzl2Nzjnozbmsea5cH4ijVzf/0nbHCYJiwnNZv//MOJkUhAFJQEZUq7bpVy5LEKD0CsQmxv1BrAi0yniaa9Kf6ve5z5VPknePXz7a5U7j///WY1bztRoobKGG59LGNStM5RwFA8urfmrfqisp4+L3Q1P/601EYZHh0ua8WQ8qBgIJPOYPidVCpEPtQe5AhRiN7B+02MVE49rcTy92YH3n1CHQa/N3NLATz1V++Ktr2Mt8uQxWGAUxptzWuQnM6InnIUEGIFShQQw/+ULlB5KlR8PRDiECeaBUdOif/U954mmGmL///HqRtOAbEA0EsJtS4Pi66dzBfZXYJg+DwC5ENP6BAGtXSI+lAW5Z8NqYkuiV/7HIYp1TzTLR0JxuA4w109HaY732nKOGW///f/7kkS0gALvVVi5jzr0XMkq8z3nXo2FWWbkrU3ZcCStaJQde5Baeeey6X/RlVz2HzpLE6eO4qHvRXUb8A+RAEwEkFOygT20qz6hJHWFeSTJyna7PO28VLO6jrEbLt0zNa0+XM+dxGBO//vuld+ISqRcHhNGnPdueiJG9bNOkVy7EGQlX9TAoiVdZYHC/29IE6UIIBECbt2ml7Q/xowEh5N16k7onWWGCl9ostrdIa5N2Oo1UXS2OCd//syEStHc5hoOIJJSzMc70neUiSB56nEzmU7vj1U5zs7KjOqNfkZOin1Fw44Qdt1P6aLC8AAagPisRCiRgsGbbsDgj3iJSy7GABC5NpGSXUMCdIpbslkLOACkCig3aRrGSMhW47HdDYNp0xv0PmBc6iFH3rNVErD4uPNhPmJ+eP4G2cL+Qb59N6SIAfIuzvbY8BSx/AyGapWJ3scZ+3wBK5A9+0nfto/bn9/ZNmQAUIHPcyYiuJnP31k2DRFD8tO175mxTSaSG+3WvrIfn4n+BsVBhzyi32sixp1LDn/IKgEgBAEQEW9tzIX/+5JksggCljzZ0YxC4FupK0ohZV4KrPVoxKELgVWdLJT2IXBFCCSrDFdZrgi8d/6C2d1lu8dxAdF329dscwRP3Mwh9XlTOnpkbJuddvATyEMQa5j54ZCNta9NmUyi2qbqrNgeojpIoMkWMrDnV/hAJigSASU5NzxcVEBi1XAY7BAOqbNhurIqkqRhej2RZJBKcyPLkn/5a5xG6fr+WdUiuXn6mqbQoW8M48u8ZFCoFxh1mXp22C4JBcHq/J/AYJv+/M/+gE8yESTLtxdpldNvTPApp4IsmnQ2y4hgyLtFkuzxBBlXbU6LVCBABvuTzdxGslw6ISEU2OKrw25oeXl+zq1P51q6SzqqZF+YfFFUJSJntYs7dV+ioADAAAAnLcGklLX42sysQNwRDmrQ6CJT0ZJmsFHuxmLWhCgIWySn7In2+yNYRlqdM0sVrHQ388Tkhq5XvOR4yeisZHzfk5+edOnwdetNOzpv1QVb5RJBKdoMQHUMSVaL5UXZ4JuhoUE9fHJWxcmY7simLR1Aqb1u6O93c70c4hWv/Mb27813wAzF//uSZMQAAq5B3GkmGuBUaAuaIKNcyo0DcUega4FFpK1owo141iJdjfhIX+IY/5eGZchpg2J4re//A0UL5N1uGboJlZigknLcxHlrt5Be4tDVl1ORlBRa5EKqbjpGc5jkzoGf40qqqrc5GGCxxyL3JTLTTls9Cy0dklUyPu8gkR8wkoq4i+8qsTAwPB6HKGsWcDwbI5TFgDJiKDbktkMjlO2o4W2U1Yd/bePgf+T5tLsWRx7ZmXPrfnf/4mauW7abGdmUQ5S78/D2xB12LCg1Q2c15wPsaIG4I8TvjmzQLd914TT3d99/938/zdho0VoJt2S2iAh0EWBwEBgSFhUfOrdaSfTrxBMa5iEtaxgOB67+jJEW/MVTzwMkDQ9F99YKWwLi9wQKhCdQ5QbVxA/AOC7Y5DNgl6PN9H93c/+u/WPOKgAggkou0I4NXS+I1hAqCaBJzOHre75LzSbZZLEGJpqOTUu5KwQGsHrU3qqOOpnYf7b2TWr+fdbUNA2ImXelmVC12OlH3PcaSim2NMPPNNsY16uhwtv/t/+pO5R/demu3v/7kmTbAAKoJV9QaDpeVUgLqjClXIqsq3VEGWmZVhRutDOhLflXIR1Z4kDCgUiwk3JL8TLYVoUUUo80rqZ4nECbctz26jlq+RuvM2t0yFAv19Kxy1RETrdkcYUBxePrru7WMpzRqHOJsZTs5iKUq2Ml5aEBn/2//UfKO/2TXZO+NHJDKzxIAAJN6qqG2rVQu0SPScLnk4HddkV10FqJhEGq9JVY5DDpHLMfHKyPCyrTv71e8376r/+YhxFBnr9N4HQ9o8yvipxgXudFdkpVtEhetEUVKE//PYx8Z/dnxzeLNx//P/z9S/P7nY9ugACACgAknLsjq3MWoJa/RgbRIoef9amofv35VOsBcKEjTpEZ44ZR/RsJf+sx71PUtXRXceLX76VO4QMqnxqAILCbI6NunYpkdIgIFKX2dafp8g+BeobpJ63IAAgAAAAALd0FIdkz00ZutNgFbzt9TEKDgyfCf162vtWCGuOde8SQ1Wq472/dIkatN3oTUA5AFc1R02UpJbJrW6a1eOIhqSVTVUpd10K0KnUYLa50+ZzFr6LKW5v/+5Jk7wgDM1dYuwtTdFtrC50xBW6M2V9iZ6UN0WYkrKjElXqo2UkavvV7aiXiJXFtQBAIEgBO/wUiqe26yGZdS3QstWTVqsfM0CYJS7XsstWmGFabIG6bomqJiaD8GZqup2ctCIzzXMAA9v6bXLU9ZjC7cbu/8fog4WFCdVczW+7alGRSn6aVvsMuUKCKwCI3INJsORvhQzpS+am+UPgYm0O3pcI4u5c4tXGdpSoNXaR0y3aw4VjxV9zzw1p51zdxcyTyYG1P4dL+LfNT1J5aqkqJz7v7uP+7+Z9WmDtXzqjfYL3eTEL3kZ96iSKrJCKCc4GSp5+hBnUfBBD53Oigcnu0ZPZ2LXc7vadfcDAP/NpJURopO8WiRxTnWr7uzPwqZuah4K/+RA5+JkTqeDooCnvMIly6KgAAQXWoE0G4bw7VaX6YRp8d5B0NnQ5X83+1K3myIwTh5/PM9J12o3TiV0nl8080vdCuCwuu6/ai+UHhSVLDwv4vAsAv/ypxt1J2NmoccPHRzTnpbR65uUOFouTeh90/6MqEJj7agKDr6gAA//uSZO0AA0s9V2sPauBaSmsKPaVeC/T1ayexa7EvGO6oYw12CBBACofAEmFmptYSJ/i+gs58XxSRNpe8/l8rzqV8pe+fvHz8K78RUF8hjK/Z3s07FP3p8Kfyf+cdiw4UxouLigsK00EBs2DpjqPjmK//6GHd9NEQvpr81WyGRM38/pdf83tDPJrX72VGwCFBACKUgovmSp6PriCJ+HdOhc4JR0jllrUKrXPY2Y7UYj3HG1kAsEa66eU1hoTSx9rPZQBHSOr+ZRYW91vcTmBvu2jmpeeOGlaSxHBedTI9pukNesrW6HnXFtOsX///9jR9AAkohklubQTPLy/ib0B2uyYUaHCAeM96eA0bMU+JV9QWMCkVKD5hYG6oKgm79evlbarKkQDo46bdVIzCTKR0QcMI5DOY0rULPruYxAMrDku3/t9hQaQIjke5CSlvUxi4mPMHVQAKFAALW458nwfKmfIYTwsHXgKgrDcSB85kwtcBYfUOlSULM1icpymXxGARAQ/+x6HM6WNHxFAqbr7Hx+hqs9EGwnq9LIiddjNzDhGFxv/7kkT0gANISNUZ71Lwa0k6umHoXgxlTWVHoQvZiyptKPQVe5qHsYhjM6v7HnmmnE2//9VHVqnBgBbRbqt5Y3BdUZgoOQ0AoSl53fzHnj3/qkanoB9cPg+B6XVN1DQZR9X/tFJEz3NXtwwwiJ///4r4/5z+pNt3lIaJqI3oshCAfY88oQAFHDFXWwCN1AIstAAAJcy+LOZYsh3KhUAOY4ZHwdRac72WRT6y07SMBY3r6mRc0n7RO0L08y+q55S4LgeBhy+f/qUqp624/D6P6X16Kd87508km6FraenuvrNjxgXPb/NX0dcyJMmAAyoJSlmspVtMm6cIGnd4Nghjr3wpdbERYW83LSBP+QBtRk26fd3DjZl17Lina5SP6+CQyTM//mOWY1R/0tmgCFjJHZ4+4d2mhRxmONlIt7/7/4r/2TmghmpH1n+0ud5NAABSnlbGBZOagCAHhCUUN4pFSA+r9ZWMsW2tyjHqeBkR9QKOZYCKY3MextNaAQ+fB7r0uzcOYmQ7rY32+980kVcCmr23n3kwdCET61/9fyNcCHrOrbr/+5JE5ggDClNX0eo68lhHu5wlaF2LdPVY572rgYKlbSj1oXp5LQbYtWvzbNb51r5tjwqaiyqn/2L99eWFN4LTOf2kEpbhSWL6QaLZJJPUIA+AxDBIhBh+CgTbWz2alBkTxdVjUXsJJ/Vul06bv/sRAIrMz2cqEmUxGQqsRVIy1oQhhET0q+Omgy3bo2DYAABKTloDITZ3wWFdFvYmhiE8HphOKY4hM9A3o/UqC4hWUonR08ZvVHHqCDOjir+jS+nHmbJfe91uJSXNWz97UgjdV+41NnJnK+P+Z7v+Lm1Xkg24NXv3kBnv7YtuDhAkoApJyXSUyzs1bOV73CsTQO7lO1Ez8Iu/+z96Z2KuoVHEdMFIQPW/TvdUvZEPuWxbEG7rqr9Jpo26r9zmsKifTYk/67ZhB63xb888oPcFUPdmEnFtznZPpvDaACACCnBfJSOLLofiMEqxM0n5YrEbXX1x631S0rMqvqG1MR1JrWWJIRGNWtMOAWkTpM6jhVzj94xVHaphhomQ9EQUdna1MaMA7JpVBKURooieRGKYcVnRDGYp//uSZOoIA4s81RsveuBOJ5uaPQVci9TzYUeta5FuHm0oxa1yRokKmK5i1/1+o+31N6a7OIZyaVCABBKglDNljNEgei92wNAimCOPiIPHdJ0bHdVdjrVgYXqQdCOOpltVz2XTU473rWiPSujuoeVEEknUeYw5mqjNYgW4qYrnLWN/X6qQeboIjSHazxE6KKSiKUQKQABSd2pIgG5tgyiSqe78zWHZmgvpMqym+NBCIjqw3KSZ0aC2rChGXzKtVGV1bFDROKj7lkTlNXDcvPf/bJxVfXfc3/p3GLOzM7rKUtpfMSwlRKuDlaj0SUpERXiIITSbj3IFgGYAAAnfxSFVav4AonXoBIMEa525wleMFhz/+aToTk/fmdAO+oGCivKd4faWVLtUAVUqK/H1c68z/yZcjP/mkL/dhiSg64dRtk3/9VUAigCCCk5atas3q2B2HsuGNInG1nqD4H4zY8PMFrK5+KzFq5kUvFAprFYnY/VW/U+f45jj2v4+t/4NOAzXx/sVfTz7lt7jUVf/9/F7t6YXdDy04yP/73/s+37u/Dk1bv/7kGTsAANcVFc7Dyr2W4qbajEFX4ylXWlHnQ3ZMx2sqMSNcF/+Mx9/qv+92mQFnIe2IWYwAgAgW/5K0tSEn+JP8DWPNf9Dg+esRuNzdnSMC4MUex7kUGk3UfhcFmJAUukznB2x5nc7Hie/PnubMEZ/RFc8sOOi34YT2tdGm6ilPbcjcSKy3hX/r8I8//+jC2cXAZ6U0c3hHE+r/BnCESIgAAJSdvi3mygPnjg4cHnEmK2wLILGctRIVsX6MGtuIttsjeICpBXq0Y3v9RQVH3e5r0sy7UQNPT2PTcaQDDDxMsnzfqUuHiwGDw/wr/rQGu42vb9JdECIqCCXb/kqXtMvqGBEtAc6CsJLc+MG+YKQnoUElRSWHo4zswbOi/2SY/nIpa/0f/ib98aOOqeL3qY5276t6pfqGZh1LGnSTygPsyeHA4C5tKV5GbPIobgeFALjd2rEYi3JhWSRVoKiwsH7P3ifD9ZucvHeqXMxLn9aE1z/W/8sQxd/JyLvMS3/oJiEuX9X5/+25rEaHv04v5rci7aBQ+KT+mhOfh4tgwfvZv/7kkTuAAN9XdpR5zN0agsa52GjbgrpM3FElKvZW52tKPOhcJi/P/xVB4gMAkbXBRiEUciRTSbl1C5jTlng4GhRA5MR/3CbFidBX8pjA9HpLTtn383Jii8vc9GEb+i1565P7vqJH/dwpr91PCJ8f+iSgYCE6JuEkuoZah4dnyIe4qrm1b+ZSVW2Hcj1V8UGHxQRigblAUAApJuaFHnGoYPEdIc5yWFK1MBhU506gYCHbMhVAndELDrTTX3urItiTtOv517MQoIiUzWdDyi1s6AwBtlaHfeqM5CzFBZXfdUfkPu6NKlMrn++dllBSZXJAgLIACSm7SgndzqMPC4iTFxImmFyPmi6SRiPZPysNBKIKWV6SZoXkFTg6Idpgj+ierdsUkeSQ724ELfsL+qKL1WVDDGdnnFW2OKDxQjJZBMp26uT9nsQlTv+355Q+RSGWr8Pul5EVIBSTlpJtMdsyFhwoitmczWnjSIorHT5iMoLFpkXFytJJEvm9zNGuq7flRozdQDFhAfWNDz+MQj/b+j36C/4c/UWZHqiJ+n6GbXhz63/+5JE6QADAU3d0ShC9mQpu/0hKF+LXWNxRZxN2Y4urSiWlbq+yONfTzNLECAIEpu62oqewuBmPqyJHy/XviOIeAhTmi4jecQopecLxFk88sNzUc6JJN/RiTxzKfoCt6CYv+r/RdkRRZ/xEW9jBw6ZGEhH6if8SbLxv1/srK3iXNhAAAABXuRi9G7udsVG7mobX2/xI+3X5bB4HyP9bpnNm0U0vdq4OvDYdlGs6T7toYgNC8eGsJZpIJvNZRaEAYr5o+IDn5WmpxENzDvRHU1NCV+0gP/J201JC7xQh3d0WU7+WdLEKwJgYIAAAATssGra2ovQIyol9CzpnxIqtuHvFJwkEnFxu+9E8D3uui8ZgoHOijNfXwgN13pro3u+V0CAQDg1tg+dX0GBialUUDwv6MyHN3btFCfiD6ZA6YzzOJC35U+g3jXv/KvdWCD5mioAAAB3ynLj7fNhQnL6gPSM6nVO41r0MdIl0h7r73Bki+p6qzWjnj1NAgyviokkjBmtoMzc4fXxup6vo7vfxU1Wyz7YdivyoyNoLvrsP+vu9g+Y//uSZOaAAqdWXFEtK3RWyytqMUVujND5YOw9S4Gdpiwo95V4u5yG/RLevQMjF//esr9TmHdRU/enMAEoJ3Tt7vnpOFBtjiZ+hWH3J4gEsUA7H/jxTn5zIUGxrnEx7qxX/HGJeGaZ6Aim+lv//rQI//2mFeQyfwS/Md9RDGHb7lbRUAiK3QpAMfQUQgBCm6ZV0eA2Pj+YWsf4LqJlrQq0CWA3IRFCJgT+bwghK3N8S7lVG5EUniLfthnx4v/iQ0bn/+NRH3eb9QMK0Z6o1DEIcabzC5WdNRj5uDfiH8QjMo1R7/V/y+Poj//7iXxQe1aKiEAiiACkpLyYNr/EnXpmJRw9fiMayuPCQSB2cXtNCAGajfHXlB4/O/v+Jz2MtkULqzzC59VoIB032H71bttud+vNygPTEzhOKBIX4mFy/djK62+pb+xz+PhtdNWAAAAALnIANMLFleODYLADDmoS01mlqPdw4ur/GhJDG/br+pxYXBup5p2xk2jOfxakqzv/OqHswUzv4YMm88x+ehE76nfxayWqJn/L/qT+qlv0/UkY0f/7kmToggMxXVi5jytwU2urmjDiboyhaWDnvK3BbqyuNPOdut5Z38fq2rOeSbxs/RjAAAAlzt8ruRuiragbQxlZ/c1rZag+PGt1O+g9Br6ZBU0VQUCKO4vckQiZ7hjVS6/m3TUvvwMkuhDPzqMFf29sXpZlEP5T16g31GDv0/VTls2Pd/FGVtWOcSfzD/xwQAIBKuGpHNkK8RSqqw4TRg9ehu9v6rc6027Gub7vRChcetbuartZpo9nFozyotTC1/Zn68I/+0n8YmzTCa7+DltykEJDMQ4cb1CaesPihHI5QpL9h6z0aBDnPkOVvlP+IF3fVX8v9nERyJFRImaiDx0hiiAAElObl11oeGnWA9O3+xV69gfMuavf/dm66a9WRwWUb/QXuf5pf6iZfwwdL84x5h5xpgsb6L+Y/zFf0d/dRqaGoLEssfyh4s4uTqIcw9swQgAAAHNhuRSgjLvA5lfkS5ZROr3Iwww7IYbm2y0uPNfTFQinOfbtFji8TewxyPUdqAlz9ou8x7BM7z8MqkrYzVz/n7iK8Dq8hShRMrQ3/5D/+5Jk6gQDE1lYuS87dF5Lqyc9ZW6OKXdi5+Ct0UgfbWjEnXL0ffzLGfrxAmr/uX0WFoLCBDbu4jp/wz8V8FV/fb3f+///N1/sZxDGiUkAACyk5ZZ3JdUUviOdhLrAvmBk02p5kWfj4uuvLMYY5k0of9Bl5CDB40QUY/B7P0VCaEgj/Vvxf9W/9sosqeJAb+f8WbviBvT20R6mQaIYDKUoxYY11nkObkAJ6edJdr9EOgQIgmM39C4ej5xA1vaQS7biGA6V/9V5xpyjJYaAXNbxK29055pExk1QRizehN/uR/882o696q482tDju9SDMY/REgiyWyQknJuNImuzqUIkAeE6Cx3fTlhgQ7SxtmByJ69fYMO0+rL9H8WcIp1qAG+106IIjvqZ/RgEb5ivanaHyUKaWgkUd1qovSoGMuG+e6csGWSdAAACPkCoenAb6WVKEI5OAWSSoNtOx4l6UDVJBqRPKPIuUsYvQ9ESQjD6SXupRXqRTty30id27Jo4lb3n4698Wz5Xd3IF09U9ja/SHhC1aHKECHNsKzGZURRORMzY//uSZOcAA7lZWDn4Q3BOabudPOVeiu0na0Ys68FPIy70lBVywDw7pjd2OrZUyVBoXPeUWN2+rfU83//b/fx4gRG4QRFBIAJEt3V9njtjk/oQGadrCA9SSiS3NXooeWbIgb+4+p9NRWq9ov//0sinVMpDEZT9oYUalD1FhINNxxtOVd/j7fNf9X3NlSrMlEUbUb221M/o/7t9Gf2FR4/CYBVXxHkNL2nCfM49SBPR4J0fURJIabWifrLnsog3dbbtVoIsrsUXnOqmMAvsVjtJJBCyf1x93om+o2hhP9QomOJt44cQNuVX8Y/sX/MJj/n+2PjPyL+35X+vr4rQBQJAKJTiECpkeV/0tUnpxxAdCOGqermPyrVAmAlCZ640mvrjfRBuoqeT0Fu5dkU6NwTfk/k36N/ftyfje7L9XI9moUuqAAGmiharqxhsjSnPJFz0vXqu9Zd7HMocJ1qfspsBX79NZkJ4TWWiKZ7Ok2ywMarfYEpW3pb0bkRWIXBganJyESzV7KIsxWZXQ8yea6HHm+4z/Qc9q9y9Y1+pX9ST5xI/z//7kmTtjgPeWdeZ+DtwXKs7ejEnbot5KWJnvUvBF6FuaMQJciNGK84+rxYkAAACSipYBMQhJQm4y5ZpSpj+EOF1EjNB9/8wPnhOw4siKrcI5hOGoV481wn/+gCKvxZBG6MFKWxmQIFP+30X++75NvM36t5RUT+UYOf1FR/zj/oUdPQjAAAcbubCJDtZZlE1nFsG3HQtVQErOljirNos45K47fnxK1bDPPeTAmgdxmHewqqOt7IZZlLrUSAobVnHDKtixzf9uReRulIamP/cAk8lbFZxwXVDXOFxs5qCk74+EXTFYTnfU2jmVCtPUz0oj/OL/KipP3/Qm/xv4R0AEEEOZIIZhJSorPlJDkHipDkQWaGYVkPm/x6HbUfyC4RR2OplM6/yx5loA48cPeXh+99B0+8Y/5m/L+h/77pQPV9A7/F3//ivTybs1wkqAAA5SCSI+Kvkihq/hDxHhMlfzGKaahtA6LyK84cN21trSg2/fvU1CpQNEu7jz03poQAjVaXxmTThHgnRob1HzgnsTqW6jUijEXD6lxXQFDGDr7EBNhz/+5Jk74qDQE3YEw9S9FfrO3oxBW6PNWddTGDtwTqm7WjEFXj5u6zEtt1KMj/pmI10/rFxFH1ObdGpZb+szPPwf0vwRdlOl9ZHhQgCQgAmk70hk2YWUeNrFeRnpYJjnnnDaJDWc0oKRlslga89XxXf2D9DzGKHnpzBx2TmANQerK7v0U478Y30FP796jW+ge/p+QreQQP+n9G9FHcUgAFpSIyxiIPvLZGDWspdCjpsZTeK3f2iaOZsg6IH1rbmh6Ez46i21HkfKheRI8jYDlgT//kbWqf4ZKG+9xr+LgxN/C0Rl3zSpf6jL6D8SPxUD5vU1O2Lk+r39XTyhh30JTfqf+rr6Myn9Sc0IECEAABoBQSBYVpLRtCRpLmXggX5wlHqML/jHS09T4SOZExqIDX6jA0+gdIBnV+gsT6gwmPfRX+hf9vx3/+xfmHGM1z/NwAAOJKeSGlaT76O0bCixiqJx21gfCFBy5HLpLG7EXSMI8y3Xam4+2ESR3U20/6YYDXheVLGqaWhDp6/25asNVFn6jgtiXAj26qgTxL50FcNzBR1//uSZOoKA+JC1pMYkuBSyztqJOVuDXl3YOw9TcEYoS20lBVwUR4nRe+dKC+gPouq9RwMv6ZtztEwPfOlbepPz+cb8wfp5Pm9YoSABCgAQ2nL4Se7bzlwaGilGfGGGFGSKWGx4evkzTtGwdBkbv4ir5pQ7RAmPH26UFZn40HSyJqpv0LpzGEyehU/8873NIP9i7epzfS35V+jodneoAEABagTKfytAMPxgcVR0049VjOcNDNMN6VgFRBYL4v4hRnj9QYmpFxDVfxfWw8U3/bbWRbn8YWKsKXrf6mBG3qgtNONso6T/E9uhEbN8qNzvsnTHf6/r+eUv6O/7f7/FRpZkKAgJQGkAyNzdyJ7ObiaJyIK6mG8qWYKx8/od0fFJ7/Bn+FCi5gIocauhBJvoKqKF5X/M32L/F/r+qD0+op2cN893c5lFUAAOiFUujYhxc7mGcI0BO+EjocasWSf1/WMJcQGzIo/b5+/ujq5Rh8NupHogu9vWCUVTWUvLV/fv//V8IVYf3J9cFkQfz/+LgLH+UCMwdpiyCpPGQNj+LioXY58av/7kmTojAPDTdYTGGrwUym7bTDnXgyFZ2RsPO3BDqEutGOVcAeTypY5tqBQP8wqV9KJ7WT0Y76r+v6qWiKlEgioogFAlO6Hw+dvbVRNl3dqNBgPoqn2EI5MQKd/ypfz+RKZ/tEkvv8qGg70gTTQhlr/1/vbeJt9RP9Rn9Pqxu9BVvkG/RDr9bfE7ff9G+gU8XNSwAAAErkrmLRmMT8AjD2vthkctdyYLtubciBYD/B/Q9Wg7bQoJ56zBi3kN9Bp29q9ECRMn/+GI0BrybASHR1OSEzfHgeEDmuh4ubuPDZKaFBMQ9B4TL6z2yVihB+pQoWfypFX7jpXKOynRwgMwwSgDgTAC21N6NszciwKI1dIxaSIeeLVjB00izigtq+Plj18Bb+igw2guYB3MvQz/KQx2sqhx+ynGV5Tv9Bz/Of6Gf4kJL6I6+54pwO7dzWyhQIAAgAGSoEydenbs0jhkkkE4EXRcheE+hrYpdvgxeXp2l8KXe+/TFjaSfOXKr0ve1yHn8l2X5q2DKbe//7k0PJeS/e+DqF2o1Fpf/nIN8s6UmD/+5Jk7YQDtlpWkxhTcFQra409ZW6NsSdi7DzrwUClrjSTlXjWaHzTUPp933Ojuq6jUL/+Xx/V8r/pGnrQL6L902/NKT+kpvm/9NfubJHlPhcIAGhQgCJF786i8GnAMSKWghFDvkgbcKg+m0fyUHfmpyBTZfXI8X/6cozlBoWANGTU+dpmjdC6dhj8qv5ZG+Xf6u30O+YXv7t+epz+OI7PdmRKkAAAAFJKXflu60QqCpocUSrReaz0m1M5UiuuiAXrq7z9xChh1PdXcIMgsx9Q4MeaVcBaH+Nf4Zxxi10niwFgOzj+TGpf8QD5y+V/IDh3ZRW5bqeFDvuQ/Yi69Fd/n29zfoYV6HYi1hN2YuHj9tJtOWhAUtKuvaSz2q6hNEUUxTUjzIZjU+6JRc4PQbi6Yq1i6j9iW9cV9Q7fgDkXwf4oIT2BK31+Tb5DOnOHt6nv5A/Eh7Q7L6w+/MoAACgAEhAlTyrD/V5Lj7ZV0lG2PZxI3ep0VAj/12FIGzWqOSqOuS9/b3i2L/zgzOeeQNiAJpq78KRfiLp6nI/MZidCor85//uSZOgCA/ha1rsYa3BSKct9JWdeDTU7Y0w868E7pW+olol6hMze45/xT0jGfzP+zP9Cf7//VhNsgU0zEBIGNAxEK6uFBxDAXMas1+PM4pB86WkQUEialThAa+k8IlTyg4L5zGBgcXLxUQMp+YRQUTx5X+jewm/rdvyfSNIniB/UpLfGizSyevk8v1wAAAAAZUXxTcj8zLwsNqSt7is8n8ZQF3O/3K5xmsLp/E/6MA6ke6w2RJ1WO1xZMUpMYYX2cb/wKY0/fw1tp7QoX/U0C8UVR5otEbGm1dyB9R+Nhwp1IxSTvyEgFpS3MICUt0MIyVm1uYnVzG+eh/sd+hxn/6EpmokfrgmACQU9ZWwprQIw0Hy7q3n4aj1w/VHFR+Qw9DSvEnroCMyOfwcBVLN0KBpepYjFQx/UiT0djlblT/oWZuhw1Ru5ISL55xT0NIic9tGJ0ZFgxlhXE3YzKvqC+omfrgAACAAABVkjP4rIo7Ny4UFIme5SJ1uAQSbwbudEypPmeaVHmeK34prcEslLfOs4YAxTX1C4MgyPzIyMhxEqXv/7kmTiCALrWltp6ytwUElrvQzlXw9FZ2FMPU3BdCFtHPWpcH5kOi1r8uJLbsQnQ2QJOr0jRvUYFBD0J5u6Sz/UugYcxzbYsCXOfobiIW1Cj7mUGSXvzi4Pi0hpFAYfjqn6czV0e/zbMkY57nLdAy+dZVcTfP/1zIzTnEjEZ+oP+X85v0/V7fE/sX7nr0Qhvof9lL7h+p+L9j+rSgBgBAAAMzxs9/P2AGNXOIL/EI59+kN9aqA1j/Vj0Qc/7laWVa1/vsQx5//jqZCAVLoouID+okPF/sh+hjnM24qRy9TB9fmFW8rqbzCX1p6f0KjkfUwmeyJ3fqS6o7qYIwQAAcltCjw73LNtrOkjmcMa2qveRFf+nECW/qHsFov6zQLG6ReIUuljDxeY3UxF/Z+hpV2fuQovSYb8jMf0NQ75ToNZ7QEtRCpAAAAXBqqzoRq5R0JLWHY5ImQSP66GHLnINsYtkXDvdfH7Ao5r1j/ZxTxNpj8d+pjecNARb7vLVDeQpp+8xxux+Exfv+s8FiXldUeSvSYeRzpl8cCKHQPjIV8xMVf/+5Jk3oADU0NZUw9q4ExJy4oZIl4L1TdrRjyrwSgfLWT1qXBZxA8z6SCalPUmmXkGutSSdtcmIJdSaBr60nW/U/9Zq6J2aMSAFEKTFqI9z6GJm2LLPHtx1DTg/7Aa9mOdAjNVtBQKSDIaigqP2Y0wsKSbPyB6+kv+r/Qj88w8z4+6dI+rNYcYuitRiIlK+hx5NNYyoVO6O91CEXIB9rIYyeF3AREkyvmOaTNR3218uo7UccmZLdiBxE1g4bWuMrUElfLqPCnAy01/dWKcJ0e5YUjATDR9ROTGPjoPCJVewepZkYifNbQList8fPN6j7DluUEg9HzTRp72e3YxmbQqcMbWOs6j+YBIAgBQICCcHY292geIMxVVHyv5UJkVDbhcZ7OcEhN1Y1zQm+YKy6/R16TfnAhFTqLP6I/qcS/OLn6OclrKg2njCG9VH/T/Gf0VAgAAAArQSB4KSkguwOui0qopLLdYsiv63jOzsrWfTXor/PXkiJb+nj92lXjC7ON25choinP/+uVYi4lP//SX5Besf/qFQKkep5YMN0SN3ZJw//uSZO2OBABZ17MYa3BVSNtnGOdcDWk5Yke868Ejpu30k5V46C0mb5YbC1/IkzvOVW8451fnGD/1t5w6ytoan8j//uOEH49cd44KASxxkAop7+0OcOwWYkUgLkHAs5RDzDxCdiy0aC/Qb5JKLsCN6lHpzwlX4T/jm/H14y31Kf9/WU/6CD1tP6dIOkoh8/0CzmEtrq5gFZdGOpcSL70BzEJeKpSYy3CaxafDjgZJdDT7O98irCJk56qbWQhTBije9bCZgnNf/bkRlmeTfzqxUO9/+IsBJemRjxqGKcF8zcjCYTX4uZe6OXI+hUml+pQYsf1PFoZv7OvoQurc08u/z6f0XypXWRDVy9AA0EQAGUXumsek24Cg+8k1DepBDRaf7iA7VsRetIuvuFi43jjgcMfzCH6D11OhQd34gFi9/En1O0HdZPJh/a2sPGJUMuz3Q16elQAAAVNyOet3qlcRLdt3aa1Y/AR8xXUkVJQBeFw6XD86O0HUuyWN50WWSJcQnyYI8MXnH3SMQ98uty8aEFJ5XHwIkvPNExb5UAqdexRhx//7kmTnigO4XNi7GDtySsfrnRjlXA6Ja2DnvU3BKhmuNGOVcOUCB/mkDeiHJ6mGHs2aw6c/sjv0uvU1f9v/8p5CoHoCQUSpHJDCQFmCBeYLF8cEY8XIYaqN3yin2IYEBc9qmjRPc85Pld/IJE85Qr9k+jp843/+823On4m30HfkiLljTut1V2zVIAPJVoNYprEcmgY5LagiLP7Oo+pHF7eUFF1KRHHsll+FykvjRMNSBplHJa9PQ4/S/FUlquv1RUscULHlrNGwPB43qJiTeEADRS/gqTYzlAHSnQVBv6CkSynoeV+wqQ7nHFE+zfQ1baqO9f8u6WshsBgGtAABAFb2rjSBnkwIOkSCaSWSUxA2YVUGfF/Js+ODvJsyft8De74zuWBUpMCEsfwbt7F/Vv3dvUhX9RRfbs+tW7Qn5l/OHNvDPfWvsdL2Q4pAAAAAEdKglbhGYNkjyGWzcGdQ0/lrPpWGSNDvUEYpUEQbuBmqtXv3PTcHy/fYBT33GXnA0BQf8H36QsJv0X/8UQKTovc5dy9ncJ5/+aDzMDRPsRA3kD3/+5Jk5g4DVlnYmxE7cEkpW6oY5V6N1TdeTGDrwUelbbSViXjXNEXzqZEPfcLabv6h8/oepMmIK9yTR+tP8wQTR2SJFM251kEvr/yjrJsoAUEBAqI3eR4akmg42In0IghHX0/FvO1to/69r/CkMsbPVv3ngibdCQjFCO0+JQ0fq4Lh5nZBOJfVTTX5j39ddO3/0cejZfNI01HO+s2Z1dPEJcBdaMBLJBVqPQo0XLkPYCyi5FAwdJXXSoy1aN88HoccuvxEp2ydQlN0MIgSJVsSKJYiCfoprHegmL6o3zS5Y71EF9I9/T84VDH+SenUc1aF+vEXFnG09IQmowXL6Kd22T+4sMjxQspSam393U7cISaPegQvqkdiy2RCBic5RYc/qI/////X//Mgs/xX/f50/Gncu7RxFQAQAFuBLJk4XfTYAhF0UqvJnra4a/WZrfoPjTIQ4kRaq1Onu0iVZOz7zX4GpqJ+mmyelvxG/KAsOi//oKIdCy2c5cxo7rkv/h/+OjcFroWKSjBOMeoPAnKJeN2En5UIxJL9HLt5MhLP0ctt//uSZOqABAVZ1rsYa3BSyFttJSpcCpULfaStS7EGpvF0Y5V+xt+n9W/Rf1/tHX/8uAABGQAAQCnrRvPJ1wcHGdJJtNxrvkJ3L/t/Tx/5F2t70zvb8onK9NV0fCRL1JUyPr1l88e6Ky7uvW/50/X2q/Lv9X91+pB9uc4pw1//legAAAA1srjuXZdt+naFVA0DTpNDsj7K1MJxz78r7oqBEbDmKPtT/5KOmhxMukkQrX8E7Z+1IMe9lZNPa33sQ0gXTV7Gs8bVmxO1KTxgeF8TkY9QwiNnvrDJ9qsGP0g2Eh5lSYoadMzXLubPoPVdTMw36nX9CL+tv/9DK5+VcJACEkAFoObugRCS0tTAm1O8TJHH93edCfTf/a7VVCW2K3Sr7yoQs+rjAmdVNMUVVNfOPGCvQxzzTm9H+x/8Wv5b9/0dXUxbErGNyN9RA/JNy5zfawsqAAABd5NGdCtOWEGLizZUzBlgLbZ54Dk1gohcVo+WnLu4Q1ugSLjcNINC3OxU7iTEQJn3nNoJMVo4+ggAggLDxBZxocMyGRSCpSaoFCXLHP/7kmT0jAO9XNaZ+DtwT2hLPSXtXA+RbVpsZU3BVqMttGSpcAZ5LziJjldruzfXkpV2I2m+R1ZeJ+n/ZsKv9BEAOlwvufugqHaqAIE9pgbbh2J2hJlPlbBCEk0knoIk031bzzieT7iX0QZxnzU3HU6bkZeL3VAk+eJPOPIAUMhEOIxr3oe8wtj4xCawoBN5MYBKZHh/UHUJOPyaZ+zHnGg4iZrgVdkym80eJ5CXUCC3xaOTdpq0+1M0f3FjnD/PWHTdOzZImUJeaU8z+81b3TQ+fcu3cYlaNk8dt7blxr3vfpO+JgFgIxyg5vK7Jez3ClZnrXtmUglJt3prSaH5NgGzmnZg42vT3+jEe+pzs3DVZV5S9ePBDMf/jZ+ahS/3xFVM83ZS2qdfr0bJ1LjMKXDFwvMjLE58iWGKApMGIweG7L7Gty9650Rxdy9dIgACSXJCGZk6WJWEg+yI7PL+DmlN5YdOSFl5gHVQ3FUkdxUWUdF7XfavCTNsz1IREBJ1OYl3Z1YhhomPpxCi8REqJ9rNrZDNYrkEGKKOcXSh+ed1YWL/+5Jk5oIDUUnYGe8q8ExkeyUxK0oM6QFm5jzLgWOgLqiUjXIMUWbaeVt2ZH7tiZna6lISBKLTtSBCKJTtpkTeqnIInezaNUPVEhMP7ZBZqUQwMPejvcMiotUPZFVf/lIYwgpyBnUKKQ5evX9vX/qFstm/8K4CQEol5UoB3zSZnPLOyIwAIgApNytZWIcyxtXbm2m6L03Pj4Df4N5SGz6Gj8dDISh3z/Eq+92Zo8bmUlOPxKxww23qbmcja4k62mYgyImN/F0OUcFs1sY9XiKvUOz1tZU1Vu///fzvxk7qqz/9vefzmtWd8z+S/SdLggAGACS5s1FM1xoGoCQRd9LhO3Cp/UfZ3VJlmw7TUC5D2q67OlvW9SSMeduuJM12IgYMczmFYA73+rP+Xy+QEwIv3ZsjkepVVoTs8tVT46yc/+0yzZjE4d2GYOjXqfKkBKwYoBCAAEp3dfFLOWrlNdM1m2xKDjCo5DB2ntQz8hXXnQTANMztYhm9dVIoGj/5yupUdXFwx1dhzD8/dpbLNMH2lzaMrWvs2jfV/18TdtY8ix4Z//uSZOoAAxpX2zmIK3ZR6XuqJKJejWFjb0eYzdGLJazo9Y14UJBwEg4SiplT6FdLlOUeIMrAIAAE3bAGzz6zrk4grOeVM9xyGOcobE/UL23jweDYtNTPUV66qBgRn/zsPqVu8bcslLi1Xc3+ls8Fs/XO7HQWnUJHum9wg6IiKlrbiz+KEia3eyyc5YZgRE5dCEBTw5cZMDIv7xUQJEIw0usoN4pID2eUNW9Coy16Fya7eZdj0SUZuEc9O/8eeh9DEzKKKbe4kEZ8EdUdOfQU9GGu+ZC2eYwFon9/mVrp6wQ3xxhAAABCTmSBstNhmCpJG00z/JxYyltmU5bGMHY1XLKx72vUeLyKe6qK1IJoOyklVNGnemj8xSmFLezKJJqDU23R30t40yti2oz+pfR/QuN7/s3XOIEfI7mNAIAAAApOWQJofL+LwlJ72cHYiUFjWPIc9UDVmAMz5oKY1S01oiDodxeblJ5J2VGj2xf68VJXdauD9VmMe5BkuLXCt3U88ZMZCE000qZ3yR6n6q5nRzR95N6Mynvqqfr2VvQ/5va7zP/7kmTnggMSPNpR60LgVgcLJzFoXArZc3FGHE3RYqxtaJaVu88tpAACVu6A5qvnENI1wfpvShWaapTdlTtth5/SQtyajat5XB78b8ZQ7CRND4s+CEm1G3p8KKRGtpC0uw85V6mHMW8mF4NX+tVZI+GZf1otKk6lvEFQnmGaSDf6QDASKctB4S/W5iPJLKWvhytoPLHqjqM957MBKgu8QRAAnzCWYDvMmzyCQ15nWYGVyvDNCuNB15XGrZGYFnXCqm1VCpj0ophn0BG+xH46gyoM/ifxf9Tejeiff1j4zWIAURT3bJ6txmHDwr7ISEinhKpwu+dfyxuplt7uMhw54FoudRWyb28F7BgObrC80/fwdLiyDVRrh77FXop3V8joWhnZUFhn1O/3O3aZqkbz/Xx/kHSOnJHPUhRAWABKUu4Fmx88aeQHE7A9J9K7WW1Yf2bXDlBfbSyq1eZvm/xSbfx7OTlH/xX0tjC6g08KuLxtJ1Z/I2C0i0dHwaRehCimGg5n/lll0i2EB2kVRPQhVZfn+W9LhbAIvuxr5Ms+bM5f/i3/+5Jk8oIjTlnaUYs7dFmIGyMl6FwLxV9rRiyt0WUkrKjHlXhywMRIBKTtskWJHEWIlYcVBUWJzWoknb7nRPVWOwCpLtjPbVc9KG6fwe2xGaJToym87TkJb/sz99ozLsbJ0Md4A2ZeUP88j/O5F5Kd+kX9UvJK7ucgCT3ZnIjUv5Aok9AAAAdsMRyCebc0qxLszPBFwHaQqhfGzqcHm28K8d9I6d1Lou+DXCY+qsMamFjOre3d1MpRPZ/f29WdqeWYGIwnWpYzbqMOnU3xvPmrn+ePHn3TJT4VY+ejlRL6m609/7mV1057faYM3Q+HVHT2P9j0G/DbUw6RU3yVwgiAAJOQcK4kTXttsdqGV4ki3eUfZ6oMDoo1sKI1aEEOpL8zZakxpEEXIWZRchdVUzuVR6JIdKHFyCYqrkdBabmO9+xsgQNZTkHboQXH4VT4v/0UAZAACnLkhSeF1II00eaAwaCxZcZyoS9M1MFHh96zAkCdUvE1/HkXzCqXe5lHbFROjkd3yGVNjHHoiKZKzLGmBw6UQIzIcSOXdHN/RDGGu7Eh//uSZPQAA1RbW1EvG3ZfastqJWNujxk5XGfha8FNom4owpVzFEZ/U5yGFRIWEgsB3P7fg6KShAIBbgDQGMahAFjGGR+jDs7Evb9GpfIIh0J+69pmIVl6FBCIIRknKWaOu/3lbyf7apc/sNICi5RpGZCiaAoy6z6uRfGGLrdl2VKNccVfK/jyYIgJEApO7ULnNlJYYQQ5UekVjmfaY/8vo5i9xRhAIB7E9Gzl1UzOoTln++a/PUmI9M8PN86VstVJCbx5w/bZ1/NqEVE7qmlmOt5/n//8UPDDg7lINJGy96GHjRUPTVXGM4sPKr/8uGnGCiUmACSW6sKwVdULqc+sLDuT+0PX3lzEZZJQIOvx/0f/3EA096Psi6P/SW1JCzpYjVsJWyMrEQ7I7uruUeZMRQxciVkMEQmRDzhO8IYiPCtX/5cNVUAgAEpyycL1HpEpsYSuWJA/Qy+GSMqvIaxtdVDZIHpuZdAVFne2GlpTVyVcOuFUOV37K1WWMayirI6Kiq7JUp3d7MwWevHCrIOTKlj4srqhyq7nXK9Opn/QhSotVf/7kGToAAMbS9tRLSr0UglbVw0lXsztPW1EsQvRVaCu9JMVdj///KIZAAAXMOfSkiSPB7rR7RoRyk6IbAfWpIWOesC3Ed1mnXc5pxtpbc6KLFLXV8BAAPL2lMXvVNcDZQ//ma/qh1/zMD/ppl9TljR/NNmMVHHD/2iVSgMDEh3lnZTdO//rGP7UIYsoAJTm2q4FzNNE0FydzZsF8xIeiLJTZSQjCD4zMbRe348rO3elZ95Qv89O+L1m//Ie/6khcNw7HsZyuSwnMbiLtRY8pS6Jmtpm9HyXafl1IggSf/4VUqtqohghn+l6AmQp0ci2qmaLrt+7DsKBhky6G8PXJgO+ALmF2wi2QVtId+Lor9zCCueGVDLoRkOMhVtFttP5TDR/RIgSHTZwpBYy0YPGVnzFKaiIzKVldKnMehj3I4eb6GKHlIdYtQACW7dCkMESHeK9Y/VFlI2qfPZo2RQsQ8BWP64Ixo7rT0/V2ZmZduf1pMOfRqu8pVZaOJoTVCHGH1j36oQYyG1ODsQFEiB8OqIGKlRrt/z8pbsn9Dfq4igrWv/7kkTtAKMSXNk5iyt2X6cK8z3oXEwxSWtGLGvRcKbsXPWVe5Ro+f9xmAmAApOW62m15kxAaSmJIGaRAOiFUlKEDRv06CGAyXRU+aXHq5mk9s6N+zRdihydnqcXEm2RnIH7i5Q42PZB5xfSYOCAuLFYtBjnOtZHnZwLKlz3W51RXReY36sIlIYyvZkn7jMAkAQHEg3JnF3DCmaGAspRR8tERTZpX9bfrhcUI/3/lbmb9fCanXaH5cXLaLE65sRO2pF3bXZo//LrJ+fpT39tSm03u3qC2WLPKAN+3aQumAfIRUwEGazodAAALohLFo0I7Jrzd4gAngzkVGrmz1meqY8ZjAlmkVBoEIUc8s03LtEzjddJ2VtmziBF79sUjQrLspyl9CTfX1U/8bMujsiJ60Ix3+laVZGcaypBjiApP9TY8N/+HCkQUYAAU3L5L0uNabWQFjb40WgI5HNhGAbDwg4vYlxJHHgPiUqzWrX9EHkJP99n++T92ziLiRhL88snPoKvMXCQNCkW0fmXcGOeguMIX53fS7Lf934jmzt+OK///+X/+5Jk7AADAE7Ymewq9mRpuzclZV7LDOFqxLDLsXglK8zHlXvf/R4REhEosXSCAKAEIAScoyiNzba1KqzweYD+DQLyh/zhHQjWHEaH9GIQfxkscMU3HZ8xUQVVTet7nEcKLk4JgdlMySqTmwMEFST0BuX3CoLa2HKFhbm9ZieJuc2pSkSnS//jKsbzRlitBTQAIJXmpaqYKGhDsXvZCY0aNguASVCQSoHAFGcmgA0Qa+gGTfEGA+Gvrcs5vvIGc2RpP983Q6+EOZ1btHml3T55WOauGGDuvW7p0c224tJj/+7cPJqxiYyqqakBoIADEAMIRhWskIRwsUOtjwgAAEp0SourqBiQ2XNi4fYLDjD98FcZqth9XmIcWkNPPmZa9m6shu2fmNkqUeqA0qsZRS8tBBjFe8rJIUOiKkulx7CYdGHOUxxxT3jkPehjP+S90khxswcZ/CyszVQruyiS5KoAgABKevOF8yBOBJiSFNMGTl2bHLT95N2oSkjHIi52f+aXCSxbWIb+DE3v7tCjRNfO4dr0pf+YaO4ShGmcO40t05is//uSRO2IAzpW2dGLQ3ZhqhsaPaNezWVdZGYhDdGOqewc9ZV7b8/EINjTWEAHESVpv4SXv//ROK/lAU1BxZLyi6VU2xxxzQLi7sYHZRjKSHxpMAAgAACU8LDw3+o2ha3iTi1IECKm95Cp3PYSChkwf5p/8Z/ps7kIiUg6k+l/t3tu9+Y6HxoaMAAVm/oAZpv///8dOI/1gPDy4e/Az+h5/WhBRBZTj+xUoksEEON7IQqFrhw1n/8egc6pubp/9Wazc8gcH82NR9WNTQeDcefrDhmvq+7v+Zj02lH7bxj6Xt729WPquVAVPO//h2v//hJ4r/kf+SLnMUKiy06fjR9sDihssBaznpUAU5eMoyOVIECO+CRvDgazPt8oboPDnlA1CEpD3SSbr+lBBxjVFI/H1zP10cBVDQmbIUZJwv99T58J0LBvE7qnKWED8QstxE1YcWD54ZU7c+K1BASTtxcV7QjYplJAmBfAgLlr03AzlpVfUgtf718u58ZpH2pn280X1M5e+tWiWvD/phnrenx+bLHzDQoTPQ1SLmpdT4VdjttFMf/7kkTggCOEV9k5L0N2ToJ7OiUoOMzRS29ELQvRR5psnJSNcmp/cpf9U6NoyHl6N7G9TzKGmPU3rypR/6EficQxEAkU5NeWXa9slmB3kIdQxkZBPx8ENM4FLoqwQOedjgayYszPyMI0M/zRkKMxwkEkXoX6oYL18mRS28kNP4CpR9di/JC+f+at9Z9HpbCHcc1HOeZsAAEqW5LXykdIma3QKLk2UJcFw1aFo42MPpcadb8SwTLBUsIg3eSPXu595vLTs6/G5XKox4C1dSJFmiQ6vsCwdNNBDSc23opmBugzc5zg9i/L84d7vUkVNRrR9V5jpkBG+mnjDEIcBiuyf9QAACmsiJmQ9dqVHHgqIEIO4WeMA+wvoMSGk27Xv8PiMAqNRkGRBIDM/XmI3Du7nycN0FA0FnJylDzMiuQDrTCNHUwhuZ5nIdJtnEJ51PsZUPQzKX7PR/q4LyL9HRxGrSoElJySUZR8Tj9sB6PX2qzP1FrHxC7TnKlFBuAxsVrfu2aEpaa8kU5TJc7/cN41XjYwIB9iXZ5DFJiAm42YWfUY91H/+5JE44wDIlfZmY87dFWJu2okY17NZPNabGGrgX4pq0z0iXghZSUY1XVkcw67mP9I8W6D6kOYr0IcuYn1kjo/WtXkfQAYCIBRTlutN7bEATEgJQFZh9G6pFe3NSlZ7aFHAflCC+1uesiunL5VVL4kKHQzm7RR9XMuYx2QSPdVKQrVWptWG7sLG+qwFbIahjqr0oZ7avjHIVs0kX1opAJEAAAlyXMU6VleGvACSNK/aI+eIac+Zou7QH2uPYFbp8unzTfwqxabr/ChoNZk1v5+LTdxdrrW3xItfbSh0CZ1KyKzvEhNkbSUW+ikHNl8kV1J8T+sdu6h/hn1QCAAKzaJyKizYVfwheAkzhuOy9bhLF1GGiyjucaZoD+b91gjMfn0+aI1XL2n4Wzo1tEM+qitc1nRxN1ENVEP1Vxfl8kW3b37YkzeP/RxoE11BBKUtm2AY7oNKMGYsiQz46I6/OOoUJCiwVFOK2MFpzIyV9Y3KVdfJAYJq9XF2VDoeKT1d8rElLG2PYVdDoYRIKmGi7iqLiJ3QONxD/iinc3ysRlFDqxI//uSROAAExNL2ZmPKvRZaUs6JSVei40rY0e8q9FBKO0kwxV6H6QV+IgMe8GgAAS5PIZ0qTI9mLe0KRoG8Tk1CZEgkb2uNKuMT5FmBbxHbediXR9o0G929xtmr8niUiQMa1EjTXuIlDB5XVGfEnS4+uiML1RHEBUVIgo5kTESsKBxuIf8VX/ILFNDyKREc71QSAsqI/GPTg0ghAUiAU3JP8QJvXhxODAY04HzaRk0dXxMRMH8kL58+/67+4f10TK2S+KKXrXciNyquklz5iqhysVyEIU5DGQ4EAK0xlXMRZ2M8Nf1kR/++3/qRtfskh521oWocU5FN6qhC0AEty79C38LlyWPOXGseb6BXEt1FQFThgCYJIhph3J5UzSXYmqaGLfcunRJI1TCyiiOggQXSujSEOvVRslBoCOUSGCV/SYVb/O5HI2dRISujhwUIRtVYeNcTP+7M8PuX5pWwFAFVzw2a0OLDFSj5PDCVnpblzzmCtAxGxTC/LPjOfH7wx+Z8et1y8EUZkBD7g+Far1jduKPPS9SfnGauS67qSNK4JkP///7kmTqgAL8Q9iZLCrka6k60z3lXov5W3OkpE3ZjKtt6MOVuv///mxZZOLc//+IeUXKIWHDgMAAACk3B8OGqpRcioJVLRCVXRjdZxaakJwi6SI/MTN226u8wN4xPT/LggT+yHXOSk7swIeJDY5DaSqxT/19P/OqyCKcDijYSEwmIN2G0ncNRhkbqSsfui6KhIAFJy7UiNMaQlBAvBwfGz4OnJasBKSkapMEayqdG92XhH7vRpH6+eJQXhH+R/onXyvmmf5Z96SjY4uIbHdffo8WOJEZKmJHKsMtFuq///JfERFr+0kg6YtjL//iFSNP+7Kq2GHHxOQAEUpLmK56RBJWw/pJ6F2c0oidbkkg4o400rArdYXMNqewYqzJqE151jDPHj4+vV4080mcQFw3HBlRwKjNzj9Z9Y2mo1zdtDJT8xLFmc1vqsid/qbQoqMdzUNInBv4SYcx5hnE4gWIhApEklJJzOMAElxQkuA9RRRHs/BCK/gA/SnCP5DSzkYUWd0/8xFRUvjLiZIF3ve4764T+bjlen5v/9/nAUNIqb94MWn/+5Jk4oBCwVXbyeYa/FjGmzo941yNEV1rRKUN0ZikrFz3nXq9E/SptEl//RK7kcl/CS7QWaBMU4f/IIFjWNZE4IAC0nLtGoIAGNDwAFq1LF4xREsuUeJQqTDCD/dN5zf9ozPD+jNhfJrUv/8r8quUBVtjX//bTz0/K0zc4n/3RCUXUDv6cIKKmW7+7vu8Qv938XRp/X0RqKyznEcXRu1DSIAABCU4eRtU+xSJUNIouooe5lULBLCAP0nbMphMfdavr45fmv2s2fZzO0ZmhDzmJa1/+s7a+tT/+M2/fzXyv4EhEIkSSBBRKaIh55yO+6RRXTq+oXDs+P5pVvXefTxjylmUhofjAAwRwIpNy3pCOsxNF7lUJl+UnQUHAxP3Q/ab2oqMU89/ta+XtQ/3yzyz/M8W7y0VcTHy5aJy8p6d4jPv8XNVO8NRrFXnh52LxnjWydq5gdjxH3GvZouA8QFadwNoFqXpACAWUnLQs6otSMPhFcY8IrqyO9oE5hZEi9VPCKoqP+ouJvihGERhw3HiuOHCwoGB/cxNxPG5tS18p3Nr//uSROGAAwBeXmhjQ3xfy3tqGMNuzQFpc0Sczfl9KG5okZl7Edw26xFaN/333cVFRMxMrcSPpZV1SShzKrEh31A2KuUDJoHknWARGyoNhIksFlaWEFYTgho1dRxIPBYIc5uJKSLqXOHjKfYEI2++awjvJy5HuDY3nLGamoIzIR5oaWf2DTPeTvPwW1TJVbi0Vz4X+ch///8C2t6gAnJgwfBtBBhMWmQHssNsqMDToy83AhSIPqDxLDbv0D2//yZhtSiMmEhUcEQ0UFho8WGhjWI+5lukHr9NMa9W/v/HVLJD1/TTXBC3UX/+o2B1Qv+nxZrPX+AweP4lFiwiQqglBFKB5cfZgeRNJwehpixdMnRXWocFww6odanFzM4BnNSxuV3EGaakKyktsuiCZmr2Mbysa3/K0gbT5tVWK7qSqVWFVU0/yz/BOOv//+nP7/8MKC3kVQAQDDJURTSfctbBWZrD5rnW7KGrpLPK1kCTYGq1940+V+AaSXPEmDBsGui+ssfn4Fjd6/GFE6Cmv0lPepL13/gZRd5Ln/cuXvpZVevPxf/7kkTdAgMBQtu5KELkUyXrZjBjTcv1JW7kJQvRYasuKJGNvuz9rOULkwEHcw58xjCz259bkw+bf9TyUv/1MKD/+T6yf/9f/Sv/ywCgQU03UkHaOVnXF1SYSWcaHsNGS4GQmq2HzOiVzAkJIxhFiUubjT0fQvivFLKq/2MZ0ILQ6lnd4MdXLooGHWdkO2JCHWrq07Go5W0X1KHi/0bOY/+kziPiHuxC8iAIBgIaScqYoECMRWRmSEd5KVaYqXMnySbHg1NR6GuupVbyvw4aHPcjNf+0lp3gwQLGwOkzOcxqBwALmNMmUhDb/2VW/8Hf/yEFf/YA+0z6h7/IEARF2s6BOLtKXcmQlmufK9NUCxtJvmqilSoZcsbnKYHTazQ5Pb0VUWbaYWGUd6JQ6eJc4dGcYH+BQCqcqKIMpCiQhVlaWXD6tnU2ykDosHv05QGN/oRTDf/R/u30j6UAElNRqB+lvdMQP8mCILe6nO4omB8U7I8fMbKm3n7CIFNN3iZZpGt9PKf4pU/mnl1CpfeITgjn+qejv+F3kRzMY2+tCI+CT2//+5JE5gCDqVxWmxhTcF1JKyc9Il6KWSVtRKxL0XqrrNj1lb7VRwW/6njZRPM26KxoyXf/jxBP/Sf/9jv96OV+QABABcug8ECpvJFFJNMRDLjyZvm8BZBEIeBHVH7R154q++Md5OYRhry/M8FFLIvE7nne98qVNK/n68YbR+PypcsXxR/lOPwU6VnJYuX/+5Qecz8wgt/5Q9f+1yL6H0cHAMALabesH5o4UwyJZOdbxcmNaB53LJFC5QVOIc06Y1J0ItZLCWXvhjXdV7BADXToa5/tIgagdIYxD0LKkHUEB+u0UI4N/qeEjzz/Z0P/8aKjv/Sb/7F/3o4qv/GKASUk4/DnCCNh+xIy4Hwf+g2iACVCXIYblaAtAqahGWmstgpHJlKyWKRQxjDrvnPiY6jTuLKq1Y41cBBepdbVkLJ20K48PMSeXQkYj/+JFJ7/Ugr9Z/6w0gACU3T5LEI8rjfVxfD1FnxVcp/XLnURoIL2ZBiu/YZttpbwOkDjJvnrZywbn1N/P7pN3rOsfOQ8wUhg9vZlJmILG/qeYKyase3nljh8//uSROMIwyZWWBnvO3RfiSqzZepeC5VxaUYsrdFfJOwM9JV64Xfn8xye87zLi3/6I36PKKJm/0HCRiKV3BJBpOB8EgShJyigjgmjEI/ouhew9+cE+spcbZn7xfMijdfklHKhc5s7vKP3Vt+lU6izu8YcRY7oJlMzVbQqCtjO3IhjDZTn8hCKFipic3U8cR3k3fKgBFUCY5LtI2KqSE0Twli8a0u7s1xVWMvyDKq00/0DYBViH3q64URk1DVTV1jZU1ARXra18WzSg8NFzFtj3oKOH2p/+W9qPZ3/6L9557v/4dmx0+yv/41dsV//cNUFzHUDPpEIuAIAAFSi8TYAiaZ9Iy2GLALEltJ+gePFxKSpIREfVicsLBGUFH0aUVAFPBpC9/v+CuXVGWoMiMKM/FUYp2ZEJIph97eqGI2qfuPFHv+yhhBVzdbkKhxy/1UYLgX0jgGAFoqylIVhYasBCkSAzNqJCbQ7PdC1eLEMRIolZaGVpCY0RmWpXYcZO8Pp96ac55ztE3FMQVxzu/ppqjVd/8tcxev//lrG9XMRP8KNWP/7kkTlgAMZXNiZ6zt0WEkrmiUlX4yJPXFGIWvRdaRrnYSVeN2f8couEIfIZYRP5c+FX8Tg4J38GgAAYBBSbkPgwwcUV4t2giJLXgg9OX2YcyMFoFRDZgzFcSXKj20iF5WOGPvi7Vpi+CjIzZq4brCULTC9smqu1dRHu7vI0u117quHCFoaf+FeSpJ+oJL6Q63xKBAGAEknLOK0nanL4pTtXiGn2/fyHg8KyyUEqlOdc1SEEy3eGJZHGs08eRzW1nd3ZmAeD7qUs3HE9sKgcC0LoU7vJDwiwEA6Od04kdCGt1XIETN/kdEVf9xAOlVCOX8n9EEUjP+xVNGJ1qABRbenGcA9oa9aZVIHTPzsQ485TVc3hV8rm64qH7UNVDRUeB7E21Yj75qZQl7Xtp1TPrVubzQgsi7keCEO1d9GQxq2DQSR0DC0X6EOKZj+tDHBM5v8hHcv/u//yuVBQqoAAgAA03JUMfCgP8A3OpA3B5zAPuiLEQPC6FXrDwUO5WlZdcWy/Z6+C9iCYmKIdqJYBYQh9vWhSWOQ9VNZjTXHAlPM+5r/+5JE5giDGEJaOYha5FvoSyo9CFyM4V1iZ7Ct0YGr7Fz1ibtlD1MTz9jyzT/+TLoi/1Us3+iFf/YdKuXTygAAOBJOS0JVA+L27e0DM89qUvaWHe+AwEBB0qq2MmXzIMCJfb6D7jfQUfMVeo3mMqJMMdmFADyS3ZKIzOZOm9dhxnVUMaY12PRzG+qoLQIjwbEAGQnJwMas5szpkSmcwyGJj8gfCjdSjMhYVivcHTlMqnxhIb7K1c0X8ZrnRdBJGp1VOqBXt659sVIKsbnlllnn7yRfPGZWPZ6HThcBwlW/nKUGlfsqqcKXmnG+iKUIv/PQkWav6vHi1f8oOaf8wmgAklR7ikjWUsKaZMhKTpyiy+rFyNnEurlaFQg9AeR5amebacOIkT9KkM2LbO9/THsptIvOtY5H0cpnIEjKRHe6yLRVf6oZbq36iZg6LryOKCbldi/zFijG/6lT/0IKDDD6aiFkmcakibxeA2lWkFhr7fdfcrQ1TKi2iRyIRj2ZGKPZs+EHA/vgtmyzbhItmrorZFTTESxZ9JfUxmdMggi86Dv3//uSROGIgvlXWlGKO3RRaEt6MMdcjfFZWOw87cGCK+wM9ZW6UjIgjKzj/WhOmTV9uipA8ir9a6KS3/siYnDnLJf6gU6jYKhQN+rM/sTI8gRvir0DLuqlppI0n0YwYDN3HCe7p0KjsPnx1IdaBxndEndUVBaqkU7Kg4bGAQtKFqiyhjuRfkQoUna+tDlYxtKRimGqjigXFPaa+HAAAgRAQE25InJQqLZDIhVKYSrkLYnK1nna2qDZEOA6gY/KfNelnfaMMplPmuVmead51vY6mwgwMixx0+z7ceakCwgjNR3/7pcCMfr//2FDe//49xe2mf/NTBUyb//m4TlviU96jaLISjaTUbcmXEQ1Ijllo5QQaG6HRevLPgoP/8q7Mwu6Khnirq1qaD4dDU48cYSa2NIu7pv/GHGNDSvzL21pP/+9gcD813x8zogrTt/M0mX3ahUPv8P/WaCtADF0FJuW7n0i407qR6u00hAuXi+LZkq1h/I46xQG10tzkTDrc4zn7pWokzioMmfvfL6hpBtGP6nMiBwNMe7Wj3oCf5jDQ+Kf/f/7kkTgAAMlSOBpiWr8VChruRklXYytJWmmMWvRYiFvtJMhdlw4p39kjAHYOP/Rhopb/3/+o7ABwJSTlvrAZsrLVKPqfKtTn93IYVkDTlvuPBzM5Cvzdp0RwK/b5qs/s9nISjuYqiDoUHBLL0KVDjBYh0Y/aVgxP91KN9WSpYiYQIVvdcPHv/Rg+jt/jSiRX9LSgAQAABoq/pIm4OQ3B6FldsYEiUs7asAOuLEYlqy6XZtA2VLTaxwSTug4QKoVpg1/3arRicxweTXSDKD4qVj0uLDmIY7PLGjOGZOpyG81tFdf6OWJ//0IVT8yo1p/5pKWb888qU6m2C5CAG3/52CYoGh0uHg8feCwHgnvuc77XQkCLYoHShdXFlhgbDrt7Kh30ERxn6p4RYpBQ5XlKZ2Kqobmd0Rzr/uUj/+yDWV66nMUQD5vSWMO8W/i6gRAAglKHeBSIMWAjA6zMXQLpDpJyMgWn6orDS0i/HfKjqpF31zPQxSaXnqovHE9gY8iqixZI8eNxoqvd8Y+f7yvzOgd/qwHhmelK3ZkIB53TOPV2T//+5Jk44CC4FZb0esrdltqC0c9hV6M8T1fR7FLwUohLJyUFXCivPIHGN9HOG7/6HKdc7/PWjfMR1QVEqr8CRooEASAA005U4MgbHkMcpQCIn7kJBfMbcoZb0KaIuxkwPIlVSIUutSb79L5K9n4o/nQvd+mjQIkCHHFOTMUw0THmHsZZFqYBQ4QhfM6GI7fzrFDt/Kc4cZCf6Igv/uy/2U1odWKhEkkqgGZrtiLaQujTbQdcimjKmF7l5qKBFHsz56R6lvqn38e10XEJ0QzaKf49FCwV///xQMi+s6c68SKvfEae9OTczD7+9vFa//63A9r//iIGnn5ILC5jpHBYwBKTsC+WBDXsB9PIHc0WVIuEXCDChYU1OeFX0CHGjMd7juboV+0uRp0zDp1U1lzK2zf+7j3j0l221muflPylGfHHE0vqEpMXxzJc0L8mtHN5VFGIiKnqJKSSV8iiVrIQAyPNLN6tmlomDvyg1TY83Mzkk0fWZoED7mUyGNczuy7a3ivuD5jSS7PQRSQRH8M087KZknW89WpbrTdlzUyNtN0rqWi//uSROmAg4ZWVrnvO3Zjass6MSVuy00jc4StC/FSJGzc9CF7dWa0+gm6z6B1G/66ZOPIf/U//UcJNAPaAwAwEJN3WESCk/4iA6H/NhoQLJtQNZK+HnkJR9aiiajBW/Ivi4+RPkuId0BqYwpkDpGRUcLERG0416kpl81iUE6wi/yqIzin+KHjmGN9D1GnTp6Mf+YMUC59ngsEIXITsl20eJCiIIFgpEfHbjiyh34kEeoxw7+u3cZoktkUqjQGHqKjhqnYmFxDBeAICa0KpqQzCw8o7/Xrmbx3//s7SMa0T/iWU/61XmkHsdH/37rRag0FeUv8OBhAwCW5Lh2rc2vUtF4kgITqpL1I1W2EcaY4QejA1ZGLhB7WsmkJGrNKOSQgcE3vHIyEa4slfQyCYwfu3ozsmNlKWYwbM6ZW3u+7RjUPAJDEEWoAAp3Y/V5GnaXchjizo14/TZwhFTv7wFmeDWO/ouioPv9D1w92socsdtRUT4YsmnhEOl4mBQeV2RKOSZRV+75riAy2TOPQ+Onhhr/u7lf+cWq+O/dJF1T8XDRbWf/7kkTnAANLVt3Qy2t8WsnLRy0DXot5JXlBIQvRRqXuaJEVemPfCgMAsAltu2bA1xfFiyMhUunFaVmz01kYotJDFyZ+bb9TW2Ek34OqNZ38D1RxA+jLqaBeNigEANxcpIanWozGhkH0kEFI0UDrzH9e2/+dN87+fPKLqLOh3mVZ0zDKtyXfNAAlm7LwJVzHU8IhiWBbxjuxOT9EI06kRTTMv7Tl73VJTyWghGX0a50OO4CmctVypZbyPYHkfUnsgSoZXiSPiMnMKoHepXMhlc4dZjfq023/vQ31LBy5/9BziusCnfiUEAGAQk3rvar2gjR0YlMySxh1L1q6NzQ6STFbtiVTrrW6x8tkMf3/z9kehxR4SkO0+aaLiToaxyHKaQDVp36sPl2/j8qPGQWnbxZJYFMgOcnZWMU051T/2JP+ZkL/lgAADMmfBB5ljT7wiIr6Jal8q8zLk0ZlPu8/zBpZDM9BMs7SMGX9qVQCLSeq67ZfaE4y5VdrNvl14YvL7MBW724LtT2VEkbNEVlCAqfaca+LEFZ597VTcsRlOjaGmpX/+5Jk7QwC+UJXme864F/JK1oxbV6L3SVeZ7yrwXkq7WiVqXo/XmIzPMb+g0L/t6l9X/Ln/8pSAAnN78SNkzjLEV0uiNKClOWTWta1H2WOo8Z0vj1QuTTrmxTM2dRk6rKya6/6LQct3KrUQw85mepGqjkO320KoNn051j2QOe/Qnbl9R8nyz/pBGuDUBz6p4tQgNaUXCyUSIJnmZFyJl+Lb817VR/tU3HYxeWlmoiIHSiU7flv70A0sUhX50ExWt0sG5WWIapzY4FjUKli5h1zZkxphhYKl3L8fRP09WnspPOZfdCpzzifHGqUHH+rG8c//nKUUS2BCTdt+9ArSVGB6TDh7VkBEXBqDbXUFgnHkEiW/KjJg/7mp+PFPLIUq4gp6bOtN1NBZ0aRLjNfpXcHp09GYEUnCPQEEbH7l4NtRuHneoQVIAAAC569acC5H3p6eJqLiJbTYIijAi+t+F3evfutQPpRfHky341dfsDHhMkfFXzNqKkdhhWv5KDJHPTKnAGqBFUqWdnIPEjYQVPU//OZhCflCvabvet0ZuU//cZs//uSZO4GA4dUVhsYOvBRKSsTPaVeDXEjWsxg69FDpa3oZAl6wYh10Nyn51PYTudSurVcOYzFj0PSvER9Xgz70NwASSbmQhcOfoIOcDQfSrNOLD4CILuh6Yc5hTdeb/3rv6r5ti6GStjB43ZDgyKu88R8UkLCJ/NKmsQrbvbxF1MQTzEuiuQ5DUekpXqf8GUo0w2ySUknNSczRMVQOGSRMRU1zpUTvDAL2ogSIn9m5M2kMi3EX1tdUsxSKYyMk1V13lOnd4qszxexdY997b/xmEMsv3TNb6h2tIDOIIePH8Q597D6VGa+25PYveZbfW72xPYh9/+PbITd3EYToAJpACLAITt/FIVjZsPwVm3zq49NHfdtcg9CYVG/GIoX6iLfKpVG14pZFeSnY6EXqZsd0hTPHIzhNSWPCYyT3M8l9XsWlDiiAysoCRMECYIAw4EBrxp/8vSqhMAASnJTajl59QB04k/L1TWI017pSHGsp2+vqWavxBqlq7zuam7vMazWe964pbVInzrcTdbS6KbZlu+Q/bC9v/s+Q2+C0CETNRpka//7kmTtgAO5QFc7GErgUKhL2hioXY3Zc3+koM35Xp3ttJSNcOMzxt2IJUJJSobsZL8+C5Ogvt2KRgBEY+NMGpRN3O7NP3u8n7qIFjRFzNmgG/zBhwaPog9AAMVAnSvuUUAZBkBJAgsRCqanopRFpoDdMGOf7m5lKjISgkkTzNZAecEwFY0oLpaAlqaJjAPzU0K8o1P44AIdFJ/qi8yhaTcCr8m3Ha53sKCtjZHbZZORlnNEx+l0zX15vrWr0g5ZRUP7K+vPZAxv2vzuz/5L3x8O9ft2dmnIuZuGfdpcXeIi0HCGqrXmeSPvZxZ7v/4Ps5AzxVv/+WSIGJsoJqSjmhA0v7OQlQg4gHFrdVuMKrCATMcpAxjOaVjX+2tqVX0fGM2MKMfktmULAgKGQADwfB0iSBY6OZmywkWpF4oJ/qoAMEAAASt5WItmlfDgmaPdjQKKhna+gZlfTYfkxh5gxQ64vyT5AQ3mVI0QN6fw897Bh+bU0tFUCggEcAIOQ5YUKV1TKUIRqpZGxb1lJnFG2UI6oyuY7TtL3e6WJ+q35nggnwf/+5Jk5QIDsVjbuS8zdEdk23YMY0oMDOVvRbDLiSKT77SSlSyaTX5zOhkEACAAAFdqME+IoYD4eaeu2J/xN4189STyzRUZF+RFI0H5ez6h6+sd3Bh/789Jl0aeQhqAyMivYxCfVPTJ6EXcp1kg2c2RpdQwmAEsFAvnVDxqPBHP2FTijZLq0AoCABd1XykO+Efm4ycP8tZ390duNNDktjqxV26mNDFqBJ0bA2p0zZ97P7ywXimgUjOOtQoAiKOETlVyoaYxXQ5pSyNGDkU4t1ofqYQal3MY7EsLNVIvocUgcMixSfElYXsl4xQxWkcqd47pnmrlkFuW0EBjQ7KFDHiR4dTG612e+MLJrQBcRGuwJen/0T/08/YQdlGHUyGDPIyKgnU7If5XqrOpCWdm1WH1ChIENOYvxSsaMtQ+py6ws7t3IgQAAABPL4L08EefMiyDKXAenJsgFnUOQZOymcy3Ua0/2px+igks+AC0LN9WoBfOT71Hrf8xYNNkQy1mG18Y1wn9ELPzlkc/WX7uMNtW0ozq/5yhO28qptQ+tAsXcsKV//uQZPCAA0hKWdHvEvBb6VtKJeJeDWUraOe8q8FHJC+oJAlyFhGcc/j0L9blfaedrMUoBAgCASm6kRNQ98PHDBmU3OLOvIfBl/64/fkQsfrQdUV2vszmZka83pppClzq/1o5tm/YyVMXdkXrddCp7GIhUJHuTGptmIg6PIvgisxQCASnK8Vm1RA/QTUEx4H19rmb9emc5Raz4LAEHp2pXpb02yp6FIxsFst8m2H6i+SVDEVPmVi2nPWVjSj9hsyaKtHJ+eF5ufN8n7lU9vctlH3WOj/3zWobHud/rP7bf5p9Z87+0eJnqW+CzgfIZGnAhQAUnLWBKGWlNFwBKZikB7gLhpP9WgswMPwBtfj6iEX8yAc5+7d6xeZcdzhJmvTW0ss/VD/Lrw2NFWGtJgzIcF/zRADeoJO4T0s/Nhg7gUbJ/P/xGX8jVQWglFOXJh1WJfOVInWSrhnsM+ou/U+c/oYNyHvSIad/q6eH2v7pRDtqbGJ6UwokpBrAdvtNzjE9JH2d9XswnnszhZq84yGaJYrsLqc7Gfec6BDuSf6FU0h7//uSZO4MA2sy2Ln4SuBOiFt6JSJcja07amS8y9FjoW5olA1zt6Z3VF26oWpmOKkN/oeMTMoCLX7RRG4WmZACVEvFrdjE9S/gHB/6LM3f6wd9/kF9HPBAB/w/ynyl7fnmbfDmegmq8U2Kl1i1PJ3NVBCBmN7f5IZu8gI3Q/Sbf2qSiFwABScyGQkLS47oWQAwWJoBw9SWle/EpJVVWK+Km31aN8RkzumNNn1ZhkW84kpTFYn+2749tY52fZn2NsNR1VHapmMUx7LTFKUJjxLoNdUIPQTBB3f39HdfV00dsmyL5RECuvjBdEDbLDSSSW5c6B7gQS6Ni0SLl8i0bG4jAirqDy7C4m4Qiki/uKEARoxr1Ef47nSZ5af+qFqUqPGFc6FNcWjdaVE9hXjRccilYUEwX39vRyjm5aLVTZ3uqfKo3kUEAAAJSsAMU7xahsCQ4AZoXjgFiy5ey1n89I98Tg5FdMzDwhTSxzpaZNnsr9fBP2RQeVp8v7L+8Sn/p/0Bj1ZLQhch1BqQVlZnhSduiDpd8a+CFaRkq/+X/b2+lf/yMf/7kmTrgAM5Vtw5LxN2T2k72Q0DX4z9a2zmPK3ZZavuqGQVus74ceAygt0QCm7MWGMmk2KM3EkDV4JWhPDbOOkdQY6ygYkPxU1/H5DDsU3ILZj8nVF4ruxnQhUqVMg4eJTF4jeU/ZO7YiDAtBZAYVVyK4D2FkLGOOaK7at3vZkAC8fBfz4ZjxMZ+ELD5K4+0XSDI70k+SMspMqiZUTjUSdtQeb3oRiYr92kS2uXb0keeD/pQOyHnUAMHGqeIRbKBrLrk66qx4PUqu1lyindPOMrSbcuTm97G7zb52PimzfDuamv1+RuRKWyH7e+oqmLJaUJRSQRbcl/fO6NowLUrUxITcrI8zo0RFBJow31VoK07jT4/jEeUPEdTijNC1ehzuokIO/18We3mQ9EORXHiA6NO6sZxN76Yxx556qoO3Etkp5NzofQAAIAAAEu+AyJfDVkk1eWqifOac7N3yl1ihP3nzMJGru1j6d/MeSLnyplp/CwEADYyzDsGgXbEMRzaJJNmtAteWVfsnUrXjXfji5I55mvLojymljbSTz+D5iecbX/+5Jk7oYDG1vZOY8TdFco+6oZZVyOCPteZ+FrgVigr7SSlXJTl5WqB5HaBnzSqjT+JCTcuuTGDddNCJYFNu9zzWYJMYHZH7VMwvfI/if4lj58k+v2UW16gQ+GGdUKrSCuqH2JdCvuxWRz1KqVP0cuOVpXdaqCODsNJes8GnqpATjraDUSd6R7phcAAAAvZr3EuVKx2JDyJZYT9Iu1z8KB/7D3RvwyATE3enuasdvV6cg43AV38ggAs2VBMsrjvJj8pNzKlUDk+m67cx38Vyxnx3338xfDv2sby47/Ed1PdKHN4ADSz8O5Q9KUyxcZZw3VwCAAKSv/c3AQgxJlGnhMVBLl/bd3APNf2Id8jpDuQ7VaUPf3N7d2KNr8OSQM72KlAz5AZN0exX2XID6WrN0ejG87XONYElFkVnU+DN/jsWW+L1kSEnH1AAAKcZIr7aI1W6BUWnw9Rg8Zn7IpzRVUHZyreoUou7yVqAmxaGt+9Ryadv0UYkzVy3FgYnsyc/6tPr9MqGfyPlT+aIRzHBHfHxpy/Vuc3KvHkJ0OU7EA/qNx//uSZO0CAzI3WVGPQuBbp6u6JeVcjMj9ZUe9a4FdJW1olIl4a7qXcuUGxpV0KmtMHXZyg5+XbyvzKsxR2/lEHRzhAZAAClJgQ8jjI5UJ0WXeRY4BMzB4MocZugP04x+MNxfofl9+raP/+j/76q/Tr7pwoOxgkYOMLTsMOJuzW/zt/9PT8ZM9QAQD3qTdLffaE42E/wycBR2Uxlpg2whlR/iEjItk6Ji+3GQI6YjWsATe4dh7JfOMHQpUnLhWkkdE2L6p4dhSSPSWSsZpssyME2RMEUUjpN9+cnEzhytRuf2MXzVLZPUxqyC3M2RTTPtNhUCC7ZcTg/oMTjgJxEDrjd2MykFNubamS0Gek/ucaKqScIpUaXEA+1AkLbDGXTjU4rSNfQOVq1lIWZwNXUGjlm9ug83RWJudsMrM5H7JRxcdAT7V5nTsTprZF/sG8i8UZTBAEEty+CBxpP2vOjIewku9r6GS3IicWC6/cdUoAoPi2CLgbK15n4w7ixZ+1N5GL/Fx5TeNNaaLR6GCO6knLS4wf2rR7mWzLE1hM8LBzDNPkv/7kmTsBgO4WFgZjzt0Rmrrihilbo8ZBV9MPauBP6mu6GKJemruqveK7aGa7jqHr//a5+tHezCxir1lFEogkJOXc6dmt32rDVTuhGw1TEVyP26O9Tty6+j8qUee5BNZfVdl8vVtBRnvNCjWVSd3MZ0O8E6sjw0pqHPs7zo9mnV2W8n+Z12SDoUYwAAACnLRKv3jigla2kaDAhnOdojz2LHN5CaZoqlb8RUIrJBVJ42rHGHAhwWxbpWKAwKaglUWC5jFPnNqatq3t8/ZjN90v5//91m3/2Po+bqt3JMmYt2xQSVZpSdOUeiLDAoK+YVCO/0Zb///4ExRV2+IFRABKcgWi1MhWRtUYfeWEpkSiaThqbf0iV+db9m78C3fx79bual1WjqLNYBPzP+oepl+XdC+HxgCsrMpJVZj23UKIqqfCkBYYWSO4+UUQABKcFTygLyLVU7wzhQn0pimBk0ZnBIiyJcUimVnQy+q8vlDYzUbm2SPAkbNKNP6CXay5bZjKtxk5djGYx5uIiOz79r45297tDwkgxLq4ctJqvuEe+NxrgT/+5Jk6AADPVncUYhDdk9q280kQm6OGQVg57zLmTkebWjDDXMawxEQl+kBBIABgay9Ho1F2Qe1aHGLC1hmp8G4cC61dw3m1VFtxakOpuxxERezXq7ZQ+a5rxHBsG0gG7eGBEvEabvQRG4PPaCq7VpHUyc2lfj4nmaMgqqqB4osDbWt9YZj0q/6PsIEqKIABKSn7JPPMqJryssVyUo8lg1Yuax0ow1PWPsNRB5FrWh4i2CIdqnPKKtzuoYhfzXGfd61AulzcvzwTe8d/+VK1vKxco1Ssokwy/aowoOeWlf/////+rGnD///+17SeyihwVHVIwpRZcTUAhQBKUwqwIepoSWzIuXOAVFjniMUTNH9N736Sr+dVKaaR4/Q3e6ZcL0wQsbA5ctDWqn0tsjNbvcQTX3VUlHTMa9JaSNt5qOe2vp5/qY/7GxbpkWzWKh/5EwHEAQQBgH1cIACm5aUEhJoDLOg9lhcgesXBzSbie+REupEp7QSLN+P/tDeP+w/PF/ZmwIVDJC0UqaCnQqaHBQAHSMbLa5ug6sJ3cs700VVVbDy//uSROwAAxJAVznsQuRfqCrSPehczT1xYuetDdmDIKyo96Fy/3O9LL//8GCidb84aREmUUigCiinSi3soaRjEGCDhyhBTtDlY74hr769BXILIrJaLhkrprHq07UL9rlUpGViOis5FEHfZ4lfZqt/sHKQ78PfWGka35y4wAAClIfBN1xHQLdDYU+S+xPVyIzDSNVxqHfLgaD+z8QKezasRKQKPs3rAbLQcsiywZtaIFr5ppU9eIx78/9jV2U5IvhpaUanhRpB6ybaPnLK01/Krihkq7Y09u1gtPSyiKjwLB0SuqAAAYAEpy231NR9HCMGaEzAOrlDWp29zgcPa8j2bDywcdHiA+VTn5tVcFv9LfB0Tj2v25nHf3rtB7Slw+8zNEJZJzKisr9a0738+gYMVWmVV6+FXu4rT/2Gjt+X5cG8OBhsV34KAABU3kNtOowR5TyKxIjWaSeNI3WlavCVVK8wi30gSjp/X2N1ZshtcaSi2t49l/xqZZs71ut8WtfUK949oot8gb8j10My6P/ydmlDAkGNlR4iJv2mh/JDAFA4Wv/7kmTkgALDTNq4yBr0SkfbzRhFXYzc+VxnvQuRj6asqJWheyIT5P7hWy3w7C4Tvz/4TuhJTRRYyEX4iIWEkySiSnb6UabBFCVb4tS2nqWLKvAepQQib8H0dSBDSEFjY2JhncubVhaEUhll7q4ZJFYuVYyf7flp8murQ3ZPjVte00HiAvRMIX7ln/45oTxfCMAOaf/mjmhF/cwlMXJAi7RpgSlgOocvGBOknJwpD7a8Ljfnhm4eXzDgyUgvXk8rMxa3Gq73eckwLrwjRIVS+vqzTqjvu3hV0/u+rTdLji7i2VV2Vqhq7mL66uhcYNZadx2ONGWraeXlXzpLVAgAAYBctF85Abe+6DKSW/aOlaRc95Q/0l4XDIxyq12LCAVvR6vCPByUUXr1qGpPZnNMyHKs2HE4qFsKOjy1OYm39rfptpr/////8RVCAFSCVJfyiLmiMSE27iR4Rr5RmgSFryznDpc3YYN6Ny8XUHJ9t/7f/P+8r/bc7199FXbpk4R3kiNDiJPGIZLl7D0aU+NuO7HkeXnxbU1fP2ekXR8/YpGcerP/+5Jk7IYDj1jXGe8bcmKra60lA2/LxQtg5j0LgS8LrOiWJOFILjdhsRmZGnksO+oAIABU3E6kiHwYH6QVFrgaIITODzchp5pZGrZlDO10UigN8sbEP4NE4tTvAlpZQNt/G7wXjQg7aUOR2Pa49Pe/J+2331mf/Msjdv5p6guMbdZnzecl3hkRM6srTjwc/xWTv6uCgQIAAJTkCsgGgRkhecs29JpowBBMKsr+Qn/YrW4go3JIvd1qzv0kHD7hSLt/5z26Aijh0s7n5CTRby0BLIsAIWrGCA2ngVT/iTHECyYAwUCERHIn/9TtBOQCctRsEAlDoIOeDwk4uibFg2HshoraCZRS4QVvcLC10lCi82kb+q8t43svVF+2CNoIHzK+6vGAUY50i1EXhHu4AU7xZEgnQ4D1MIA6igogHIQiamNxB//BhSwdUt+9JBUAAB3jUSTdYgiQmM+ifwoKHK7I2jix3RnpHBzb6psGkpKUUuaG3f4MyUHv/1t3/y7hUcvmOyCBFLuhdcZAKMtA3fBYxJ1dLMtG4Y87ud1UQv8d3D+T//uSZOwAIzBVW1DHMvRjJ9r3MYZcSyUBaUYka7GAJqwclYl6nfB6TaHOpqs8MbL3Ie9h84gpgqYUIywQb/+LA7AiCgIKUvFtrsHupiwsyGYUPXu412zsAU9TT2c87r+ZV/r2X/bBjNk4gJEqPeYh3ohynKikkcx7t3bu5Y0iFZKnKI0UhHKjzSlQwgY4UIxKGAGQLDzvrPdblBUISJBRSl2kURHhU0Sh6RnEBcWiINJ5RuBQS53xmgiMwqNVScNay9E4Ph+5oPGNAkJ+I6gb+N7Z5ZKeWXlv0+Jh+p1MyLWFLpLY8IgAMH1YOA+GgibhoJ/qW+wziAHw/AAAAAJVwC+IpvBMJZ7EnRLA0iAjce+OmT5lix/fE4lfS4Ij/HPjRBDrSL88eHMXINo4DFKNc0faDDxmkj3fV2UZCcz9f96zfCq4cD+eLXelsyXH8DCtVTaVAAJTkfMJO9DlP9oYTtrDUcAHhRmrBziXbEU8aV0d1KvDAVUHci7vmr1r+NUerE1GWJT0MtSeE6TIMAiEAK7R4IKuzbu1hR6rdBxgVKdglf/7kmTpgAOLQNUbGFrgW8f7OiWFXIuw32bkpQuRY5zrqMYhcJ2CFT/y6ZDOxCXZ6yeXJTEB2ABBTIacDmHjwDgaOkCACk5bUUa4hFaJNNHMA8CVpRYxmmhDGONKDkoVMCQPqq7SF20qhsz1Ea/b200ytVQlRG6QhrJ5jTbeWtn16mrsp0Me/+5+1fh9rG399opMePiyx8VB0i7KMeoOWpiB49eaHWrlpVqW5GPdFHo4NwmAEEpty9euQ7oTqvxWtNzRMptVgifctNDsnJ6aYhB4rU8ONHsznR/hKTs+VtIEopZX4DNO18RsHsxLHxsNJzFUxCG/s/YU95VuxPWfcv3D2en2jlk0+0XuY8n3f/TguxAREVPdoiLuMd3ff9J0QQ+4UONSUsIsxKAAAC/CrjrEDj8Yo9QGWzSOKwrnfbQmNio3KKgWEzoHhBlkh+0nzT+M7X/uPQz/DVoEeOy2gXRhgJjfJ+rPtj8mufhx3+v/7cYRAAKTct602BYtIDZkgcEK1UL1PVmzc2MqX4mx688ZcQ5jurPWEADBVzpmVIO9SKr/+5Jk5oADZlFXGe8a9m8K+yclBm7O+XlvRhjN0SEP7KTEoSmtnGCi8s3EQwNiqxJtszqjKydWaGTEz1VY2BDqAgQkkbb22AqrBjCJwOUbmFBUMZ4NOLN1NlAgAAKk2F4hYOIXBaPLCMkMypBLxnBHIusXsCbISzhCFy6dHw+1vR+yJQalFiPAxpTTNWGfOsgP99OhBMhKkqcHDRxuPnfa//9IQQIAApubyGQYsUElUIFVCp0gXPAHhl9Ll6Yw84p+v36vvbqbG/yF/uPhBiu/an5tQewqK5vfJMtqFpw9rjHmWaLeezvUfO9b6fUpmWp/TzMM0w////dq3//+LONjDKBWRHIOs4iAQwEFUgQAYLcosCC1xEsfBQMsFnLrWjEQDInvZauJ2EguCovjYbqj9q//+nPMPVx8eOKgwEg6FGlVCoALLD6iA4SCBhwCsIhKa/88KqQqSCFABhOS6TYkeI71096GFiKjBrO6bim+sPBqpe7rn4kUbUIxosRsVD8bER7nF/DnfG5rYlxr//tOs+E75dEb42pO+l1jzdztD1p0//uSZNeAAy1MXVDIGvZKAlt6GSM4TR1Lc0SYy9Eqlm6oYR0yOMF4OGL//+Bh/+slh4OM/4i7v/3gnNgI1CQUnLutQRnq3UNSxI7Hj54pBurG54X1mWfdeqafELfzne86i79Jf/ifGDimOYWhjBCUjFWD/2bQzWdvRzGSVwjmaeZmlWRhnMcyI5SkVDf/QjezhSJt/ImDaNoaLAoBZTct48Tw6+vT6zVVT0kf9pPr3/wVDu5/W7c9PWFR8UhkYhEKnDWFKHUOdXhefPl4EALzX16D6qTyy6kf8/FFpdJFc3x36u8dVXNNtRPx//dajTRlXf8R/nQHWegCJBKbtpAAcIbDl+ZGlyXx4IxHc4TN5QUvR/XE77lViX/yfvhGvB/xpdX7F9LoBC3nmXmRUOqwn0bufUePDK8IubpdnY+AhQYTAbDzkyGaQ86beNYP+CQAAABclPgHuE1ZcxXLJPHHCtMKqZc6nBGtdupAxDmywEUxK2/dXntVHb3YzGQ1YlfP3zocXGHT/1EcSc//+n5I7XT/9gnE4gqULiM/+zYqrlsFLf/7kkTkgAMNNVxRK1rmX0nLmiXiXovFQ3DkpQvRYCFtnMWNcj8ZlSII4y/tLyPiSf4mE7+sFRKROJDKAQnHcVFg4xBbqEZui1a3j+elbt8evxFfNQomODXWcZ/199meRaNua59Pfj5/9jqGFB9f87QyazfmmsOniiYZ5pmcYHn1X/Vv/6ymX5Nb+tYCDpxIABKdsIK8OpXqJssrSiTdj4HstKRuGZ3eVLFrdOyUASCHL4IA8aOTptSSlTRD5l7OM7CjnT+7qeZQYxnZExJ+iyF/iKIQjXp/KOOP/93Gbr/mcgW8Q/Qp1ECer+RnjRwBAASHP2sfjg4p1qeKk/WTavQ3AQOoRIv/KB+QYfbh0DojObKHQ6lI7syCAjiIPiKXRupxzAcSJ5xhFJ63HC5IxnVNPORvr1yJ5kv1+cXbT/ZylDeWUTv1i5X6ZKogAAACky+e41WhTP3Aiy9LXXyNBZiZqQ5MSfmD0UEnyoHzy2FWP9DFHySTEZ7QTuOOCylbXMopnv0E/z9dyoHthzL9//PMd40MEhwxmdM7ZGUXMyfoOUj/+5Jk6AwDPEbZme9C5FUpW3cl516L6WlmZ6yt0XGhrFz2HXAkFoId66mO5I3/UUcRF0R6fG9//RRGv/9RSQAAF3Zu6RYkh3HNgjkUSPc/CREABXmis5GRHzU50AeesRsyQyNanwkp42F95vOYkUxh5lMNDkZB5BsoW7tPRVNNLVeyPKtoZJzui55ZUNYoP9/MsQISn9B91tIKwgo8t2wLtnOOBAAJcdhIjqwsleqwqr+cKwuWCXItdH119VfHseze64Oqan6geVCNZy/j/bEycjjre1QjUeOb69GUd/3OYqhxQPI+q7mHFDR87+jFZpFjs36aP/0z3Sf/7oRR+CbcGyNwWmZ+qlQ0COzdSyDbKBUSDdm/GTKh0vVbxp533phei18s3/Q+YdT10QvGN4tmit+GjtLH/NRfd/CRVL/3uaOkhyghKvx/fDJEDkFb4Iuaxx2pH5ZNPK0EABCTlyEGAf2SqQMqY2kHh4jCljYtkg+aVHyAjFkeF8qW78C8BxR4LnONZKUoPX/mPHAXOaKbJ/GWiI3tuppK4OhSbvRMqORM//uSROqE44paV7n4K3JkyErzYedcC2VraOYs7dlqHuwM96FyOCg3+exw+aYa3840cj3/VsfepT/xFOFiHUE4AJScoOgMH+HE9Kg5FG4kGSuKAfu/y4kUzqDqEqEqGu7VqzMfXSmSFXZmbppnWR1Bmd2KTZ6mFOjU4R+CQU190nSDRQMj71bBMrMYr/tZGov92BLf1PTJdSACCknrEo8X1JYJrMakHgbMLKBCdxEd2QNlYUjtlrZq9rD/CJCh6UYb1snZcVL0mX1+jvKET7On5ho1OMdzTXc1W7VI//a5df9dZv/WjHv/9VMzfzzz48E5Y+0bAAiAtJuXF0WhFm6jeL3j8uD0ovrP+ulvt/ShmfqbuFJRhEMFD+HuWOSOXcFUWDglU6uymd0CQmSttCvIRhhWVlV0x5yDRwoZ9FrpIQcpX/e6v/4izscVf5OR3rUBAlORIAJ+QcA5MFjpmJdEI8le8KO++fEs/TMkiZE8Tblj39PI+/4nqJOBwMu7ddzcL5FCiZgibpe63AUXAiMrrZGRxijRRf6tqJHR1cvUjiAcYf/7kkTjiEMdXNq5Kjt0WIk7MzGCXouBc2jkrO3RbaXttMSVeman/KERzfq7FUXHB68QKUgYXfywNSpIAEUncGACsXWse8v9lcBg9ph1bMlEqLKHnR41VwKqkyxpCBb2o7aElaVU6dubyCJDcwrX297bPFSvH6JnbTdLr/OzwULtEXaXqa6K7PX//qUpEu91yfGT0SOkCAIugbBog/EcP/qwXpZup2VmSry4DV7zPJR9yNXqT6GWStn40dNSDpZdvyt9/p5dcu3KZNR1bz9wPSSh8nlpaQPQsAw98bbSBhg2VO9yoJC52Nb6uWVxIy/9pTnIf1V49//oLEBN/oDowBApygjRYQXkGEuMRUjTMoXREE0mY7wFursl6utFKCv4Uq/9rb2MqzAcjKVAvCyvaRSX31TJYZFuKj/2fIQ8njhJv5qyjjYPrb/qBz5JZ6LPmDkDb///+EFPyTzgwEIVBIAQUk4Qh4IpBaLuAPHiGBdAFQDq86a2e1XGqpmJGSIOgt72Nn+J5b41cldkOUmLVX663jGZSeWran9dmKce5AbkHT//+5JE6IxDR01ZGS8q9FrqWzcxCF6NOSdcZ+CrwXse7Ez2IXO00CYZVD2mN7tc2a39CjHnMYn+hI9F/qaeYyL/+rp/V2Hz7aQrBLqiCiUXKsgEtNpQtRmniEIjmbRSvQ/9hgwKk3do2j6ScLipNejj6t2vXLmfIrsEFhWeGf/Ojo0JJ/xIoJkRn//pMrCBWk/rGg4et0v/qi05YsoHAuFvKBgTgMFKSDQmRjBmKMHgWF0KFpMceZR2s4hYabQfeAgz6RNM/NrS7t4IJFJn0gUOSq/CxZ9A/whyz///9WmktvduYWIn37X9zy7K3+iqNZpb+cIWNP/fRD7f/KmHL/1HzzsiWFQAQEEqHhEDb4I1VkTosljNMMBOusY61gdghGuezfRg1JTgo3O61wy/M/3UNe2eT0CAbjQuRJVVf5A93fXmHGnnjw1NL+ps5VV//YcRv7+pq/6Hxw4aAIJTkkQoWqfbU8F6mZ+vP5DHIBm5dUgMxmSGZmBOANgWyR46XplK6rBsjuIxRNzx1AlDB/IZR/3aUBzGI3/UxjsX7+sPnX/l//uSROEIA0lYWDmPO3ZaCTuKJQNfjBVhYmS87dFYrG0ckZ2/FSBgwx/5DDodKvl6od+36OQq/8aMfDoCI6ANNu3Qlsa0u5bPW+vXQYRy6YoebacDbssTq7wMqebi8aFhdQkRhWzm4iTy4a4v3q5gB7GRU19t8C1F0nyjf/2x99//zzD0Wan/+51UY7SpZQEBBFoIiYSZSBw4AQAgAJbv/MtVKVkhSCxqe2X7ziczSKmfyGxlxgPpnx8DnMm81oO9d7NJ5QzzICQxdTeruPkCFk3RzsqRLm/+cPD44o/2T4+iEH/0djCLHP/PUsZInvWMONy4aWzOLEFQdAgKd/XgEsKpDlTIqjHIGecqnHseQMxb3Eln7xDFRJ5Jl8nCHzSd+0PP3knknEzMiQv718pl95+axhw0571Y02QForLFzU/6iOc//oYTBcNEO/c08ueNBwib/MGjHCS3/OsVKBJtxd5U/nyoPwBAIAYSct4rFBw3JUREtpoWpXKxUTNNvhuas2h/tR8n3S/kv/5v5ROTKYx6FmEwRkfPqIzQ+f/V1IEBUf/7kkTjAAL3WFgZ7St0Xgh7Sj0IXIwdEWFHvOuBsKWrTPedeAdE/5xokRm/qcRGDxhE/urDBchP9xiiwDiA5X/5UFZvxV6m70B2CAriEQiVKFYETaOWcc/oWj4qjxVXi0QGdKe00S0TM1+37yrmThYFosZGcw49Tzx4bFhrRHnUacKg40//1MBacgt6/kxJEYUun8wRi6Fgbfxjjv4UPHstUezCA8sHwgRMBhbcus+emgT4cKZNSpnDMBRXpREhRpPgkKGr3151sb1olC4VD4VjIXo3EV/LkzP3n/+BAsXKfTnGGGkSiUd/aWNJy3/OoXdf7mns5g4fZX9DDDG/6GNup5/PccMVzlMLjwAEQDCScvRxaeR9hxTE3asu1ljsf+KBG9B+Hw+HzudiHu82vMeCyE2ew8YRxltJIGf/n/NJl6AsG5R2U8yzNoPkyLLX9GnCSqv/W9D3/oOG6qjP9GRvv8wy3+e44xc0Y7x6FfsgKZbdpyYYLHrHHBAYGOYf+KZGekKnH09/wwwgg3ZEhau7dAROGJSNEIkvYhCOjQlfcVf/+5JE3QADGVBZUS8q9Fwni1clJ12MmWtvRKTt2YKr7Jz0nbu56FkAkPDkkcGWiET48g8AuH/4Ac7xDH5h4ARPD5qDAyzad///v/448AIBSSbhYMWZMyTvO1NDRib5T0s6uk/pggHpb29h9//hAHaiFM3eghQhBB6JxXNhQGcABu8QohbAJEW//12JOnXc/Qs0EB3PQkKCM+/r/+4BHoE4b6HFuvEJGyEAAkzHpGBAAYgAMBSWnghhxQSeDE0iBFSYoPw2swsnCdytYVxSrzzeon4pAsiRCMX6Po3IHOZx1t5xmzZz0ZPTr/LQSmvGN2j9+/3R8s+tEi/Nbn3gYoOap0SVufpXCD3vPTzuNGUZXfNaP6zbnEZO1HP03TIr3tFb8AIwAAISl2XKHFRoMissiPo/I8HDeImCzcwzdJkS2rD28sbWFCgBzx3fL0yOU7OzvlZGqyqFYldZkOYTlsxkELKybX/fFlEsvFMRuQ/Mt8ZIFk49k1a9YidNuhyf7w95qwPIShkosvWmEjNjZwFhYmuOFbl1BQQCTJ8WsL/WWNLw//uSRNmAAuws3kjDQm5iKCtHGSNczm1Hb0Mky8nNqO2okxl4m8WHggiUQnq3+DCwGF8giaOj9Waee1eNX/z9Ro2Iuy7pG0mucZmqnfYt27e2v+olvSxWFHYQNRynsjH2EGq4jIir1vmNvp0YaP/4bvRRhBut7ECt/z/rgYABeQQEaUl67rYAZ8D2IOsxGMczVUdEkZ7lQuM9LrcET2vXlTr7P/I5XuncznZtzyr3mp5ttDWpvktqhhgPicNTYYUHAmd0cXdDYAAAJugbgZMlkdIyDCqGtDJEGUiI3nZlkNyKIUhlD1u/fnjqqO78vsPjOdsY3hG70zPJJzOt2ukRysdjzdVNUIjT2dYhHXJSZ49roZq5ldoZzWkYXJaJ9i23l1ASEySlMcgTLgmWAxGgszQch8NElnfT6fiwqOXjvpriiQuFuCP1W61ZnvchG7tnMj9fWv5HdEZ2cz5iSakZ5xTiosGw6HVlEjytHwOq34gVlTGVIALGwurTOa0ttynGFHuwjM0RN/C7Gwyt/SSIB554sXChywRh9f1B57ZnqrMlhv/7kmTFAAMYS9y4xjLwSYeLdg0jXAtJLXFEpGvBRh9vdGQJdJHvTvzs6/noUa7NVixqRFTuSl0IRFl/5nf/Y9AYY3ExoedPxyg7r+cAAGKMk0lQPLtG3wUYZA+GqO7jRLQKazJa+jtrnXhbtrwov2kDyFzKqJTM9w1rb709lYFZm1t/y4hFk+bG51JsUe6rYZ/GxSlQUcVAbybJ7ZrYsAMBAWW5aEwUKi4uccHBH4oRtBhROq8QZKM8xEx909XrODwiLQZICFCSYMdGXzzyU0gNldq0VHK05OEkMFJhrNHL2P8z4JJIaCtlRhQMkQ6BgRBwxjPDqIQEUm7YJQx8xgvKo4XBHLajNnZBBXevvwlFkLVDijEP0G6WfsSV0MIVWuZGWWfK937iTJo/HZmVOFFOQmFcZmHVM2YqzxjL/7T+cmqsYZP9rUJVAADChBCKc29koDLlElBlC7UUjg6L6KUOzgraI3g3QYlsx/ePvkaRL2kott9sObr5u/5/dVJ0Tes12y5RtEvNqp1r3/qRW8/Sv5v/67Hr+d5/z9DW8dnl4rv/+5Jk14ACykvfSSga/lJHuzIl41wK3QNvRKBrgUuo7lwyjXp17Oi33lgDkVFu7pNnmSAPSXGMtP6ISX0lHKMPnCT5AXKU8+w+//h5UPJPEaBJA97vqM/F9bj/4VKUVnCEjcdGgDAMblok7Sc2d+i3qdGvzP3ZHm6kxD38bsb+//v/48T//4kAAFS+UlxP1ovL5Uj+I0ttt5kkjKnWb1iLnpefdDw5jffLfv1fhZXyqKCgCZsJHBiWKiQzyF7t5mCpbFc8XThdV9DNclJIF0WQjKhxs42+2de82UE9iFhRJBiECq0AZV2uvmxCAsJKbpCQmUJSyEmajDJpMsn2ahlURPLjY5E1T7Y9FjCeFhxgmJZBIYIuzkWzpqSiDwoaYe0Rtc6o1VF7u5f1beq6Hp7MTlo0QEZxhSbMxQQDBFJPVdS9mqHVAACAAkJqeoDSEvCMrsiQZmTjd2BoLdqumFDpTT/7qFtOvb+kcssZeKxXPRxtUmgkUpeXiXipzC68FZjDv15f1+jNYXEZbTiadNp0biLIsuPyVAyDQPJeJIYetxNO//uQZOuAAvZKWukoMvBdRKtHJSlKTFkNYmewa4FrISzclZVwtjEJLj1UT9Zvig0RYJAEC4/ejQc2XZJRmeqMhY+vuL3MOLVf5svrQiv/84Pk0nJW555ylVOE3P198zgr80yANgjFAqmIjEqiIbsZNQwMk9WCgQhwy5X3LQjm5SJp/OiPHw+G2L6C8hkbesQQABSe2CbpxXlwZZD9O2ke31YIFLkio8J8K1yzFbA9Z1YuOzi3Y5JNgWOHBY1mDqNbqUiSay86eeqqTltaV3a3dn1dYq7Sr2uOsmmWxuOGkkJfvc7HCY0AjYCZaJeN8vLkACm7+mkG0JIhWTdKk1mgzhyzB26jtZiZZhZ7WXv3z3eUNtTKga0MOQE6rleqZl1j7D8lI2MormbW7PVLJVXQ7nobsbOkF8Gt9hpK/5HzdrEhq2ffG61//h8JKgAA3NlIEcfE2P3djKbnUemEwKgwKwhETSVRNp484bi8eebiObfqM4qoVk2XU2SjM0nxQUPN1/XQNkPO39TddTRWs1KytEQMM/F/YnBoGMjPft/0zvz8//uSZO0AQ0A5WdGMMuBfSltaJWNeDATzZueZC4FxH+1okw1xv/T0B6IEfYz3dAASSAApy/zGwCjhKxNYeghZwiSSmKEJRtLyvH0VHWmrkVhGOVGEsYLnKyuZGwQ4g6+ZGQiozfs+p56rCy28t7VqiH6uXDSUMWhgg62sURChU5crGUw36efWOACIKSblTAZ5vYS8uaoiPeK+QCpBcqz1rlxWERlVzsL/fPzIfnP3LBV4jOzCxckElvLGKNEQokUKNveJnRDydtLeqYcq4qhoSFurPU0koUrXjB/tLpLPXOuyT/82On5+XkhZh3grXUU92sZTNlLL9280IcGlHhsVzN5HJxyg+tBCQHlkjU/HKjBlQoOLdahYFsUxhMVVlZnKggUwwVFjkETNFjpeMderda8hUdaOysys86shnXHKwRHZhWso5TBGCC3Oh31iIjUgJUAQSnLUAGGwxGcF2GVZEi48VMFXnjGpaCGa3hgEM6plMDkif+AqZbtaCztcXFxBS8XX8Pf3yixcdVetT+hA2k///6yRzY5G4rtbZ4qpdq//1v/7kmTqBCMBTNkZ6RrwWafLWiUjXAzVQWtHmQvRgCCsTPSVcKEansgNOKuDv9oJgIgUESVLxEASSemMo9MW6+r+5SEXI3qy+Mi9pmmfld5oZX9DQpR49CrhbGImOtqR201OEco5Vt8mSFEN1VQxg22Axa6rmsI0jBEc/oztsKX2j15iIY7mhr/FCJ3USYUVJSqmRnWFcYZZobNGzrPrNh1Xbpqo+yyHX1v8tJav57pYd3msNRCkz8r040RoYxFubIYhKRdmR2RToVysJGAICFt+nQiIHxzIU9ZWdpFYRLkQ1XNIJDRIEHnIdW/+goLUhMjaqqPqYV1OMN1+I9iz0zCj2k5DckaEY8HRHXVDlqz1aaqbMPW4apklZa+sz7fn+nQ8JJe7p2v5/DFPT/K1nafFvI5OP+zdofaielNfam8fMyn/ujq/t58RWl2l5POA2/xGKgQgUo+KU5uPeTPxkPcNRbI7F1AULreYmD+S+Glkx4HqLy4qb9NKem/skd+MD4cjA+PHj8ZI52SiPbI7HGIKC9ys5OtiiRRB3Vv/uQBk563/+5JE6IAC8VDbUQhC9FoICypgw1xMwWF7RKSt8Y8nraT0GX4lnQhCpz8qG7Q+FMoiIYgW/EQJgACW4PBSqaDr16dnaDt68wmQRtBg/F8YMAsEtFJMXkTz/+J6RLiPIuO9Hq697ek3zD7d97OubhP/v/80WXVWVBpX///1bYi1tNmnzoPq1Xt1EX1LPi5Oxz57OXZcgGmE1cjE007uoahB8VWwLXZRbEnAM20VBFGH0jdyrfkSBql2km7mC6PbrZTqBqLPFWGrKVXRyiJnVbHQ9GcxlFBiuO1TmqMU4shG/8hzFKVC0MVpldkKwKSv/tEgoZdiI9KhPKoF7/4lIpKCwZdDU0KTeWoWWSSgD6BJK0JlUqL3yHb/86///Zpn/srJIX6piIcYIEkdiznQgoVaOtV2iA9WS1ZWIJoPFREwK6FecTKMOLdDPvov+zqyFzqLH2QXBm/cNi0AAJCQ0m7YyykxNKFEVaiZpi5cWgw3mbTzXr7G8HhzH/JeAoJo/P/YrfaT3IkIKv/737giJnwXXyV1cp+5ePVqP//ry6k6bLEy//uSROaAAwdQ2RnrKvReyfsnYQtejJVBgaMkq/F9pa7olJV/t7d/68CLCqifkMyfK/RfnMusBBUBKVCCk3cJBk87flt2+RLgQEwGgsYVLi9x/FauoVgf/+NT+xqbmrCQYcpT7aDSyTLjup8VXEx0P4d8yuucKf+6I4kEHUVZdUQOZepirDvT7SX77mTjLEEdMAgfg8RtTEjtF5MGCyAmXxJJgw0+bPbG4Oyjz/R49+eUGjI1eFxS/rmKDAjPc09RzOtcnklfXP8rT6SajdR/MVFy6u9f/onH/s8f37z//PnJSnUNKAFJBJSkSI6R60o4r79kTk10WlbC03oQF8dmn2JWVfbusszUaAbz01v0Aq61Pn5urzGRgjPFZiHRO40fqV2vteoqab4j53taRhU+NZ/mqmu0aJ//Zv/qP/79H//v/Ho6wWSqAABTj4ntm94iG9dEu8iNVWD+aGqhhUGNS8o1jQQ1FjQ3B4LeYdTjsff9cCssYegwgki1R5CmLM/fmdhIBXDpWZjWdnOVRI4aKnmd23WlR0oDC9SZnZPQQFn1TP/7kkTjgQLoOdrRqUrkVcobajBjXorlQWakoQvRhSir3PYhemouN3INakrjvFQAAgAAAD2bRxkDZVeOyOdSfebWF8/UizUJ+9gw0iz0qkIEWFAfwWlyaimcsUvXGl2nLeZ3UIUlLxVb6lVqpV19YmW2S9Hlepua7h0mfQse7mg8sEgC/COtr5GeauACG7hVIooQghBFSdEMp4+oK5Iag6C8YOROThBRSKSqujzsaG5i833Orf9/rwWdqHpdH0P//Q8bjcw0x+iTZExgIjiIiZrHHHHuckwqFYs9jNEvbKjyRF7vor/neptTqzjHnGmv5xf/kyACUk9aHDojgakWHL1YkRBDGwYo+HH2hEpQVIOjY5W4a8ZLaXWqjnegCCSr91FIUKslSpVlY553mZlI7M63IBjtp9n7BgSvM+Yjfs3DCqvVzEewUzKsg3nwNQASk4NCk1jbEpstDx/DXYoQFWa0ZqXSqLcLke3gXdTImjZqOnzMDqfOsHju75KtP/tw1dW1daxLF7tBiqr8tdxFfNCaVB82lIgQEA48kowdXHAa4bj/+5JE7ICDJlNYGesq9GGmqto96FwMeWFvRKVN8WYprFyUCXqaBnagQAAFJ2QQ1ZyoLETnKimmZSngQclwsbUkhKVig+WCI/SQnvaInxrcdbjQcXsgcbTwSlY6uDLtqKQ6mYYxlOx0ZbcGBvW7npmPYMGMzfk6bM5sWw3EywSPFEfMAAAFRtgaFD7XyFnBkzlc5l8Q4ah7IFyQ5uvpxXbhReNtrpRs7qhOi6jbs4596IesY+8Z1Yv23ec7s2fX+99WA48Qa2rnJRXUgo1pNd16sJnRkdHW1bCVim9VIkhsyMzRaVW/UYw7LxQ/9B4AVEW5tCMSrUNzbFOx/MLspp0enHOtv75wJFkEYAYDua6GbJMSu97dhNcxnZ00nm3f2PStvtV339XLrNDVZ7pbFz7WxWqEDW5SZccdbtFhu1Zv+xyj61ZAp4FARNEuJUwk/0IgAEASUnPlwQEkjLEVqnXMODR2QRKyWKsZSj9zTWLPYahJXTULy+qqOecay4rv83aS8u8TcYiQ8FxcaTNr06UbrxcyutnZSgpKuyR6e998nHGj//uSROmMAsQ1WJmMQuRaqSr3PQJejVlhWGe8rdGLImyY9K12v7+GpriJRIVlxa///ooQzF6a/j5FbTkTEEAmkCkSVLQ0AMSI1eqMy61cvsRLFtXYi0pZsxOzv7MTUa2uzYs6P+08ef1ewUUUQ1GViD2kFCS9u6CjO3V1ndVcokR3eTO93VhVjzt9vM5OWX+lBIVHHU1cgFgAAkFVXLgaacfi+rU1SlO90UQTSKkjW+e1pQocnCTZgeNK8aOPm3p4iEjp24OZ0eL3n5iuRFo1HVLi9HSlOATBYpJolCQ5YKiQI3278v1LSSFliAFAKiMOLk6laLnHFuaKhEOCYx7rfnjI5pAMAIPXhooCyZ6HGdCAEWWPtzxKZcjqanxtQdHVVF8/jRCs5Gdi4v+OMQB3D/EXS7QtjVHxe6UgMvN/WGIEAAqB/Aeo2lCziGnrdBez2zSVC1Qg2Vhd1cL3QFqLvSvyOpwu5WWhYXavV/oob0Vjvu947Uo3KrYAGDVXWjAx3uUWVnnMdjziNHZG6EYeogKiAJMOv9DmEDMGkHWI0lTc1f/7kmToAANMVVlR6UL2XEnrfSUlX4pM12smIQuxVp9s5GQhdmTdtuh5NiohBygAlF0OAU8Yj2IXo7WcO5Wp1wtHKtQVXEewuulLrEfxFM+aY2YZFVrmtc2oqfT79NpTexgoLhkeDwriw0eLwo9+TLu+ba5Q+ZMHINHu/T1a3e4hiK0Kqf/xSmGg6Uzt7o1T+0xV/ekv/dK91Z8IQycgBAAUUk70ICeGMo/R6iujZvF5FMftDOw2GuNG0bICjM192xLtER4enb1eTdb+51DsgtO5K0s0y3vZmPSqokrN/9YgKFGh95mU7/V291mU4u4gHzLM1f/6nCgQoTKYAAiDkBCAAU6D2EzVjfEeNyjN3WIhyigaFI/kvM6a0of+RF3PckkhzJVdMOQVC4/L/QMVDKiumrhAlCe2RC0ClFIXvsaERmARv9KMU5HN95f6aZUcqPg1s3GLMBg/VQgAggl6z4XE4Tiuk67Zp5nbiTLgx2yY4VcRTi6T66Vo9CDckA5NrtuV7h8n1R5JO9fTPFTWzRjf21u+sTjJmvyx44AcXLT97Wf/+5JE8ADDXVLVGy8q9G9qGrNh6F7MWXVnRhit2WKmq8z0iXvZF7odNZENYxmon8w284cB8BESLev+3+jioBzu//lhkkZClLJDTWI0DMCnQrJIU90KGoyguwoNC+SRyzfbeZ8/g2JCJJnHjAQMcghRjE0ZQ+ecoZCVMLHPf08ysb18xEXVVmR//9f/FWNPreTAfpicIgwDAYDTskIgAEU3UMCJkkxMTLh6ouJhSUFRo0YxmF0GcWtVKXvgt54lr5gwfkaPur4qxXr743UPYD01Tj72lOEqVfuHfrilhTGEAaVxd9UvPXS1AHmkTzf7uifzek/wlECGI2/w1IR/x4gAwDKKdEy4NGplzJUaqarEMv2B8uRMPLYbQI76x2wy65eZr88Q6wFISIoSuNymgwZqFWd/swijmO7nKb56Olbtyzf8kMEJGyPM+2/8jL51+Nu6Jnu7PLwQ6OgdQr/k4ACxylWZKRSE3JdcVB1cVMxni5LHGUdfWNB4uKhBrNb5l8Pfy5hQVsdaL0+0RctHNcWz8R8rE8vdLL60as4yuUqeP5mt//uSROOEAzxNVrsPOvBaB9tJJShdjFEzYGYtC9mJKOwclg16p/9klgn4Ic273m9/5+kioKOqwkNT0hWP8fjINFAEAEpgVMDgbFIItE4rj0DVverjTNTf8qutq16MOZ9Zqn4kaNI+3DZXK72e1cbbaaceqbF5kXxkOGxl/CNRpCLIYidS1IlxK27/Ll+fgnhGFR6d7Vf3lySQxPzIwVqnpMmVMlgQTctu4cmR0s2T9xBSiJYmomLuUMJbehygYOi390ygmlyV1FUj8drze3+9OGVXz5maW79+9U2tmHKg9yVoHoZqz/MmSu5d0dzLyqZ7t2YuXkfOJcn+D/MiccCCkkpAmuL4P09KLmLm4OSCggSIs5haym1R937UmrKHPsiD+qSrSwOgRiF4u6dDP6seg+Ze++ZZqV7eEmtIRKebcXmeeOf/+Vc0UpWiT4EV73XDw+weqROt/yR+qggQAAKc3/a2AkLnOyz6e0iuawMERQGSBbOgBw/peSr6sQZt7erZoz1fUSxP2nY4r7dFRD4tnz+yD1xSFuq+WMnSNViaK1FGT//7kkTfAELeTVxRCEL2Ycna9yXjXgt9E3NDFMuRbx9snJWhc0+G8sfMRy1jz0S6LU12gOtLmqq+tGEaIAIlOSVER2jDL2ipeTVUKQoHyAgzoaNoiNiv1oc1h723LEjrWygbbeulXf9z1z18/+yqviO6r6p9tt54VGqpyaXX0Pi2xG40TVJxtnbdavXJxhxI1IIBJL1cE7wKVnA0DCgAAKTcsJLZNrFIMl6Eftxa7rEGAgo7FCQ5y1I7MooLI7OzFtGNe4kyLZR1O15x55iGnTlsxzo84x0d2R1PQ4gcEJ7GGGsz35H5Q7br/29Wq/r/fp2j53WYAAkpuWyYbePBQXgUIdIdktTiQRgeHXn1ZvI4cbciARzAtWpmhE2clMbfd53M/X++lqkJvMzJbjTqKoUAhVA6JmNLfv5iu9G1T7Hb7CX+/0fv84r11QAUk7TpEAQDWg49EiB96WRTonx+SqW2oCBV0Dd8Y15K3tbdou/PWLXH7DGtH+cWpu0+aW1bVDCYsHBzmatmIKCJ1VN5XRx6CB3GCxciI3pec84ru+n8yN7/+5Jk4wAC9EJZ0eha4GBouzclC1yLKVtpRhTt0VQr7NyUFboRZxo/0F6kxp324+3kRHUkkEiWknN5hwBXQT2Zm99E8jkOjgOzCW3u+eLcpDhSLT9ubXbYWfiUGXMyQSGixytVVy9JPa3x0PabVIn60qVHyXY4aa17xN3HxNd3Jh78JbjuIDGRCyj8OT0qS5EAAAt8qwHQmBzF4GFFSQS0B0WsxyBFpw9LFxR9EeNY0gstfODfU95+5iW7mmjw7CLEqhyB5bEabIUIEYUoUU9RQeNKOmqq4hOLIxzJ0lDuvjLv///taQJmPjg75QYcnIIjV1f03U2VsQYQEFJyVJMFiaK0DSZyGoNIE5IteHgmITM9/PXrmx6DEvOnZe23ohd74856m61HWUup9z3L21sYtfml2cS1Co6XLurGJ/pj5UvP5pjr5Qty6Olyt1lSAgAAFKOXCmQUyIyuXUpyurqU7E7GHAHkMQnl5s4RXdsLSjUWmFEFwjsG6/agUvv4YBFkHGqSsptpuihXKojHKmV+0A8HUO/SYnYhSs+cpo84V+U9//uSZOsMAypWWJkvK3Rex8u9PWhdjQzRVmfhC4FVJCzclZ1yVjcdA48aoiVB/DZpFAJJKd462Q+MDsBjCkySxgjqGSLcQhRIlbXaXS5gCDWsdkqnzBx0vz9ngvefykfj6gTTV8F8NHf/NTdDYDowRw8TJND460mmh6Zpl8eWys63MmPDaXVIl8o4oOG0PJmhlueQlVQSSbacEFhidBeBAwkPPKVRbjqDZ7hqYbNhkGD6m4VHqiWqFh0zJk8invpYXJVIiKupn/ZlfTmX/pXuwlDRcCcW9jw8/+Mv//kD6yYMsGAGE8DFlLqO3JIwDccu60hOnbU2kpnpnnBvkVpQ6OOJms6Kt61q9j4kfdj0kbN0jVypMegAztMyrEjCdoIOT0aO441t67tIZQfxo/0Q7rbqab8nNQf91PE/okcjGNr/S5qxtvCLzf5QyEYQAABKcqYFh1NLtKLiFGmumZPSRcejYMmT0gaINdMlt205aKkLVzyyGMv/5mb0Xd/ve/rQ0AiGa938+f/34jnshSOuN10CF/Z3HmzDEI/+tyd/l3H/If/7kkTpAALwTdrRKRr2ZOnLiiUIX4rgz3lBoQu5h6fuKJQhepb8y0yE8+9n4TuBjg4CADf9RxIIK6oKASSCo5xQZijqLOQoyM++MMjpT4slmR7OYLBkMNepxDrY/Bvah9CKt/SqPvr0ve49LHp77UIq1JWiu9XRtqnckiep8Xfl4RAhMPkQaeKISJCV42iQINJoikoaeqy3B5JsyyIMD7jHN0pwiMr9J5UXAWgQLSw3C5kG1UkHRSSvx1pkpOsNbFJjsTzjGzLD9mgpvby/MiZxIdLbVdXQycIxyGqsakSqvw9YsyvJkdChhqgbO0AQIAU3cBAQinWwJUS0yujZUakRqgbIgYiGtzaWhuw1C6VUlcBfVB8w522c9TGqq3qJvv7dtvIpq1mzZxnb/XzJvvidSnaItDs/0aw8pCcKiyEjygx4wWAIfm1Cu1yykMR/QQ791QoNSIRKKeoER9IcSenCUID2HrpnCcyfu8/2BJvlBZDXxnpOvkIJNr9Lw6f9FMnun/+b6OQr7Z4Z2d1NUps6oZVy5SCuVntMzcUFSeaNkcP/+5Jk6gAjUVDZuSsy9E1qG6oYZV+NBV13RJht8ZIarSiUmXNybQ+dPuxg/KcpT+kDQHDE8Eu1A+GP6QICgCgCQSVIhpDepkyCVvhfK18dEd2MzvTBFPPKn/EmFh84iASlpJrQIEUsEvfl/TSvZ1T7UtUBRgHO9Q9Ko25RZKjQ0PYsxL152zItz/BXrIiA027sceJ6m2/6jYDwYRiumEUzrLSOcs/55NvwT37X8lfiICANlDhU0gfPab43g7KZswCmql5uK2lVbzkxP2LZ8bJ/3Td////9Q8zI/KOmrA/rTiu1lFR+7/zM41JnZJSAx9TmC5kcAoA3kSWcomozgNIFE0euS7QDdsj2/+620mEepm1MxCihFEFD8qnNA+GEDDKRQrtV7mVUR2dVZo1H33roxMM4Nv4OQospDiHIxinB3U76Hzf+CBEWW4f8BC49AgEAEpNzaSIeXmoiQK4uQQbaiwZ7vYT5pQ2kKf0w5NupHzLaWalPnGOd19a/3vFcRRX4OL+fe+6oAq6Q/cOhqG7Wkry+5n6zUzCitVLtxvqz/1df//uSZOaAAy1WXlEpG35RJ7u9JMVdjOk3cuSky9FrJu4YlIl+UC1/zu0Wg5d46/2lZMubSqzSYMm4v5PIVZA/2BAoIBAITlhOCqKW3XdZN7j2dxqcjQSPWpn7mtIHSumSITyPMIeOLr99CJu6uerKxp1jjDSRpBG0Vqm9bZVU/+7MxMISyyxyGaHKaTd2Ik7k//HeS6MPPRzD4aTjLU34DFBaFABLTl25Q5bkhpZyDoDYmcSUtc90Gx3SyY7tP74gD/7jBMMEkd0Q3Qz9tcAxJKkdqVOv5HFxEzkX6wHFUK/1Ogo1GOcpI0TZW/UPmPOlCgQlVvEwa1A6UUCSUXLYeJ/USd2MdQeMGS8Yyo0GwkjYt2nVs856shinh2yW/yZ4i8SKrvJ0sicTqsvKWDbMs95RYpf/6d0rQ/7EJKX/HR4lX/6pBjJ3xLCp4Cg0e1IAABTfBVRQ6apVg6WOyePvqSCTjm4xrLNXGrpcnSv0vuStt1sh4vLY22XpSPa5hmNfP8fNZyAWIabVHehQ9dqaOIklTfpVDF3Q09TyAxjfaprGrv/7kkTpAAN9WNvRL0N2YSkrijEHX8rdM3dDHKvRXCZvKJONfsqNqSHqv8j/6HHKQ6y5lnkTpnLByJSBJxRtTflBEq5JrdWZbafalLfmsGm9PuNtyPSs2zRa1BtUn391qtDxOBTshEJFlTedLST5NS7QH6s6VYv/y/CVKRorqx1YiJohV8Jos3c0QIGIuu/4cX3/shZH4AQtIQSaKMtJCZB1XoF8D4Jjkxjc/UmtkdsT/ZJApz6qMU14jghL37o3IGxsA0QpxCbfbVIdkZUNVlUHBTP1W4qpWpRHUPB1BW5nVSoHRMcyelUEkS/5k//dV5aiI5P5yOKOvhoNNGoBIlJJzMIIhNCFmWesgBgIBTR+jMeASXu/ZnAwxe/qFxKN6dHLOezmdEYPi0qujOzw+M/4fCuqJiBRFb9uIIrFX1UPjmVWb2IRL9SlZFrbqWKkT1IcjCYge5QCEQSAAAVC8NQxzC4WhU4za3fVUlmM1GpOB6dGiYpoLRTQMnzZSVZ1YmI2IJstl6yemtX+LCTp/Ixj/TMNdvd4xFf+sYHHam+Ciqv/+5JE6IADM01Ymw9S8F8KbB0lY1/MdWN3RKyt8XQs77Rjlb8RfTsX+RTV/6OXznNUVHxJEHRRkQSQpc3fUowGOUUVcSuOIeXUXqRifRBjRc4xmklSWMAHET82UlOKWUBl09vKzdFrK8aZxy/yEFafzLNfXL/2p3rvgo8VY6eg0aOY38PjCkS/VRNDkD3yDDCoI4sIEgJJvXAsiaiUSSVT7VJNDZ1PLHJFalgj5ASOoF8pN0E96XUcHQk3v88BIkGM57mUJGiQx6KpnZCRuv2NRUtnsaPDA9v9Z5M1P53/tWunNOc0kNkKswAaX6c6RIAAkkySHqZapXQgkY90hDjiZM60yLVlbHPdUwlELAUzLiPBc95z48feM0farba8aBdNemt7+LODyn1TVN5GOAiyqie4IU3/GhP9ABf+1v9DG/+3rwAAY3uVHqdGXrcXBgIgApN3Jh0AbkS8oOvvXVsvNOskzi5fWExDjWimXSeyVzp/13rSC9mS9leVFd7P3EgFBhY6jUREocnSqWUOi60EvQ6jx36nExiP+//qxtLtUXEC//uSZOSAAtxZ29GNK35eqvuqPaVvy2U1aue069mCK6xc94m7v9yph6iEY+OiJqvusrIo1AJATcm9qPuymGyctsrRBeQYErsdW6gNQ8FGCaaTU1k8/671mRDJ6tlallRZRd2VmQARJiIVFMqIHxVVrRUQaVybLMoQDgkr/YhjnGr9KuyfsNdU2dDGQxv0chhYFdRJ6TGIKEfsqtPhBAbwdQ2s2F9UKFmBmXs36cxuOzRhuHlF+qU8z2dlMeHn+ubVxkwJa1rnP2aOiYNuepjnSly4lj6svKR4bl/9XKJ/WKnT7sVHCjqcvMOHRkbj/9Ccn/PIEzNLlMcBlLIAAQAQCUnJhdIerdEzSjVLAybzjWJ/JhORbsINsPLdNCvXWrbRKWi5/rm1Xo0gODkaV7eimpman/sRguz3P/1Mwnv9s+o67/5gOB8f/V7RUNH6OpzO4qK/g/yyeOi9EwEQU3rorFr+jSWzJJRwyixPuzP4NXOEFAV0LHhRf8by5fdq3c6Yu8Qhvr7UxvFTm/1kIRm26AMGspPYooJnYlSIpSi5iEu21P/7kmToiAMJV9q5jSt2aQr7ijGlbswJMWrGPOvxdSBs6PehchoqRm+oqO/6qjNBh026meyqqGGiCFE/xQXiGW1WUk0k07vRPGYfRjRSWiMqJiBczpJSsGkcrPZtkllLpqP7OURhErfqPm+v0jg8H3b9ACDYuf3MUBBNy/M4U/94rFr/wSO/8QbZl+g1V54v/yw8JDTAAQAAASZapQzTUztEH217Ypz1UsdbNFvLcmywALwXk5eLxgg1NaZfXRSUgmnNhnyozre7ZTOP/4wcKv+ZEwRzOnnnTFIX//0SX//ueTKb5GooQ6NS6hsHQIxqX/7IavCurrqaPo+HEbKCSZAAABBcgUFdn0Ivb1yhKq5Y+8b83hSg+U3utZM/0zdarqlsUtfjolgXVUdWbco/+UJHDRPdmPFB7JTrPJFlv9nen93s9focf/ocUKQ7wYCrwDCZQbDwXSylAgAAEBFOzIR115yMGkTlTw2JDHYomrms4uoBaYi2mc1VEqQtCiXpeQTWLUKXXUrnSEiL913GQqhchupZVbUnOGH/mv63nCY5re7/+5Jk44ADF1HauY8q9laLG+0lpW+NJV1lR8ht0WkjraiXnXZiMYVJGo3f/8qQUYkzDB4IMbmvc1kmk6w+P9seE+8smYkXN2b4kDZJY3GFnO+K47xYv+o/f4hjnRy0/tRfZILOP/tA3IQzpR9mlzj4Pwzf90Hr/2Hn/7/+tGei+bMp/RjvmGKo+760tdndfOcdCHDoAATvElCg4tMR5O5xHqrQK5sPY2ohYrvP9NK6Zsgpd35Beq1MsKnKj1sfu2ey6n3lUu9dtpGOGWsccGoHBilZETcPjgYpDPRlUJCZ0VkVlqE2R2fUqHYrN9WKcVYa3dkC2bVtkIqt9zGYOm6xYyBIABBAScEjEyK6wsw/DugRFU7cdtkkJ97Q7YASjEcvqz6tZ6RCmzXcbebb7ogzKzZr8WyYcYEBNVl6aKQb+0HgQmIrIjLUXA8VnbVTBxld/qehhrTe5QblSzfsUPK/3OOYandYsaUAGgREFyzr1qFYtKqtGhejTXY/O1Yb/3a3/8ZKTQ051y09kD1Vn/6GioCR5Wi/YrX70Gw6T/zkIN5j//uSZOQEAzFRWVHzUvZTiuvqIWdvjbk1XGxgq8GYpqwo9516yRw8hz+kakibP/Yz/uccezu1lIDw1FIIIBUSaISRSZcFpi9TXxSUi8IwYZFl1dAJPbN8ajSrspqq8Ui3+VkExVrnTIUeCAzzMvCZABURdFs5hETQ9fqNr+szCMUL7HsRvoouh7S5VIHiCQzWbAEgAAFFOVJyrcLQO+Ku7wtmyaa8hhssf0S8XTVMFJL7Izp+1YxxN+6tGdFsN9frMmMxFlBklJr8qNC3y0tCFRccvbPZjfqeeSH3Pc+rqxxt5i/j57/0MZ9/ocPGmt/VTz+eYeTPBAoTIBASlBVsotcS58tKLh3aWmiogLMQv+Vy9h0AfNsZze1vijZLTft/TwtGWHra9vWt9phh31f/oden/8sEg+/+JSKAGIT/7oNq3v1wvijmDo+JNFBYEFpP94FMI/f/hrGkc6FW/cyPUQCUABBScuQ6o9qHKDVs9UEwTsI5bjNe0D86qobfCQDrL21mXCqCxfj/zROejfzwnP3oymqJQtGGb9X06zCJWeStZv/7kkTcAAKWTNvJKTr+VAmbzSTlX4zpX2NHtO3ZnymsHPehe2ily5xdTTjbjxATo1ehg46F1W+n/0KjoVCf4VibIXAIKN4GykiH7rAf2iQUpESNUS4oiyZUL6ZMARweDJT7WQSMG0W1HWIOQRk0mvxAPV/chgx26dR7g1vxsLL/yE/eIMJXMzs4qo0zp9jDRe5Wf+NUfrPpQITwIkbcm6eNq9R8EmcHxMk5Jz++3GK8v0evswSuLRVVNjbBYBgIH0DzTVrL3Hpfwz9EADO5Wa1yqcP93VSv/ZSAj3L3KCOivafnV1+l0asG9HEmZzFMqKRwEBBM5J8+ziBwRUCRgCQQW7hNKRbj6CKjS7WDh84cODR8lQBaXy41S1VyVTepdFF0GNBsUknbM4kFFezL1MMkkb7i6H9syGf8o0UEb2NkniiLQt6EmZuiuh1Zm0VRgmjXRTM5RiUDwZzeIRoFAJBSTlSKuU7G/BdPjumhzwlu0aPVm03+d+JIlrz5v9y1w5KuTXhx81w2VSyr1//+l2Muf45TQHhEinTjVTTR+1+8wkf/+5BE4AADBFHa0Yg69lYpmvM+RV4MdWVxRKxN2X4orOjIlXv/xcuhrf/9VT3okc8N//VT9sd8nCus77MBqHhauIIoMd7mr8WZnUkCszKU0ioyJQ0nbmgTo0Ted6SiSM7rMzdSKJMWF7OPa62I7I69KMY4iB1cha0OwmLf6f1eQgoX+w9xjsc60qYfv+NQrf+tvxtGAAAnuPcTIkimS5Kk0zF5F1KATyHIjm/1DFbsHUcugQgoTxefkYofoLvxR1VGP3hP/qrQ2hNSWA8jxcPyT1IFQ7ENdr3SH80qTXz6JHLz2+7/9RWv4OObD5qfCrmvMZIuOGKAYfJgECDag+Bz9BiAAQm5emrCAaFm2SsgegXRj6OlFZ50ibBrSTNT6a6lUTV++dWmZmpFWSe+tM4VE9V7YkMN/wYRZzdXZSufyFQYYcRkIuVSiJ3GJnexTOplbR2TyM053o7l0I2/8jMLCemlJrkk5G7QfhJVDuQsFSGm1CUnHXA5KiEzky+3a7WPd7/hpxkvfTGbXwINaZ+fggAOBA6yIiHQi4CUjrrq/xT/+5Jk4YADBUlaUe9C9FVKO3k9pV/NqNNaZ+WrgYOsbNyYlbqWgoutTrrtFYFEut6ZUKKigmK85sKmSV+Niq5IoFgWhJb/xNhPFTuaKKAhxSSW8PBoLDg8WgURKSRyb4T/57zCrkhxzKerRod/qgiHhJP1wBFxqt+PGD/+I/ZKRRZ3fRhQ4+QNcpUDxkEVEriphE0aqKSBfyO//FDeH/+hss3dNgSQAAAAstyppwKFh+gRCwUmdFi2mFDvbN2XgDGBWx7UqqC/azeXwz6SLWqVLvu6taX+/9BUeGEp0uaKi/T7G+ajVHz5hjIWZXY9y6fee9DP1rf/+i/+3sx01ziI+ROYgrEcBAJBBcNHhBXFRNCONVXtTbup9B2pmetKZWirfs43DtD0xkurl/C01vbsplEAGDTEu+8WKaHLtRTozORp93QpyWKepvbU6HRT/zoQjbf9SHTU/mIcmpDFGKJqJRgCiinXWTY0DvUdVcmqhnSnr5oAFoKl9UcUQy6vXVAcVfK3Zjss5ER7xplf7oUtbF6n9G93zUvuoWoIO6O7HH0T//uSRN6AAy0039BrWu5aSIw9DUVdzBF1bUSs7dFlLG4cZZW/r/rP4Dv+B//1v/dcFBUVvreREEkJuS3wA3EopGYx/l1OoQObHWA+mcfTUqPNvRezS13N/qUrrqqudLKjsrMuzrvdp3tRWsAMjAnHIKEGgMXC71GaAwdockpE78/FHeowyAIARScm9vQk5DLpD1Wb1KBQ0FuYjigYETR6mSItLIE4DwbQYQ4rYyKlXqaNlXXWISbwdRZ/2+Xl5yGvt5k606Ag1Qs1KaNJm3GP/In+Jfl9xAmNQwpfZ5Yi4TjpXx2qIjvA1xWDTCKAglJuW7YKTLEMUvTyRxiLcmys7aKI/sOp0q80i52WS3SdSYavSJ9PmeaYeRt+2YdNYPdvyPp3Hn5Wk3r5QskYKh0zmeeV9VNULwpKbeqz5PGDMQIPVGNya/AazpfGJqgJOVfuABKcuuRWYplAUjsohUxxp6Bxz4tgb9OM+JmpzO4ku7+mZdxNti99sqNJvzIHFY2XeoDJY0s0pTsmjWcyCxmVl8uZ1KUpRgweVPmMpVpq2Y3l9v/7kmTggAKcI9/QySpeT2bbyhkCXIzRcXdEoG3ZlawuaGWNu0Mqv/6Gl0cTDg0Y6NQBJRSc1FALE+QxxBQCczfPEgFneb4l9PUp3caO3g6i3mL6dMoumHHW083UXMmJnt2Y+HrOHn5Qsn0HyrdX/43GZl9dYx1oezQiqsarGrM3/o7mfG1/1XNQYw2aIoIpJEkklO8mKLc+AqnlX8oePqXPcAgohLIqm1ihyrOOl+4EJEn5vhUNn3n+6aXy9w+93lX3vxn/ZCM8ZGXsTbQnre97Rv//MQs8B0QQe/3PvT3e7Qf2hcd47RENib1FkHbLiBY8xB73n0YXpSBM1fgAAkCACk7QQ4KZAICcKMDAIAgt/gH0lyUTai7JOxIoVrZ6CdNJadlumgykKDXTfbqVr6u7IJJkfyZiNERTRkRERCpuadMj67u7sohKfXP6hlURJ4GwhwAqBi3Di3YACCBaOAAx6rK168NNQgPAk/x9ASGQlJ/TSFkpU56YmIFF3adWZnYASfv16PP9SmKelWopW72U5/t/ez4hKnnSh8ZDm7QyM0D/+5JE6AAC511bmSsrdlzra7oNY2/OVYF9oyDN+bkubVwojbtMbTsc0XI43m7sbFGU1FGysV5v7E8Kf8kI1/LMvhmXcGY2kmRPtWiiQxQSUm4K6rQbhhlMDTqMjxe6jobJonUt0urbbagA55UssyQ/8r9ZDuiUyMny5OKZQs/DeTM5KdCMTAiCh9dynA6W39ipCTC086m/p9Kk7EoJIJVqQqMF8ZkZSLcQipL3d0tHSD9cVDXHVsVFcKx96Pide3znY7v7nt3q3ns77jU+J3Pq5l/GNrO3nfevu74be31rnnPCCTZgqNiEAPceChMJ3wYsGL0aZBXBAIKckXVHykrlkooKXYSnyb/aiY+yI/YSMvbY5AYS6h5+b//wyP/fvImNRBdhslVjc29uM7FZDMXtUmsu2+Mlcrn/7zl7/u///SoAAFO54Bl6EmHaZtZ52pVK4coi9MzzNVjv7RT3DikeyxoEe181llxS9PAizxyQQQ1atfLMt47mzDzGb+qm+/5PM2F0zZPa/2btjxeN5ztm6qna9fJ3XmqvJa8be3djjhKR//uSZNmAAuBP3DksGvBOJzu6DaNcy2Tzc0Sgy6Evi+3olBThLMcy5T2MpDhK0iQAAAAALn2SAHworIiNDk3DkmzSBly+a5oJpreKazS1q/UC9bfVPlAU7XdHPyvvVtu6X6o0+t1qZG1V0O7lIY29jlRkkMY7oaguOW/UlGELEx0vyS8SxhP791+987YHFAhFEkqJB9GWgcOBoStUfCwqHAfoP45UEar975hjMxRWJZxewSPJeX3eRNzDEp99oYZstcz8r/GseXP+q/u7613/9j0Tcfm34udtuulWc9O7dCpqJ1Q0QcLUTwTMd1iyhrbUAgAktzdkVDwcpCBEtdTtjibsVEuiWVImsArrQWvVsdLjtQ0VJOHOjJ9RkvIQnTw3vZm/b6/+NHEo473FQcyqp3bJ/a2OHloUKkWNMoDDNB4o6Tct99k+3uNaUwAMSCKbc2W4FE5Cm5U+zRAIIfh6ZzSNGuAnegfRe+Pk9RslDs+yc6+2/93MJjHyLczkDiqHSu7lOQMEy9bIRXu1Mn9WlI9b4syUnNZU8dEvLDplqoicYf/7kmTvgANbR1ibDzLgXYg7Oj3lXEyA/XNEoSuxbBqsnMaZcERFCjxwOVmQKJTvPkaIgglN3THoqQtyxuekBLGZqQDq2QZJAE8NkTNJNEx1mOaHabO6piZ0Pe5hRn63NbmfloMLE1sVZVcz4Y5rFMiSMR90d0ulDa9elaNylL1VVKEOGwqP5MDCU7z5GASAQAVNjIopVfX2fT6P5WIt3vz+mfx8UzmWrZbCtosPY9fn3pnE8dY3n/67EHAZDJfMMEkEwdzJdFU4sLtmc7zFHRZZ0nVw6IH6I6XszaIZI5na3vQ40cw5tG0vEJ7crlwfEYYUFAcwWiI5bGQOhJZi5s1n1ogBnrubjhuatvn/iSsRwaPoz0du2SlLY690vzhp+DxVmohRz1FLrXNfZLhI4N/IhkREhQgqAQQASVJgXQnRdD3NlXtiwrHRGSCUBhx0OHnJ+VhbCx0XRKOdgnhfGKZrSWp9YgYle/fqhLx/zvITB+I16RBCEQKMYa0vLWPkpOomdSTjl0iXnnmHn5+eLta/iKrYc1f+9cC63xX9lQI/n9b/+5Jk6ogDHk/b0Ssq9FvJ20clol6MUT1rR7yr8RySbeRlrS4fACJSgkogUyJqkjy24EhwpYMRnmi3bu0/vALY2n1tXd//Lc54vmbdLb1U7kLkn3/fl08Xpfnj504cmSB0lA9I1LYySTSQlBk0zGzrWxcWylmakkKzN2QWZnEkrSXNtDXnmZ+mujRWr9NtSJpU3Yxd83B369qIpJ307xgf26oSK7prfWtZxsazXJt1KzvAWKn33KZvZK0Gxqtd2zLfThWEm7jq1dW++O6kPne74tft4i1lnaUVEV1uIe6RJ+/jiGXj7jvRn/+1/Oj2HkZwoHQpVBFRLOcDiSSKBfVE7WX1KTL9C50Opf6/z9k0JtRcfhfgXHVnH3YgJCbp7zh3281FMY5XMd2NPPdaab2X+pZ1m51HIiR1fNvIygr+Ifpg878Hr1YDAAAAAk9/CpU8Gq4plPzAzxafxYzkUIcgOkfkS9IssB2CMQSJ5R5JWQNA66Z1K6DoHUDvNXXZQ2bo1NjBMbamZjd3OMznc2carvbpdumdY9X/5yf+xv8pUnl3//uSRPSAA2BUV7ntQvRwiorzYe1ei6k1eUSxC/FQI23klql3cikAQAAAAAAqbeKCi1zJZUWicqg2GFhi0akoUUlokEl1YRRjVQM1qJtI5lcrs6R9KyZmkH8HH63VyoRJozvx0UHad8+nl3Tt1F08uqLXD12nX0nEXAwZa9fPu671/+8f/Kf47XdcXlwAIBIBSc1vFQdPFJq/LZirN4vG4ptyxium/EdMCQ0mfbpAtGk20Znv7ff16Mbjj//3eiw4+7uZ8kaPE0V23C2C1pYffvxJZvHNrLsIKNKMvrnXarbVXeWOr9OvnWL/1QFV0e6pU/+qoOPR8VEgJUEJJzbg9BEkiQydCZOgcNlEucYyUiRQUwZTO6l+dPrXVdnuTr/soTAshEIahg8MHSVvzEIK2rMv2sjsw0YKt186O5r2vFGy2/FfqHSDgsLA4T1wE2M/6QgAkpOUYNIfEgeBrUsNVRiAz0f3u5+LPHgBfNH1vGP9+Vy3vM9c6hejet0zu262xaBuf//+jAVVpZTNjGCQ+b2bv+9zvyMt2w6NjX8O+7QOjv/7kmTsgALoS1dTEzrwZcma3WKIXg15U2VMPQvRZiVtKJaVeygLfMsbEyzszd6eIb///tahpq/X4LlAFSgQFQsvSdqeLdUEaZLv9Wce27hpMi5vmtd7zNKpS13Sj20WuoZwFdEdXKrIUFFmb9BggTX4nHHQq64cFyM5DrQxDiphqiIKAY3fZTTHAggpy9QBFp86BXVWk0JXsp+pBk/HKksxrxbCViJtTL8dWN8xzfSRbldmf1fpMsONMkGGX//7LAYDmysokmGDHdKeYCjtbXcaLiQxUoLHecWdzM7FIomUh0b7sYQf1oouD//pLmVSAxdvPnO0EIAgApy+qzHwpat0mIhAnS4gMc51241BIRdOi6KewFHSi45Jm1zaHDHM/47PF2z+vaIX9tCKfdurpXQhHe7MdrGZVDSkf7McQ3pVTi/f0K5GfMqFFlIX+Q4Re0EKABITtsMhpSL9ZTfh3mMGadSqtP2PC7UiEGcqWw5Gvj0bx9x6UKCsh/+o9UeUrr4m/IPHc8/0TZ9f/3vT//Mrbom1XaIkSU0dx/2Lz///Kc3/+5Jk54SDNUxZOY8y9k+GqvMx5VwNnUVcZ+Cr0W4sLBz1ibptCJSOYPv/5sagRr//006/DKkHBXQ1UpEm62m5dzh8P6UDYr2dGFOISrjKe/tHKPpvT5d9acjeUeGSFexjWziyf3MtJYtuq3/cKHaF5ZGSmZQksUOQWJeIZAkcCKf5kwAIHNkpl3Z0dv/4HwxoJ/N4LGL/48BkKbwqMQIMpO3BqUUTmB98EOJVzlpStJs+0Ayvo4w675aO782UWW/M3f/+BCN8uXlyyHg+Oa/VFg4o+rqzCUYT6GZilGbz7z2+qIh40s7ddCqNzjlNN6/WxxQ5/xLhwcggkgD8gWLFC2WioVGuktS5RdQfd3VCX4dEu9Y0H7NFh+1lDc2QHgIzezfsoVX5jr3BuX6MgQ1SJbUqLNZOgd3f/ZOxlRpqEv5HMTtVmUc2Aj9JRQ3YMW8tEkGSUnZpGLLxVFRytUswA8rlUrY+K5g60fwN2PPTyRvjXRDRpH9GTSTySN0EvP34uPmoDoBEiWqp5QkGpfXH8sNBWl/xHclnfPP46Kaqn70v//uSROcAAyZc15nrQ3ZkKlvtJYNfi1FLZOYs69lmJizkxYl/O7qnvZ5GpKV/1EK/dohAoZSFnPX4yrZDXN0EDIigDGg2EdV2K7K2gKBM4LziNBrJABq0rPQt0gtR11D80EgMhVlobcxbKfURKJEWooIA++IiJlra4jv75debuP8J8d//3TjqaHmGfG29dacPK1FQz0+cgV3rtwpoEglO3RrqU9RqLo0kku3KqZeWVVrANTXSls2TpHlm5w+6KmOw7mC0VNZGhJiersjoL0uuhIWybaVYbfWlTi5CdGVGduZ/SdcqegkLTSGFpWMYrN5nHhyGFEG+gwIiIQASSUnroLnqfWaL1eYVkQA0Z/DE1tnYUPfyuU8l1Bfxj9SleLClH7r3lUEAEIn6IMIe/7hweUjJqp2COj0syh9rN5Ji5v0Vf92QsulSh0VZBqiTJswsK+Lz6gwinfuWarmfKdU4VCq4smsL+KLMs03UoQl/JSsOFS97opL6Zp5Zf5ntiMo//+lN6BwALF0ttzFQcb0vfTDhSKqvnTtpumW73zVZvrmZ5P/7kkTngANiUlg5j0L0XIlrJiUIX8uVYWJmNK3RbqdsqMSVe2n1Mf+ULkJ//tJPdVfL2iLmTLiFd3FAIAACJJTwkCjMuadTKlDJp5T5ler3mPt8vSzrwCi/9s3v85rDQV5pJFK9mlXoFp6+9t/M0HwDWNOmnM84uNH07RyTX9GKDb6ul0/tjymzDT32c53T9DzHY1x0yZYbiAiRZbpqaXkBIJTc8vIK7Avx1fcSAmPCWS0JagbxhEAFmKaxlZrinMx5qfPzreFggBQANGr7zewdVEfx1CFunP/KiEIz27R3cVVOiVz0k71N3/9HQO/3voYof4vNugEJgNedhAAAgcEBk3gghIAKKRTuqKQ+tq4lRTdIpE3amHHda7sIVvGr3p8V931da/v8/ENUZpe1/iKYEO+fzMha/y0syDADSe1Xin5FCLt718r8gLSMcSrIf/a1dxI11+vEsc//6lAB4fyAPilAFMJJbt4iECSISIkaKcRtm8P1cqzQ9A2oR8hkDjN2eEGuHs1IgeDcehKawaRV8d/sot2/N9TGEmbtPZ/6VGT/+5JE5gwDJE5XGe9C8GXKSuo9517MdQVeZj0LkXgpbKiXjXqLJUpnQS0I+9xo0qo5gmCIUpSJbTZ2d2FTuiI4kLGY6HRX5UY9laUXMcQFhqhMkhBFElOcHhq8TejSRxaAVG6wP3nwI136v3Tj3NZBiIpbA+FZhL0SFQoY+HYXsEFKh36TCxNP6WR4Kc3QlhIVO5fk7AJzOuiDGZf968hVyE/kTwILgwRhdvf/+gzaihIgkpNyqGAQAwTigUBgY9YFMWi03ATdpoYNqfKC/xRd21BKUtf3/FgJz3P/FCi1/7zUkH98pC6vHdS/vUJXvpE/ydwiQ5lIyTX/rF73WkotQuXDVX9qd/8CtQSOpeg+usEAACpzkeZqylFGgE84xUVNSYcm6GUV8dRymX0oqb+rqMWOl+Kh/4/R77vJGofe8JNpHxTvLpUzTtUpXPPvIKxHgZ8kePv+3eZpf+Ow4KbeZS05l/5yellqBZQAEpJO17CKRL4EQLPGj6i9ejixh4A3963/80r1cnT9k45Oc0zv2QSgCb069KqjFS6m0r7cem1t//uSRN8AA2dZWlErK3ZdyataJQNfy+E1a0GhC9lqm+3oZaF3NN5U+7/fFDnVBp9RE0k/HXXpdt93L/a/mLKrFG6D4CN6d6AFI85btzsxYtXDElBFO/40uQYgyhhImSzMwvHusblONCF1NKLeUFAz0OzXUIC+m5xnRP/cSPKyq0OjnF8xdqO5kZAR1RKppaO2eTZlPydrbqVe3kfRP8wCW7nZiwEyIACAC07hDCV4z0aUHNSnA9FDRlDb1IG2CmfZ2u7wcCv8oWI95xY/b5CNZejGcx1lK5mMjCn105zJdEzsRmuDH/76SMEjrntV7/Z1dOmjvvttRBIEgNTJOoqB4uHl6msLXIy+eQYWrvfwo3xwhxsX29shv90JEDUnu7OeUCiozd75dzi/5j0cTFvQ16mKhpBeunNfvtRztSjHsS2J1VlYvypyJvs1zMoCAQAAUm7uIILr+KgMiWY4ewkYqOG7eMHhreAs6b02tjcSixjttFZ58Ekg3fH/MCwblLy4fpxIIxVMscxJQj1HEV8WxzVdPDuvaiLNhmltkZFp+66hUv/7kmTbgBMbTFtQxkL2VKsruhjlb8pA4WemIEuJWytu8JOdv2/6qtrjv5mLmLrq/qtlstqMRTwgr+E4kAAAIABUnnbYrQpFpve5cijnhW1qjFDKXB5Gi3oqSVSEGUglRMxCCY1iAgoSXdaduoyLUUWnKGrPTaatvLvZLYx2394y4yqZojdenbBCmmJfKy/uXkTBVn2y8na1vv7O2XNZWbuXHuKtnaq+yOY7WDUEAhEApu61AjboaHFTkG+TORtyA8GZBbUsyiZZvKLj75DyeRSv/+MeR8wd+ylGwnf8cBRVa7nlyBdulqL+ZKSvLHf/XVStbNPTLzUbNA8PslBpQXeaSKfk0NBBIQKUttUZjAaYQB6J4ILd7VvXEp+FpKz4/9ZsYpt8sX/tReL3fZgEUICprne/z3SY6zK/21P61J2oM3v85f2XrRRY0POqbamMHqygqJ3alYn01UBCGAAJSt6AbHzhsykkimW0FTXV5IMveDlV9GxQm75IK/lj8zusZ1//4EFepfMFlPx3YoOLXq3ZzEoydCEPvFXXO7/RlUyf9lP/+5Jk6gADZFJZUYtC9nFq6zo9pm+LDRltRKELkU+g7SiXtXJ8aLuMQVEyua2MGsu6p+SiGEDAMJy68Qa/poRBm8QjzOHV0MHkeSBDUy2Wbo9z6+tQXFUfSIHE7KSRUvv4p0UIChOxXnEjHQcVH3NRJVN0IOMWUcOZcjoXzCyCRhT+NbI/qdjIQlzW1GD3T8qYEAAAAld0Mgg/1MFPV2NlJzC2qhqiROrp9g4wS78LpPahPXxTzzXlTCrdZw0PII8GtZs1UhY+sfsYRHTrlSb8VkiLuvqwlBAZr6PHOqK9FNNVXQi67Fbb7Mac/9aHFm9S4TNg6YyEba9AGECByW7/2yA78FnpmCVj4njE8lN1GYSsQYWRBxrtfeUS2i1mNw2tKMkJYQZygMmNRNyWapGWHwnIdCHOvdeoScSFylJUYKjxd4yZNCkG0jfrKb1ZB5yh//0Y76jzEwAYdW9raB5tPwCgCEr2EasFHuKRFoGwguWS+FGPBAbEfNl8ukhMaKQsRmTRMB4GqCr+o8btXf1GFR0+ihMVcW20KYyuikG+17Kb//uSROOAAsVRWdErKvZdaitaJaVejTkpWOe868GUJWwc+RV40I9o/hQsHGA/98ce+R40fV/r0p6OMYUEaIAQKTtx6gu8FSeoEIoYgUfyXj9WF0Brxi3Rfr5Wsf+aT/Goa8dOas6ui3z4Mn+Qa95PQjXT8aYFKTfQVUp3Vad2XiAp6M/foIGHH/9ufO6MCi4/zMjxjv05gRVG22DCgk03WsKQeAA+nLR40zDJ55GiaBeOnJInjdbmQnsQVj///+Cgd9C+RRhb89z44YQhfZuoFZwyJfdjJ3V8+QyIs7DgYVntZoyc3pKM08hizdW+GAgIDd2ULEECAbtZkS8dg3IfykUiZhA/UTffBmZcMIBhBLxsBh3/Fgm541SFqciLXI2jsq93vv81HMZjkMKoWHAw8cRLmj2p5l4ZKH7w7P7WV1IqAgAAABFv/qU7jomDuTmmNqVCtJcxLpkYKjOATiMoA7hNX5586SJe4lh4Zy0/mCFv0D4MHmIidDDQlRu1yKORO26J5ymIhClscxiMkkSYiequ//757M5KDRklwM//+YPj0//7kmTgAALRV9s4zSt+W0mbJyXlXsqRA32koGuxVJvt5MWVdvqRgQAAAKW22JFNU42FQ3oe1GOOVH3ruFnnyNsnFxAlPqFl+ya/lUqM/5C5j4aZ++ZHD13T51SDjnMov0OdkRtmuUWB6fsPj+ylOjlOrucp61mIiEbRRe//zZJhwoZ0DHG4Gff5yMcE/Q9mzJBKblsCAwqSIhISSbQpvRtQJIN4JEsJfKBGKydJJAgxPPc9yv/JjfHz2kq1WJFRIkgCHUPIJZXYIJDIVDKDQYW4Ob0kfpMjMCaaOqq4yOARdQJjCWIYvKVxBwMo4Cxl0lDCcVcmyJF2tnh/+cO6shYkkopxGmJlFUR7HI/T/VEOoHFTkyDRMTiAcDhhrRcOudMgwd/o8feb/rThERffj+h3djMjP3SffKXtFZ8J2UGzMQKKeUOX9fQDFKpeDwcHQm145Z9xJQHh1T7TbRdRWBJKLl4yjfSqq9IJyyuCoIh8UePWND45Q6HVu/Kw0UZ6Kzp5/X8v/sBfP75u8SI5pkVI3JpPX/yLPb4RMcZpkoJG1U//+5Jk74ADHEzYUe0q8mhJWuc95V5N0UFw5KRr2Xosb2iSjb+tLC+sIjO2UhUiXg18TfzBozV5mVFAASbdooFkB5ROMzkItlcIiw6wwTaIrKdmKX2zVbOF5w6/GB7lxJsZIblp6HUOJGckzOkSkt/Y/9jy1/MfKGqz0QLCN4AQX2xtUx/qjBICAkm5avEwOZQqUbrlDgnmhLCTwJAggTGkEIazHOa1JzEtC382xSE4OucSAKEJhwiFNCdoWzS7tWfv9j5l5mxVK+p9szUpNMaMaSe/w3f/9/uOY5HOpVEn+DFCyeEGgQIEGAZn+7ccAADP/rSEggJJBO2C5Cj0lbTuVxLBQYMTYpa4qU0qE4X9JnrxYMu51q9zd5I2fsv3lzOfnuPLpF+9Y6viJ/0T////97m0SpmvrWqiBwtmT4Ph+0dLkHo1AmD4UNSaZhZogpJOWm0200Aui1Oab0aQ4w8BX61V6yCBoSHkvnxaZ2FOiMJShM21xfGjBnjxwuM8m9vmua1en7GOgZjbqi47jefdpKdnPcfb/pcrcPEyZZ7qLjEm//uSZOIAAspKX9ElGv5N6Eu6JKNczaDzcUesy5liIu+olCF27su9PRIHSvSP1mqTD6tMMAgACAOcAsUkJ0VveXIdcTEadz9Fp46sy3f46Ner0gAWi7Z3isb/NIYcavxSTVkzC3ZkLzzc39feOhOYc6TUkOQsIEUfBhyi842x/A2EMQipHSk4/p5H8JFKVo5EuXcPNzdTCsYi82MLy85MGxMEEAIKTcvLFaJAl4GAA8TsdCkOi7YtWErfAaYPDztVDZX/vlXDzdIiqljUu0V3u/qrgEJRXXOKdZ/+yujKr6+8z/3sMx03P/y/I7O++NzQrW14HSYIAJRTaBEbZQbjSIID3QUGRiDkZSN8zaahs0+eMo/S+vjmeh9QrS9KMX51MISgqbsK7mhktlWHnPjJD1hdJDIEXmGKzqLv1CIaegqsAwmY0kLmhF+uUQAUk5LajTommEIWDWK8VKWoNZaJu5i4K0xozz6RtvjwGE7xXPcUHF5+IKpnWzycnLikRGkTYyimVhnKd5l1r1vbeLFdxGKKFTzsmVLI6pG8k+iqKzkyIP/7kkTqgAMvWWBRI0N+busrmSTIb8pUQXrjGGcZVaXuXHONeC5s7TvHMa4AgAEkqa4WK6QNY4dH6Im+FLeHvBZXrmFbcfVouIGIF9YtnOK61z6fPume80JNKUIG5AOpopIUKJNnjP6r5qzZmZpSVqKiNKMDEl/UPBpXiKsWCoDUTwrXxC71w72+B5YZMxIAApuXZulSg9mjRWa6bVVyWggN6FGVSO7C5t4on/OUWJlmWWFCD52I3vRRK3BTZogWlDVmO61syKl0hN2CRmFLRNSUTD/jGtIToitnD8GqlD4tlPL9qpdUuMZ6qAhgjWgCUU3amLgjw9aXEKGI+sqPzChPATNVZNJj1WvN2bn7jU5LTvf31ybGlxRptGPuVpGxtGO3alc3P51XsYCKSJhhZHGGMBBTeP6bwmFvVhDzeu8ULoOF/4KChT4RJsUBYRAAgpuWYit7gkjNnOYkDhZO2xQjiQCTsHZy0ggu5j2OahFWxlqbdKpKJKVK6w0F7ybGXRP8y+k4t4WRZLBLl+TEpvzJ/p9NyahrrHO6Fwua5T/M/JH/+5JE6wBC+T/dOSYa5mJIa4cx411MAWd05Yxt0X4dbdyVjXOxzCJkHm+a+gUACQZRuEJT+0C37lRY/05kwVgAReB4oPFFi5lOhV2hzVevoInM5xQrCxBDwMMOZ6CtFBI63IzC1H55ZdONuUBibumk9neb0USKEGw+FRyuI4HEFnFgUIsV/yNcQAMTgCiSnOkI4JIdTRomL1JDbCOgxGLQzF1SJx9js4+UNCircNe9lg4o75aHlau/vr4USLCVVQuyP79nqqo1xMQlU0X79fUY90gBL5lZ/ngpu6SUQQRHHf8xn//4igFAlJJ2yB+JPEqlngv40j1rB0YMFZABA+hBg8lKVsciS08y0+giYVOzMXoMYcPQWdBJ8qS9EQpCEkqqero7lo4RNFAlyLsjAkpIQTx2LhOaPf/ib61JT6Vn/+daQIAUmpdQGgo6IIJIBYZPGnFCZW3JCAlxIxfyZ2dZVTne4pWfeIAMOd8ukDIVtyD7lMUrurk2FgOKWcTRiq4oR1RKMhAadlf9djuLEUWKHkoDOuLQq7jYOIvH1kyLAfJf//uSROmAAupN2znoGvRcRot5MQNdy7EBc0SNC7lumizc9BVz///HQ40gKSTmrqExQAg8MLSCcok2B2EbLApXVzcj5hJlyFatrAYCaHnLZlyxYMnOf5H+ImRWY23/qdT9yZ2Gx513jWiMTi8c9Lcr9z3m0ZmcirZDtubU5cmVj19//5Vazmo2l1qJsm3+TAABKkaqIBsZtt1JDKwNyd5hEXlKnsYRBWVnwadmvJR8jllunhMiwtUG3dl29S6vjY1jhBVvDLG33nNsNFA0Xbo8ziTzUo1mBA/dylRiRgsYqtOphg8inot+g/ZooL9sqsn/mQ0rOczTNHKKHEDLfjEAATu4kNBSmLqQi2R1ou1Cx4sTgRkT27yfUtR3IcnvEiEv1hNSR/VcyOer5/4gt9u+K3g1+rR+J0U5DkGzVEi0zle9fCHyt/ExrXazX8WMf+QymqoAElTeGABI6qLqMcUI9ZCTAUi6K2DGYVLEuHhd2gs9MQIDZqBG1VLMM7+V99OH23N88b1//HIKBIPTniJV3Q5eE/JeFZuliqQcj/M6L4yL6//7kmTvAMMtP9q5KSrmZCo7UxkGXo4RSVxsYKvZTCLsjMQhcJ//fi4/roZ//7fP43W/d6oaAAKbloGqxGPLQ2OFJ1DCcpE6y2gDl5UQZs+aqqa22l3sgfejvSRXu3/+QYK7X3c4fO9ep0QhSaLcRETHjkZEh8ahB+4TYZRkt+bd9dvX/jRhfL0rtKhUAkpyWBHQMOYgaVQ0vxf1Sc5EICxqmtDdheztm60bzK/kSPL1f3K9jiCH1IzN58A9I9Yi+Occu3/ULl/9JdbCZhvy1K/9f1v7KPjdou4uBYn/2akrEOp9ZvdEGqaUgAQSnI0wPo/nI9oCkeh7VBxTKsctT3LR/BbVZ65xCiYpvLL41myNnGdY2cJ5Q7UrSbpDGLv0QglI/wp0OlP8puVMp4Z9VZ3u7287KGQuvS8L6eowsxjLFUyNAAALt8wxadE1UHhYsXQVTaatdBAWFDhhqg6kqvuk00vBbCwoeh6qUKleI+d4q2RTSHedEk6p8skh95vEl9snIgjkDZc5MsQDRxhim0MRmNJnJPZGsWH3qe92Q+b7r1X/+5Bk5wxDCEjXme9C8FbJeyMxZV6LpRtkZ7ELkWcmbFzHiXrajv1f7H029G6uvlHRa/pABSTkkRhU2lTq1ZdFFA3QJFUKJBw0uhiIem+ksnPZNNLWDmXtPuljW/f/yoLgOh40yjLiAM4mqCdSjRASGMVZ2RrOLtQqq8ppn5GK/rbtU8V++9vR/ca+v71QAJSclhExrkywMiccIS4zPCMSsrqheeRSNXwtzFs4IGoytWbbW4EI9y2n3tcYC0Z0KYwiOajtoID4EFnKreMRBS2rGKLIf+REApmMVEdsg4y8RdTTujYx0WZU2j4fABJUkhQzxb5CGdpM1JpN2l9AfzEycIL5UWzN8Y3T4Sb7Hao3xvfKgcce5t94+UNqPvONQsRW/WrINPbbQm/V6Kehr1ptV3mHbPKmFjSeHSpQc4i+VNWJnHeH1SCqXaSaTl8Hq0Qm8zhVG4as59M+yq+N9ZyS642tF62sNqe12oQn9LWmpRl6xE0WKgLLDRFqNd6Bmpqrlu3SJePyTpWWvinqUqbhZqb/YYLHZNImwS4vEYZgwd7/+5Jk7gjDck9Vmw868FopqxMxJV6LtSVm5iyr0WkhLEzHnXKyIAAKcCUKglUJwoMwnVhMGAeFYpplJnUDTCwVjNA+eZywpi1WU1VFArIOp3WYmzqb6ijAiNZNkrTyodAOInc532iYq6pkEVD8YrS0dB8yFd0K7aoh29L2qSJkboHUd2Z+kwAtCglJOX0Gddo1zMieYDmTIoPQnYQMaLj+5qFMxocRNJw93nhGeir362JDxX07rQpRiGvaqh4R0ZLu8UEdvGEh8XarMlSlFbTvRpR7nPyu2Iv3kZaEbvOLv01MOcw45w+H3OMA51AcYyEACik7ZABH9fCPXKbl+FcXlhTUPYLQ00Sx1KuXqL5TP271OvY7unOnu+AkTlKjWeOeOurWUgaO3niZFTZmKqtlp+JuL+eUvX3nhvfm/644ld+XvYZZiUqoMgMD0hg//wMHKgAEVNj+LU0WpXiR1fH/36JnhUVjp21H4TDtZ+ftTtqd975Ecmpf53ks0z5gVjv+SZ7/UnnvCROlahgXWLq7gbnhXqLv/g57r+e9xv//1CKu//uSROyAAuNAXdDMQuxgyZrzMkVezSF1a0SgrdGIKGycxaF7qS126ztft8VFXF/DrV8DMokYNoKbldvUX+HDCCSXfxMExAEspgBoBSXFkbrZ36olkO5fBdoehkj2V79yZw/fSsD5/iNn7pvyO4mPTcTWo5hnbc5/bXP/8sIREUO+lMvzK3yIv56RDMs1I6ZRsc7vPyOk0OEBXRQ/4Xbfs23KCsAAANObagx2qF6tccNSkfcUMlwcOPjH9FziNZL2UZ/9R3+WMoyHZMoqDP2+N/42QX/7LrnbuRWkfOyncmQ6HEGxiqKiazFV3SRTqQSEXY3SeRxQgiKMhJFFO8LPphdrhiNYjIsUB2UGIfTSidug9Y/0ufm5ceHyQ9zOU38eM3v/V/KmXZ3/a1ZFN7wgQ/98G/yKswHSVF1vnM1mRf1QNr0VZpk0EEZvEwBAAFu3oYcFlcYByH6JDMlgmEYiLGipHwxHdy9vto+5TWFY/LLqj+sutkfAHERtYlqrW1+PviSHv4lOvEMRjp3RZkaP0HVHzzdHNP/xNVuiejLZo6IWcf/7kkTnCANaT9eZ70LyY+lq8zHjXkppd21GFK3RUhduqGKZN/lBRIsGxMSQml+z1DSBxQJpBAJKclE8XVEQjTHRJhvnqYflZvgoOQUAdLmqxqoRqu3L6hsb6nqZqosRXfhF7sYii6/FVKMQh8qNVkqhmJeKCQoj1ZjGU4rpvYuiO+zNGsCPRr67tBKLlUtR3rt3/oNP4KAAg7bMUj1Hn4biuYXaLSAGSkb0aMCeKHuicXRuP2pJ6DgDFCOFkqajtWAQUj+SKWT1wsy+2Z9ZHOVeet78qyT+u21qZ1aFGkAURhQGguaDYNAUgHVFREe/o+oidLki0k5uUEaxi1RKye+v0aJ66ZVHiRP/vjdqAg35tz+yYpZ3/6T+1RZGzDPHL8ozwjOMXvHzIk5gyAxd5lbUUHXX/nTYSJNUcWgLciQgWV8mM2pecT//8lY0X4fchhQ6ACACUnK1CKlQYyYDuOBmURu7Q19k4gkCKAmZXS7BzFU8PH9oXCT9sgX81vMQm9p6tkesVClCWujmvOIVFgmLVfnkxpCzrMUww84gazO5h07/+5JE6ogDQERYuYtC4GFoCvM9ZVzLVKVgZ6TJgYKsbuhkjb4hJTjreph57e+2WU2/5rr1efq355EhEvwGBASUk7oD48PykJilk5iRkG6x+MBIzBCNHKK7G+2W8jae2RJPWSPWkeC7OnytHJCmP//jmiB2oxpwp6s79tA6J0R6EN/qz2G/siP+v+rzatwWBuiPP+HRBEIJJy06EIvVQ8CGB0qRsGaCr8XMNlV4LHs3xb3XEk5yo8PW1amB53/J3WDIEDk7uamxck8/ufqXMJN9L0q1eGmpG1MxyUvf867on/HrcJfp/HBRTBlk/cUL0dxAIIpy1kR6K4GjVM1ZoJD5fLjrGsyFigbu62NmnqmNnDwuRDAT0sK2WmSxSfaa3h0EEbn2dGSzFOuyyRjGu+tDjSe6q61RDmuuk09CZn60LshCn5VjTmfo55HqZzcgSxHNkAACZPj3AaiNHiTERciEN2otiLIzsDpsD+QS8x5alVGy5Wtq8X0Vhw4zGntI1Rayo3eMfyL9Y0QAYW/oKuMQ2jVMIoMvzG3ZWyEeNOYPz+aR//uSZOcIw1BR2DnsUvRWqvsjMWJuy4UbZuYtC5GFKGyMxql6VL8uLd6/oQd9CjeLa1AggtqSARgARCTdsKITm2y+pjbK0QEi4vDrlyKe0PLT4n/zn/GtbZH+47k7iZxDtLBTeMfyKa+RB7/kEEKnRiKMCxgjOzTEo7FkI5Wq5yMnnoqAn3oL9v1qdvVlEtRPmECoicW6w4IAgxJJTkrIQsGHjXVujLonrWG7XGl5Otvh5OlwwNXKbeSccOTWtt+soGR60zmxqIW9E8xDf+eeazotkoa5up3UsTM6es5CI5+hznlzyUgrSHuSYrl0J60gAQAAACrtx0I1SddG/GY7y2MPSyjWlZdkFQnJ3ORs+YDa5xpJb81jWt61j51fqQjVs/Pkhz5oYLvVfKM/25cbkHOXfRJ7W9VUl/pKFvVmHDjjzG/RzS38wlEWeUX+JAhAAEqytyytqxcMC2uk2u7kgDs256MGQWTeHgCwy8Y335iQczJeU4z0Rgbxo9qeF0c/Rl5OQW+ikAiGb+cxxk6vPmqaqfQ093H4oKR4Py4KB6DcIf/7kmTnAAMPTdcZ7yrwYYn7KjHlXosBA2lGMUuReqWrqYedeMej2U8uWL9QgET2lICQb7AcCBBTtKQGCvsDC8tL17ZTQF5SQJAAA2ABKC2TbckaBnW0c4Jw9wL2C6JBcXLOZrHM9u2nw4+b3O/Bff/pk7C0QnQmY1Q6bVDjJBI4n/7kb95NNpsneoRUuXgRNf/+IYQHMJrH8jkX+HjlAAF4CeloXAsjYLCx55LEyZFTZxEWtj1ueYBINRxfomGDx1O/Fu+SPE0TOEGGKF+WHgXTvT9hzT9QArsaceFPIGb+ToDAwMlk84U0QI58Fj6HT4R0gAgADP/sBB0MAHSEQoKASCAZQNiwhoDl5QUHr6F0IBM66vFrmQFATuEmWj3mPqgzAor26XcZB1p8ZdhCHZST01OwxL1QQc6hSndFId6DEtttnYhF3Qh3/+p+nndCPkJztnP8hRanoRGecDA3FwikkkklTdbMURBgzKXXs4bn0LJWTVr4rOpe1J0pNSLL96SqcBlGh81mXoNueKSVnBVyAecYElyVU2l15YoiZ9Pg9qv/+5JE6QADKEdYuelS5GeqKuMxg17MGSNoxiBr+YKvLWiUCb5XmgZkkJWAiTjSAnnKaUEBWcIsqKNm7peBSVyymGKhi+z6GG198tu9l5anKVZatIyS99n+fzZtxyIWB8AGqHB5kT0QSV7rTnOTsdGpYyekKmex6Tmp1c7ne3ICUhd0WkuXVGfZqJezah7q5ultWTm3oqaU5T1g8LIbHvtBgzG7AhVPPHdgcWkO/+/+mvDv6DnioIBLv6GMiea1TnMMMNUQ4GoCQZmNxixVr1Q86aAoCCX2jbE30vTz41vTxB5N/w4V7tlThnOoUz85T7aQ39Aq6KTukka0M0Y6CBkoSfQIQCGweG/RI7U3//8HKxAAAFS2hZg3GWJrryPC48BxANIXI7yopVdh6nTzNtBYG5t9yJHc8jKki8/Lv3b+a5w0yvM7+vz5J/xl3JDRCWwqiiRGdCAgMMhErgF3b4wFOKNykpJJTcab3dcMfJZjqCKNxKX1jMIU6J9JT+881aa1w7I1hZ9UGRT/z7DzbMVmRBs/u9EAJODEYIEgLQKCxRfB//uSZOEAA/xR3dEpSv5TJjsyJMhcS3URb0YMa4lDIi2oko1wquvfu9X2snQUTWLwk6EQXAouMp7vSLrsgBwsBMEpy7ih5L3btoxFMw4o0WP3UCaDysND75M+xtwooylLN6Sj6Ic2Px555HT43UZ2mhoj6sSOkkVTWrIkVSZGHpYNg2sRDwCoGhqqZ07VZpAJlsgkpOaEf2VcMo6H6S41uFZYQBYaIr16qqiyihGHAnNbYZxbl5u7zpQT2VS31UnibxLGxcExizZMjauh0j2RUoyiwaQ0JKpfWuc1qaL0dEpb16a2sRuTSk/pTLhchESz1V1SbCAn/13YAMCAABcAApOVIlLMph98qyaHVoDZtKORqyf9ySYfPhx+RytrK3N8QEm/zGN35SKVjPOgkhTICWnOYyPEZrElVnzmWyyIsQGpogSyjkJ57hl5XaiqTFqVSXh4Ff7f/a/1AgAASk5Mw/XAsHezCQoSBVGdP3Mr8V2tqM9o5+dNQ9bf9fAcL//80ofNUM3PESlV6NNd0IsxKtTS0MVfK1PjLNHvw00NWkGd3P/7kmTggALZKeFoyRpuUmfLnSSjXA2Zc21GLG3Zdp2taJSVc6R94xkilI5kGssDK/oSVI/FgNcUISTct4jEkaJI/e6rKpQ9QP4H1vWU4Sff/JWxzLa674/YfUXc2uu+anjR6mt3bmJniYCYh/OgZVXQ92b1v47v4+keVnmRpMx0gyZjj275r0b/5J1/XKhlIwQCU5EyLWhr1dDKxD0q5A/gjSQOCcE6g/h9RqPe96F/4fHNcmk9NyTsIIy1lLiWn/lkgI+Vik6wUf8y5xyLfO+hwN6+RZfTMGYMqYMwNyUoWupMNn0POB0NPhcFW8FjnQBAAAb87yWSv77doEpKa/cQYJBMrAFqJyHML5flwxNzRGdLpwfgdJ86Xj3509Lw/id856ydjmV1BmYNhGdTA1ZxDNajXMR3q6vZ0Bc753mdZTkqZGltRrJ37iNslz0bhxQ9yoHVCSaacxTSac3BAHBRIZh84OaJ/A65DpV7TkYY0YEUxHWqDM0rMddzOViszPzD5uu7ZUz1/qLXNVPo7JONJ9sk1lVJXMwc5L4U/o68Crb/+5JE44gC0kFZOSlC5Fopq2o9aF6MIR1g56RrkY+o6xmZCXo3LgPwDfUzT2/l/qPCu4++N7/1nkGWlCnQkkk3t0OxhlMshOmkEifGAUY5jWTEkjACG/bPDtneugmCaL9y1IqPXEA8rOo+WdWK7173IWjMXOSSp30OVau7GMjIpgiJ1kBdgvlvSnezwZACAAAn89AJXDrnXkXWawFQXNtAy4Ryxn0Wx6iFdXadpSW8Wj0ZltlvQWKQ75peakqlZPP6S58fBwSLGHK5ppiMTJFqHsYYa7C6XTvqipWqz6FhRzHdaurK/q6Kt5n1Mbmm7Oka8odaXAWXKAAAEAACr/IADyiBkiwN2VACFqJDCtCmJ1ZKNLGUtA0THkDbeQ0la606JfPPehXqBDNci+o9yun1U7kTvshkrb6rrvtrMbRkEikO/qhmry/ZCdDV0Evw4hOUrBKJKU5aQ9yq4HPl2vHg7ZQ8SQ7hZWZfKD+syed3niVJHNNcJxYC5q7nHoyY1HkfLyjPGYEyTH3wtJPUK3dsjt8PbW7VCmX7NWPdbe/+yVPW//uSZOWAAwsvXujMWm5UKDvdIMVdjW09Wuw868FbKWvoxpV4WK2yayqseoBRBgiSm5cJ90UjWeqlMrEbud8C4hWnfuH2n7Ufv2tqU5+b7xZ98R4+aQ6qAwP7kofCeVhzX811jUmeZ9s4cMHjpn65oVON6zTx5VWo58bL09rYwd1P9S7F+oVa6y0cWcxbhH7gfJSRYMZhRJKqQlSNMiUfmYOwQRFy4Li2dt+sGGTJkn01edfT2aOaO3HRq8p3syGRCAaN3/8SHQJLcvC1TwbXWlfUCMVJm//Cs8/NTVNnhta1jjYIjeVOssbTcv627ItbkwBAJBBBSdQzIusPiktstZQdPO1oNtoYnNS6wYYZzNPr+aRO4sp1rVov3XXqpDcMbz///Oz+hW1iDjGrQB1X/dn36wrmTVkZiRBSVRWSruRabdSt+Zcv9dHZvXv/ioh2TgIBIAJySjXGlERYnhrVfz3EbjIBdjlXz5sqY1F9Zr9YxrNf4B4fyKqR8qy/Kkp1QZbyRfeKlfniIidrzUxM2/0Q4TKt3buZb0svRC2MpWY6Cv/7kmTogALSRlxRKELsZYgrKjHoXIwI03GkvQuxfyvsKMeJuo6WqWOzCymX6jBSlirQykFyjs/9EL/hRkmFBgYjA9AhlMpwIokqWINDUJpIRPaUGFC5IQZzZEWbglvOm6io/j6EOuo9rXxyaiOW31E+ZCAZN3NUJQADQaZ7khUGvLDuT2HxVzlDgmyucQ8YiPmh1VUuL3b6XmaqwoyQqzlnViBD+VslMJBApJCTl0NVGsMiRmxME+IwgStDOxqJTFsPp+RDXi+NmUJQBQ3Mf2zxi/5gAKM6KykRww5Tn1QtSghl62dSldmvdXdypq6EMEHR1T+UWzf5TDIn3h788fDABKMKRIJSc1oGTCVOZ2h7O02OYPA8EcAU1pYPZpiGDzHxtkRBRrQnZxz1KgIJ/iK70mJqTfHIKdL6GRQgPqVtzMW2ilVRj9HdHHZHK9rmNov+RSdGDjgVjh39NF37xSPVAALk/khQqPTksjUHVLklt2zczNAoh0N0DprWLVnQmR9xbLQKz6N2tagSBM+q2f50mfSv/wjMt/90E9rm8Td1bWH/+5JE54ADfU1XOe8q9mUKW30lY1/LIUdrRSBL0X4k7LT1iXuczy7fL5XO+zazfBxzZ//Szgb92fpf0FeXIABBAJSjwBqe7AdIDcSFo5RtR2abFFNFno7x7w6OT0ic1X0fXzTNc3n6scoVd69Ju84tub6DYLjLm1upxwbOGuv3HCLmJWzsYUVp6nGTJCYlfKTL/7J/3Z6N6GsOP8uAKgwRRSlmAwicXJ0B+JY/CrqMIw4sasfGWo8PimaUYYm95d9gvSWtcxmI7mm3zil8qLAYCkuJFcz4Mn9zOYEaVfEg/NROrKdulq1Z7Jj1KJDbo19N1Tr48ddWaCHcPNkitIIoqXOFReiwrMTojmDuzBc3GBT0lEEAO0QTBFaM8qsSVd//7zHm5qSiy9VKt2Fbzr5AOrqqm3qML06KrP2utT0f6TF/7jxRz6ihTx4AQAABLlMZzoc2zNkTfduS0bdr9HRWnmBlDfJQvjMqMBrCEZkSDmi5YLp9Y5JJLmSaJ85PlgMDIPonD6E8YCZc7P1RcSHIm+sQAdeu9aCv8ZFVT56pr/Qz//uSZN+AAtc/15sNWuBeSjr3Medei9UxZUY8q9E8pi6ohBV+v/r/8Y3+8if5BgggSSlJaqhs3kZKjan19HOaZ8Glg0eO2aFwthb7lxnwSC/zZE4upr4eBnXuUXfPJCn13rW5Yf9ucMRznkKPXdJM5rMe80Wv3qXfPoHs7SHYUzJND9Zol/VXPdamcooqbMZHPJk082XZSjaZbbm9rS70liB5FFVNnuv/F80gsOdr/fkkCYfLJ7eeVmg1TXKtMueQXLtb7te9sDo7pCIaOAlPFKbS7ZrUJB6XxfdiUsSj2/r9BDIWvjGbFWRUL9S8ElRU/781P//yUTD4glRMa5USAAAqfthVpLbGPSNtgb4kESGdmofAg5OuuYf65RVVfT+WGfKObXXPVF9RbDLDP8+a5MKVS7ncNfb9zhNBU7GGKauoqmNmbufFU/e852Rj31fU8ZFzn15rOzHGt9EMU3z6q3+hDLBgT1ihrlRFLCUhraJaacfQvbtQXlCKIdHyEJLkhoVHjFAhc28JJWpz1/+lSHLQ8fenIz+0Xq5IL0+7hKwq1//7kmTrCgMRV1W7Eit0Xema9z1tXo5lL1JsYQvBryZqzPwpeF/fbnA5fEVXFjihrwWwoZzer+nLu8IR8/z8mR//AAB7x/4AYe+AAB4quVIkkhOcHS724SS3EwXRpJgji8CpvwjmffzgVjRwxt/a/j1DopIui4kZqKx0oJODsjozLQWahNV1FgEKlGZZ0Glv/S90YWKpEYaARis1l3w+RGN+ouQhjISSTXvRI0URoxPZasGCh4PQfRT1ACdIAQlvvPiDPH1NLbVoUGlarjZ+f5wkz+tzxmTqrx8xAIgTqtv0YkP9X3RjiIkCcNTR6nOM/6f+g87ZwihIUXChheODZzjkGZkaBfRFHs84bJRDAkpN2yD13q5d5bkZQIZ58AZho1k0hbbumPzzLP318MdDEAM9yUQudbzTPZBMhCNSzTiz730VTmYrIbI0x0Yx0KzncQYhwO/yjoKiIGgZEsrESSjpI8QVAAKSrkJVj1RuGBiZ1RF8ml9GHJ0y4T5qalgqxqArCsWUkSKoyXWo3Y5NFPLAvvUxL2yXPZ10WwVEs5bD3wb/+5JE2oAC90bd6ShC7laIG3olJV2NLV1vRKVN2V4d7JzFlXLnXAPzhfRefJ7fZBqXj7/km+Yc5p9IE8Gf0tVb//VTzD///UD//33A69wGog4Xc2VFbSmvZ8XJp+oIACSSi3NcIkLLKY0p2BnQCgCKg6DMIAGQIi7oMQdURJtXqMCZzN9FMjuikSW5iv0q0QAAHu419RQVGjW5dFUTIJXduwiVnb7CphTk+MD7fQOowWdqqeuKh8Q+QSYSAk79Lxm5CJq0poMcbbftkYjrLRLdfFQJcruhlsBAPS5rSpFrU6TZxG09PytX/1++q6+Pk4YsfUw5nvc2q/7/2XvB9b+fbPvIq/C7Er+FjmrekAof/IT5NYgIWRCBQaucshTwjUeQHHoLy3vQSACASKKlnE+rpPxpvxGZupilkVGYTzd5/aJ/fET/M3vTG86u+wpX2o+9S/4zLShWeQxHKTo0UI/Tor+786NhfmO7lnVqsc5dGd9Zab5kqIiqXHyYd0xRopVgMpuX7joIiOIZeLC6smJ6oNF2naxhJCFdqr6JbdEvoG5x//uSRN4AA7hX15mRW3RbyjtaGKVejcVbaOYtbdFbpmyol4l6BSY+v1qetY/F1vf+i7//4MEdI4mET0Zfn/iqJvg2/0mKuslK4dkH/HPKThnvIr4oxyaK0YiNeDFGTJ4zk5b4wmY0DxRRaTkaB2scLXH8QhJeekFQiYcHcicNzoQDfl/GhoUL/vwdJ/PUfdjDfj5vwlHmPab78hiAuWe3KZJdH/ffwYpe16JHi5dv8PH+/fzHzdoehkSMyFyDqkACQAQASlJ3KjcvEkTaYgQGgsjQQYhot3yar6uIYFGU6mtLiIR5l7P6hUzQWmnNXlFFB7k9p3Fg+Po3UwHDlqbZCiJP9Upm6SGM+76ZHv+1O59LKUcIoeqckTMEl8alIRBSbknE4ILWrrkvo2XhNAn5VJpqIXxGjxXHxzZmk6QmT/rvsgVl/mkqFG18fzD3SSnol5D0k//70t/N/HSwlwjvUNB1wZvGVUH1mw6GGl8Ucu6hAFRgEAElzsLkoeC1PMSNgm4O2NZ+neKahxpzkFTj41m2GRL3vqutx93uwrvf14EbtP/7kkTRAAMjV1xRLUN0WkmrehzoX4vFNWdHrKvRUCFs3JUhcuKf+rIJehvcg5WS9swyhi/kKwZqK+hZuspeg3+rkPeFY9BRKCpB5fBH5RomPv7hsAgAAAUXf+RCnWbIY5IexwsK02q2L0aHSlrtm1i/b7val73a/Nqzve6cgZVlleSLENSzZxEPvQSotzGS/5ixJv1Uo9qiz6MrPpMWdRVUtikVlgGsJqQ4p3FltoAIAASnbh8cmXwjSybNVyujweXSJkfOjyOF4uEU4mEEDpmyll6oTZK6n9ZiLIZX3uoooMl+oCY/+rCFb9UZFb+QEravySXqUqOzoZW/3R0o5XmMzu5/rQ2hShCijIKZKACSC4kiGMpBNpGnxgyF4jBrdEzUfcioOYmiUzTL2dPemgpEvJJnvUjKcIHNOvQ6uMq31KOF+W9UZlb9cvV+slqGmc6ONI//Ij8rylcwoOP4poKB6GkEEFT/u1W5nyP9oQlHvkqQsdRmOkY6TVQ+zxKjIoj8D7NT5miQlj476klIoMkgPookR849zDgiROz4GHB3/WP/+5JE14ADBFVbUS8S/lsIGvo9hVwLjV1i57RN0V+m7SiWlX5b/FDmb/kd8a/a9/2OZV/5VI3STKouqujeI2LAIAAgEpOzFQruUvRFi5YkjlWCCDJHRnj5HGc6NCUBPtyKG6KCRFCorrzp0so/duPFBenoRQNr+rgUO2cxzVHmjW/KpRgro/x4p/dmEUb96i1+JZYsJq1keLmC8AIAKVl7GSiF2SmcZD/aPQwayi60hpIGI1U0WiRgSjU0WgbsfQIZnS7PZfJUvt6vDhu/9xg0x/5hxh5qdKDBpyt+k7xwlq1v9H3/6M30K5xUbKrHEuHa4EAVf8nqmrNxY3CrjAfkbgrsDSHkyGjG7beVvwiixwZ3Pd3HnGoKf6ziFWEC48W+MM0wYc+1vLqKP9h8oXTrqcff+lVfo/sn6nF2KK35kq/yqytY4n6FKpAAAAJRc4KioVC0RyZ8kis4mBGC8KSQ4lVn4xC8PtTKkrdaTSw9L+d3AmCl//6srpH8tjAsV///XNf8VDsofdSUvSy7T/1ki51Pf918Ywv+6WA6tGB0oa8f//uSRN6EQtJNV5nyKvBbKUr6MiVeit01XufA69FboyuM951w2NIFAGQAAhSDCtTjyYQBpnSrC2JtODICHqRvcXHMm5J+boIiRofSxPK+Zdf/Mj37ZL6x/9f0Dhb68wSyJCvU6g3FT/79urqPmFDboUOmG0MPtnRaA4GqYiTNqlBUN2Z3ZUSPoLZXtAZAAiBSbl0jSQbQOYVW31CEdAdEg1qk9SOex9ecnN6KmHmcV9egPDP9lP0Fw62pqq5uOLPf0Hip5+tIoERI2uMRh4q+rI0ahJGfVFHjWIRDtTtc2QmIEPiiW3KQ63WQp2dbaOcZVoAChAKblvE12cPWRqbZ0+SQPxoxmZnDilHEx3DJSJdVGsqfWfz+cJjf8WDy6/uPkT0QPBM8nWkUDwCm0xrM520e1UK53bMNKQ7lOpi17WI7lIZhMTMDxYah+gNrVgjgi//2kZOplNJN7lx6eybPMj7aaXMEE0g1GSx/oLPI07Hwmud4ZXfolEv73OubwZuKmOFLA4wqV+Qe7sfplId/IhrEWQxPZRRidGdRgfUzn9LmX//7kmTrgALwUlnRKkL2Y8mq8z3nXox9b2jmLK3ZiKdtKJaVeyDh2//0RNqiBCChJCEHqOOjkqKRDaJSaabybgxCtYis3ONuNCKwe0QNHJWUG3E89+1U0vCpFsE0L+z0rSaP+Y42EA9rT5hIEXqrmUe4wzc8mqyOT2YzDFqhlcQIVWL6XMnnojf/VV+hS3N2AcyReREAZASSSnBI8FNPTMSqrOtOfLLEi8y4Zf/7Zb/LOe0ajEkL+Z0NYvyP+6jZZfl+rlsg0fTjJ05fjr3Z0m2VkN3FJRJtYEMHDUPNPFJJHlULkCGOgshSlSBGEQOjR1Vsly9kTIjsBaTyg2Zv1UqqCjIAEQU4iiwmLZmdwxwIccVB5xF2ORQZ+jnE7VevRG233y0Hb3t1d9v3r5vrw//b/////9qq7xpaZ+zftpZzkEpg+oaVVtoE9epPq0GWTID4axqd7qmi3KaOMFqn4Gf2ylWgoBJRShYw5yyXMeKEkV2EBAYsqe4LBgYIQLBJT8iedIGNSyNtFCB6aPlWlyyKSWAqYGQzW8ZQJWrn7uv1jmP/+5Jk5oADBlxeUSsrfl2La90lBW/NpUd3QxkL+Yco7ugymX8pY2lDI/mfwjPeK6691+zKpPrn/F32VAEAAEpgbIsBBllmVCfVjCiNNQUAIsPzUKEFQYuz4bUxehRqSU5UcKu2VzZkK3MJIRQ5+x2uSuqfOLVlRXL/R1JlqnoyNSyK0o6FRECVS2ipjEplsstQBTbl8g4IzSZ8wA8BMaLiUkJBQRTJSA/TUE+eMvKu0/rcIP843eVAc212M52OLF344795UVqjli43DA6uuVrST5qJiu7pJq1nmItBlNOvP+UQCAwPi9/1CmAUMChsuNABSUglCdChtKYWlIv6XT6VoCLUyokmmU38a0C75Z15r3j5tS2JY+c/kwxGc2OCqj13VFsMIpV5kSJAoxbGpfaSfxYx8Eo3dKy2HkUbzwyMg2FACCv1ihtimHEgmgAUk5rBzhUIKKScnZ7IcXY2m8f6EF2HViEh+IkBmuXdyg7gNSvduSRW8LmFmFGvikOI7LvrW8YLD6p/jFXFhO82829JiOItJSJw7kAQaqn+JcpL7+uu//uSRN6Agq4qXjjDGm5V59s3PSJcC90FcGSlC5FwoGzM941yxt7I//0eaASHT9LNRROWQlkTpLCqSWUW7WH8DRiKEYbdgKG4KKbmznwx0Dhqsglj5Ymb3KEiCQICBQqF4+0//7pBNclXkqRTKf2mjFn5Qvvk2yOzoLKnBmOsAzLvTznEaSBASTd26GPw/ylI0FNFsUBxPRuSMcp1Oh7J58fFVxJ7kgxYbfg1vD6xtJayHIi9J1OseKRLbd9qevtpdfDSvBpQxoOPBa1UzOq9SIlV31IyC1LFxS4GoGBc+r2PynlRGC2JEMqlKAUknL2CXU3Jr2DLkuSQGooQuJJHKOkTnpMdG9kztc1+K3nXNLc2HI6EqqmUHVDy/juaUsoU5kxFTlLYHaTGaszLnKZ5Z20OLETORnOx/p1S/6Ff+5Qv/8tcGpUEABKbt0IsQF1aLysUyuw0LVsZq+x/VyMqoKS2aPlTWUH/N3Unw1vBys43Ow35RbX/6FDq920oIEQaMAursHHcodmYfdhLP7dEsEGCVRlBCjMrjFCI6lv/6KUqsf/7kGTqBANBQVmZ70LkT8h72hhjXYxBEXLmGQuRdivvKJQNv6ilcjdihSDndAIKTl0EYgjKmmfrtN1f1hk5HNBCOIxvJDC8n2CaB+JbEPNwm/okHe/9X93//v3u1deveVE5GJI39AgjuX0qDVcqplGMpkdU2qyuQJWNCm4zytKn/G///+8bdTaKR/Vi6hrGSCm0Um5Zbw8IVIV8TtvE4zTKY5B01NwvHK/qtDyr1Z+/7/gsdRsxf8Gq3Pxw6jh9/1/J4oDp9QdwVIHgBCIFVVfxg0WPSuKrmh0lE2u1xJI6zalalnPS7hF/icujLhlAJakuq9KSKbEV49ut6o0jNexqTQMe+/XKmga3anhb+Z/quK76LN3hD0MooT4BdsMroEPzTn2hxV4KY5TEKpa+zNgxfqZ8oR3GXqlxFDjLDRN9vMyMN1AmCzq1BACUm5bcjznMVsoqVyxIcqViYcGRDCYniXVdNiEz9xllFtaVaqkd/LLDYJsdN1fscMN6+amRQyr/r+ULCp88/2bKVF//Dow25eq5pURh3/ySCLvJcsGRO//7kkTsgIMpV1q5ixN0YQsLIz0jbov9FYOkpQuxaiCtXPeNcrUBgOHMLAApJ29RKHRw7MM4f3Cj3RdUMSvjYtdjfyWZkYNMiOWttrShtZnkSp26Ryc9Gq6drSd/86IiJgMUx5WIXlCw+aj86qiv9UGhwW0d85SO38qCLf9Tfx5JJNH8USX6iqgApSbNqgORfaqSIhmHSsq4knJ3Miyzt5yCxKElxdF3n9y/x1ARXz/76iwC/40GNT61FCld/x5hM5fZxBxjMLOQ7Y6NFhMV+UWQav81rfsGuLO54CBioHUAAlS4MJLaASjd4IhymZhWcm9WQdCbS+PT1yPRqu/1WerzivYNlnJXRbyorOEiuQM5lezzYdWyWBUxCoBrS38NBagomeZ+gCAv5zlC0EKU/3MZgKuhlD7qgNv/lZhAY2XH9Dj7eWUAElOBeBojWQSuPs+RzF9J2sJ3HQUg5kuMJFT4gxHaQ0dlMskxKOpzD6kdxUYw3ub5UuXL/zQ4ccS+qyrDE056dXYxV1ZzTqFChzOujMhxn5Z1IHb6PRzvyMyxKe3/+5JE6wzC7z/aOelC5F3K6xNhZW6K+S9qZ5ir0ZSga02MDXBPKkKiCknLZA6Qg8FVTqdTKl6lIoD9AezXeelRF8SaEeYd05VrnL4rW21g6q/GNrGjcWFv8ZitsWfS0vCfvj//+zBg2f+lsyGmKdvmqRFv/2xosc8g7ETgiTy6gOjcIjIgAUlNXwpZKXj80zGMN6Nt6mAUArG0sNSwKRwdFIkixDjd1NFfPfaIROcnR8qLgeDKvtRAdiofZHys0Ti5z3v8jPO68q922+6D5H88xRWVb6HVr9DHjL/xQMqCZCpy0gSSUSW5CIeMWNO/Rx75MuLAVX0a8GbS1zO2Pt1l5VrI0x6SG8jcw8lvvzD+3hKNH8fvLXTiqTX882cjtUrXswhq9fNarMv8f8HlFnBv/lcVNtv/xtjXH/+Wv3//5rUTX+fmCAACk5UyPUFqRpRncxqhMDwfIQbwP9jAIoRixEEDSLx45AFkXmqV4/HyFlEsvXMHhb/UsU/1HDx++uERYBw6jVspCAjH6vq5GbP9GE2/CDK4r/V5G+gytf7vZP+J//uSRO2IgwRM2BnrUvRcaBsTPWhci+FHZOec69GMKGzo9KF/rgDBLTk2gnUFU1P12wsjE2RkwO8Zm421KlONXmcyWby87daZ6eCiuuCu7+s56lCJ2s2pUGh0pHb6jxYBRmWYh3ExRn6tMgQDDbfqxH/ZFf+aZG+IiEQFSi/5k1Bk/5MVAAAE9bIvAZuJTGRlnEVE93aTXhZb8goCNOCCxIloZPzIRL05UwIHAmOTMClj3QOpsFtPvNPddEWlf8bz8MoRAA7VaiFACE/1Gokv1d1zR5/+PH6fmMad+cOupH+j2/uzsUXYgr8MiAAAcwlBMaIqVEXruMgbA6TLaNQMYoEo8HqUzLpXJlSTxYjUWjlmLHgZyp3C+4avpJS3O3Try5wx/ljgdrXRUSU7O7+UVc/2TYSEP9jGWrt5FZ/4kVjf2T/vZxibEkYAQAQCuzYodLcCRmiqwjQWcWlmSJggu6UdI20BBKsz12/vWGZS6vSPmuFfu17PmK9qVKhU+5lHsJwfBEXU80wysqN1/0cZPv61Of/xSZ0/HmPb7zh9Oo23nf/7kkTtDILnV9gZ6it2X2mbNz1lXsy9NVRsPOvBeqarHZeVeAUCWRp+UAAALtVSh8yqhpZYVeQcbUmSYFt0TYuNhjDTet/J84ZduKT0zBEvpZ+IU9e/9Fhv6F9N61ywwkDnKMio/wvdiKhyOICZ3d/3MvnS6ir/8VDqa/uT+aUc7wHypYDvqeXPfSIAAhOO3YjQuZLKEFkOZwIuAh6olYH5ioTMDYmnKRUSSnu/dEEa21KyUfNUX91i+3UMB3O88eHTO/oSGw8epZH5xo0Gz/wkKBOW/lI3G/9aW/6P/xwblv5iDzdQwERAAlOUV0IgEu9ZgV/OxFcVyDAkAKoRgzaZgfI8ukoXS8SkYqLnFLUs3NeRBS1UzNI2Rd1IOp0YcZCXuaiO+3qguCq8jku5SDX/VB4kf+MQbFsnGsNDzf8ab78aogb+gu8AAAO2AQIAJima5D9hA0e2QEQHdZ4MEpWJUZHoguCcHm9VjOwBksOEMq5Uuo49J4KtfxW2aqTLFC9d6mxlkGQIFln7Zhws7eo8LU2R3zCZUt/VzDX/6r35koL/+5JE64CC9kFWuw864GCoGqNnBVwLrUlg56Tr0YCpK52JFXqSP86Z/57G/yhhhb3AYAABSx0QMgEstflisSM6etxZbqJfgzAhNoKaURp+5S8DAoGu34BbBnYqwV8ZuwHA8oorip717/pYNv3v+5co/+UKgSLShfljTThJ/5opM6epEUp/V41Ic99DC5vP45VD9PMovjmQMcUM+kEVmmkUU3qQjV8VNRenqpMOcn56MwjLWmCanMVpgoaKVJ19n7lEBU/22nSz1E6//5RQ33fny7/6Ht/mDxM5O3RTDnnt2lBq32qrvz6NPV5n+7c/qQlzwRAoFlb4CyAqK8ZshWK2nggQQ6SNBBEvGqjQupGvspR1BJjMyL/sPxv6LaDw+yE0Y+p+Zurg4q2jNqQIP6NI40xeZ9WV87cvNrtOiLyDJ8iUfi4dq0IApIJRSrQVlWsKSJqVNnh0BOXyxZiS0VDjxtPDH8kIu/LHUu/g6+Z8dNzIOfXf+Noi9ZT+hAB4ctvNX8kHol/j8vcmvUv+DldXOKr9MC3/8/R5JsY9oArbyVdY//uSROwAAzxSVRsPOvBpySqTZydeCsFhdUSs7fFVpK1kxpV+YCGkAABO67DqBSecEtaVYlpfcKKOItQX1pxCYkMIxMOS8bsRAHqeuroLTpguvJbtyDeWT5TMt2TW/3HXrzWd7tq40ach3OKiIS/PypuvebG5Etnm9R4wkYQVn5kQmfSPmI7MmVuQ//VuV8pqABJTmbT4CSIhDUCYjZMc906/JNslMRWgxaVNktKzrZbXvDmxMenNa50L182fbLrJYnpmz/iJC7Rv2YAS5YP/jX/pvDCCvz/67EzqLJEoVABq7u6OzvJxdDBRXeIiF/7n8P9lonRCQYlQEaJCJKd0/x49lTBSmtA4DFtvSsQ1A9BNA4w1hNbzYE3Y8drGonlJV/m5qT1Kgn0hnP8/NmuJr9hoOTP8/8nx/zp2ZX//ydNE073fMykGInKdHD+OMXcXk5ETVErx/vfz/ssG6JSDqgkAENyW8EWpcEROI2cabFgjgTq9Y27uEpnpVh7quknm/D0R/7RV+3v//agbo6tf29KCsRJeahnpaQ6474i4Yal6/v/7kmTsiALuR1s5i0LsaUrqo2WHbkz5b2BnrG3RoC3tqMWhvopFBgVaMPgu/s0OTohMCoRhc0SVd/Cv4ezPiAAJICoxAER9jRChqa26O8Jwi1zeZYuo4iPdxw1zbuTlcTkMz7ke8hVQtsxDkOYpnMu6hFpy2M+chL16FKpUT+tnmMqlQ4iZoKsVp/g8DmXmJ0JHf/kgAASAJTl+gEsri+BAYLMZSiKgABAhNJ6FngwQcDYKp8QVSgdDc9BcWVyn7oKhA7f4ur/sp3G2pfK7Chv0YRDiKZ/mQzZpUZHQU/+cVL/c50wyX+JT5PnQY7qS6AQA0ABoleVRvKAuW56yAoSgkrma2MTzeZ7H3P8a/iT13Q9ljN98YtVHunGNVPj6Vmchmq39Ppf4ZobWq//vsJTBbi/+3YU/4m1gXk2fnIU8A1/fqSpSYKKkBcuK1UAAAlJyLkeZlK9dIcXsO5pLurTLFoWKkD5PuSh+WMsZx9XUCorbJU9rn3cjeMP7/SMCccU21tussLXL7uqjTXKS08rzXCBxh11f/xXUff8020Y3xLH/+5JE4AAC5TXbOShC5lXoG1klZV3LaQVpRgyrmXGibKTHoXf0dsmmdw74d09V9//+pLnwKKE9pZAACU4z1FrCRGstHsvwtnSjTraSNmuxIM7eNJAHKm5Leq02W8v3lnWxtWIIc3Xdexg6oVkv+ZrtOmbB8WaoiV43dxz1eiRMvDJ/x3ioXrj/peC4q4/GDLFTe3F/vL///hRNi7wQ4ejBBBWaJKSblthGDOvhuQfE3vWWNLmNB8Km17n/B4TTxVac5AIm9/f7kQERlf8Li44sfdy8WxMiXfnnSFdFr56hiYOpv77k49nav+r7Hlf/8rMX9bv19nSMHD0Dl1ogKMBBbKYAArFnoyxOlyOEAIAPH3UXhjlFDRc+/c/81Ndqx0IbIoiq/+38py+yFgAEDnUz3VlDkOy0uqXKXS7KQE4sqI3QgsCG+rswoZfqzX//IZlmCFL+/PeKAAKclTA/SybVWYyZZdp50pFgcjfF02skW7jCj7y2btjFN2s47ru6U3Bv3CgGT+MYMb+oaw9fdcwwQc6UsMVRMRfWpSRBGU20qszG//uSROmAg05HV7nrWuZniCrDPyhcy605c0StC/lkKCxYxYl/IZSGRxUgKDDqz6jziox/0i+oQ1qC0kUknLoQmTxNq6G0TE3LJRKMsOqZkM5QoA2MyCzjTRMPCX+MZm/jQMJi7s3sjHV300zp6DFykX26SPyIMFxMbDzE1l3Jt9FILGJdM2RIAAkp0MQJ4dQmR/rDBM3QXEvZ2AWZFijFO9TMCd9msXer/XlVjJNp7AlxBj6ocBHdO6hQKFKaIf3ZRIJUtZ/5swRG++40VKi/5ijwfM8iEQoG8FgwITlAkKmVf4MiIQAuFgAgAkJ0UMy0EwloBqCJnh6HwfZIoyn0n1Z8xW/GMRbUvBk+YZNteuI3i22Hgdoa72aFQ8wMSs5Ms9jWjArumz/3D1u//3O+/+PSOQyv/9drmS6v4POOTtZ/3DXnTKvrCxwHAVER5VUIAt7dclUaJ2NBiHG0MaJZTgEiMpqV9G+JRtjw6/dXk0SIwPJmArPvCyxVjP48N3ne6a194ku54pTX+MuFkRHTPwqOjyuji4b2H8dzRynpfpnEU//7kmTkjALvQNgZ7yrkUEmruiylX4wcz15nvQuRmKNrnMetcpXS1hZO4HU8t2S14L3FuBsT///f8zSkeDAz6wBgAAgCXgJlOdleLjavYVQW0LaRJiDWthX0TY0OmhosaLAqIPqSQmm9ziPb7cxtbmKEk82tnXVA/Abp5v/JFRd3iFRFEgtGOv5pOcv94/+N7eEQiYdIp3eEvdkSnsuxSmREM//+f+rSbOogO2SvnxvlxkgFu/8ODQ7ASmm9P2WGATYR1jyl2ktMJuN1D6+sKTT8Pafemqkq5W/zT1GnmcMNz5pPWmGy505lwnO4PQW1FBM9OPLm7lOqUKoosG0akSPYL5dSyqg3c3TkbXm6sqOKK97F3JYakGUT1yxckMytTMbXhU0r+65bcZ8pfcY8myp2ABCkC5tugBQSQQt1UaOriVqu+Iu4r6j4vpJDlj3MbLCllPY+OajtP/3c7//N3P/vfMvY9s77+Z+3ydg62ia1pbGbO7HpQUqGaon7zpcnG33wwYUnNO2m5FUtcGQkIWAXto1qAWKQABKb+So1FaKKUDz/+5Jk6IgDcFhYGe8bcHFLmyc9aG+P+W1q5K0twY2mreiVmXhiVHYlYP+dTO+X4f62yHrvvndyD4yImLo4ZZO8XYidWwsamlTJtUbkiEsJohHJHpmaDszmZGjkGASVUVDSkzIRdjrVFkxxs4XMYWlE/db0AAhAEACpJN42jxttDNBGCC1QwhJQg+pFfz9zbQ47J6/kjWlzbbcRPWNmdNfT+jXdln1q5CsXT26K3+8GPZCS/uzdzrZsPsVqm527P6BdqkEkAFRuAf60qwVyzCSo0mGfoiif+52bu+pYlqGvRFoadzdY2hsam1SH/8vx8jOgteH5ltn5GV0O7dXv+pxHJWBzVyV02sNf8wKnT/5HctwlcpgWJIOFcEik9+WSAksSYwWCSShlKUERxSmlIijVdr/KXZ9tlJhoFCHjqxm+X/+5HLqj6f2+U7NxW88nyytBQOA8LFQ8JzgXJn6VnT35HckKFWSkiSnoLDbhGbdECBayB4L82xlx0vkLuEDQo06FS0ujGO7uaRjnX7ZV46ZN32pG3lSjcKl97rclsOwykyKj//uSZMYAAulQ3NEmGvBMaYtqJWJeSs0lfUMYa/Ewl65oZA0wOljsjdSsa0n/L/qqq+VMz9CudprCi8Qq7blggpCABJJTkLwG4Rhu8mMB5EVx8yN+2952979onnD8efToXkmKAT1JCAWb4UdHek55uLrWm67//7Jamb9uvDDSh6PtdqwX9f8Hz9zq+BWauTRBABKScuaHcOew0Rfyw7K6YPpRRBGXOhYuWKtqMQ7Ubvdo1mNI58CzWBFFPSocNFDYdiHYI4olSpx+8d1ofJjJkKD/9GUL1t1JShmTkqKolbyFE8IJI9BQX3/+lU5oIlOxFfv+BT//YMETBFFFO0gnFEBcHZ6AV51FCOhar1Tlsz/2S6hivIHEEHP0RVoBMZXpfI9vT1TtQ1RqFvIPbVr3XvdmP6DL9beoCwAASpKGaIEM+ZgsuKyh1XIPg1T3N/BlFjAWRyo9fI4jChVrWKfsjbvCBF9DPRC4i4WRaueoVPa71XCg7lrMRWe1XueQuWbmefy57bSyN+jwYZRhRWNtyXOrXtQrfyCVHzZQ1HvO/+BIL//7kmTfAALlXd/QaBt8TsMLdyUmOMzg9W7mMGuZChevaDMJNtFLvVn/BBgBAik3N7gvvbVo2BiiQ63Uz4HLz7iBKNl+nlZtpi0DFksMU5LTvt5D61SfW2/eNl7jfnr48Y90juJbUXo25GImUPoPKGH76Vt2jKM08vIi3//8ImSZLADO0SYF3/+AKDQASk7pA3Rd7QFfZeVukexH6QjAODcEBwR0UpiHsBl5dxtYcUKhUtcuneocy8/0bGQzWZT0qj6fl77VgwZwSUQw8TEu5TFMoV1meVndWV7I7P+/r9Gv6d59TrkuqEU7K85SKZegUokvocUy4kUiC0CkkndBQzaSYIUOpKZnsEhcCojqKUStHKq9FycaPa+f9L/BgLwrxj7nL9+/P+KVf9jL8u6pOSOKI8oWR6t+ZUoqz0ztQ1ZvihAHi4cfpRSBFJy7pFRAnhIbQOIxbZFsyjVF81avRqOA97e26nPbxXS9S+7SwpksNQx4bDoWWJU/nV++f4tgrLSN4qKjU3ps1pZ9yuYTbAVUCNgtZmaOdcFOFZBILf/hJg3/+5Jk84wDdCtYGw9KZmFF24olJkzNUW9oZ7BN0UYpMDQyjX5EshRVHDfm8oGxqek+KSLcu9QqIn88ajjc6FEIKCuQIKeVcsPzgRnvDkSmVr0/+jL/wMKDSnR3oJTHJcmxSIjZZqsdliZjkYomokURJBEkZY0q0WbN7pKMKriCkf7gwABKdrOE+JdhkGwxDsOEkhP0u4GYxj1NYmq4njwmkl0ZXK50xuu1G3z/P5qnkiZa1mucLjwrWt90+MONPj/f7HBRwilBZUcsqv9FYoxU1pZ4m/5TDhmKkIc8hg4pzKUz8rkZHFi/V6EIQpSIVvU7/9TnHD4bZYCMjSTSTvYK4nFCgvTaCj/YhtJaTHkqyc7L4LbZ2cubdhGf/1/uJIxU+XnXynbfLOHT/R0/+3mr0dmVWZgSnsuX7e6UIp0apz0Tf6Eb/qc4w8PAZIIJTofQCR6YuLdA5E5JDx20N0KkOWK0TxYlUJw4g2U6QrIkzi/vxqQq19VxQT0M6VnFgiZlvKjGMZLvTVyP1yyyCzNbYYylFktecjOc36GsQ7OiEQxz//uSZOyAAypE3LksGuZUKCwaGGVdzolzYGe8rdlNrm/0Mwm/ejFFxePg7jYQNcCCS25sB4iQiXiYWQiwJQSIEYysd23Rxq+87one5lq0X8RTmDaHctEe/ZCTfTWqKY1x9UkO+dCpWUkioaLep/+oi6+O+YrWzRDbSGU1EEnxYLRz9+Cyz4xx5Ub/Ap+JUAlJy6SaMraNOwqaerLyXAaUyXDzKp2VEmUTDOdUPUAgABa/jR0UetqyFjnrfWdiVGQekT3kmwW/8QNhnvmtv+fGfZI1LR5Fk6a69Kun//gz2X9pLr2X/4EdVUysFRCgIDEKAJUUArWXLEMwi4r2oA0EEUMVaPV6TgsUPlEG/dZFF/4xp8Thdx9aO2C7Np7i7rXYQ0S7Yza3rd39vDZRB8n//7j43fNfHZCGipGzy7iZpZQKNAQAAEqVubU63ZIKrj0PocxCRyVHU1EIXkM1piMiKVUWFjJr/AQK4uofFxIFzOvYz+VTQpWuON2oLFVqnoPDzTstTICMZ2tVHNLfb3YiXVRPQ91/nrf8Pif/NkI/0M2PYP/7kkTrAAMOVls5KCt+X8gLNyVoXMuxY2hmFQ3RX6BsmMQZdrYIJSUdGU3zDfKCwHQUIptB9olc2LTOQaPqacjWiefT0KfyyNetsTVnUYK5SMiEeYc86XTZwEkg4ZXIcyM7cRcUDKFGxkGqHoRGU792Yl+9Mv8GxCiC+CVwmfiYEkK3/CkQ5cPA5EGn0Bctx7jWBuxtYSb/XCAbulIi/eu17CeIySyZ3r7e5q8W5nMr+iMCiditXQWK6U/BwKrJVyKhmK2+oqJlEiOrY6pZHvs8QOp3/tW/4iLV9nreBQACEo15SDgVRRlkUyHjhGS0F/FIlrxYUl68tLkGIbQQLICmgTBFJSmFmsdbxdhXatv/akUmcAFbJNlARJjTIDPuozc7I0lX80GU4FZHvrCuBsyeY6M32nc7fyhDgE9UGhKI+HE1AAAk9fBpjCWrO4AEPYVUyRNVhbKjtMKRogKY7kowIQn5Hlm+uWWsrPYwCJrmXECfd2oeACPbqR1zKA2Fol2lr+Qb8Iv38MLX//XCLf+niGzmVpzXKst19/lGfA7KZQT/+5JE7owC9FjXmesrdFxKC1clYl+LyS1eZ7CrwZGl6wz2CXq25Sz0AAhN2bylWJhlEh+VSaAoVlDoBJGN04YmPxSbqtlmcKBD+eb3wmDyJ9+/fpWAxohn1vxo+f//xhzS8/E0rlr/v2IJgkdpftfemH39/lGjRv//28f9x/QyZK/0sgUI6gZCex7E3HwSEjRBikOUf4xkIBUjmAQ2FBLlXqU41wlGVlwf6xutKuD7CuQmBGiutSvYdwXxbIFMPU9LMJoQGIsyckhC6mbPzCELLs/6E5z/ypIcSN+qyrVHYMO9LpRKU36nEPLSEkFJyw2ZLOb4VrioIbLHDhP0iNM9j+i7boq8358CfG7UVWDHJquKsOtS2s5xzDgZvX3zejBj78dHi5mz8xgKHliBptEYfEoRyTfUoznP/Q5i+vx403/Kud7+cPs5v6MUXoSXABKbkyXoy460CbFpKjt6jJcFQScHKHZTnoqU2ztRdRGLSEmu1qqWyCoR/iPRIYP2eNpWVEqy87J124JH0qzXaIIlGXOQ9oQI7BdbiXihodBNzIdD//uSZO6OQxk/1hsPQuBfKhsDMShejGTrVme9S4GOqSvc9516LTmtlQSe75JXywAAQAlJuap0S2Iz6FfkSIAxGZUzUc5yn4Txn1vuHKmKccnm4ncBM+vdX4sgSA6HVBJGVBqgikoW9zgcWKqpQ5oAEIy7vY86+maQXaveWJuT9VtqLo8mHl+lWKLHOwsAACm6rCWj5Qwt4Wsjy7l8IKPgsIcLFxmeAWVmumw9O0s5yF+NliN9lZSsP7vycPh4rs9lwsLPzNTKMJ/VBUTtfqHAuHCIQg1ToKjRqzyIqGFTlRkuyuIGAQCD1AIO9RzWH/kg55cLEBALcghgPrlc9k52RFDlCEYJ0KWScPtFtv7fr3HJJxcvCVSyIxG/5+4UR///tl0n/9oGB7VXcFSeKA7IokIMLl7MLe995iHoqIqO65UUcWeSlATf6jmsPgAUm5mm1hYK4tulLccBaiLMSig07eQOKDIo1tohOEIylW5m63HiK8dvtVFDOP/9QPSAEcb2RzKbL/ru9Cnx21Gpm30lH/0/lJd1ua0dZCU1rWtqv/p7K//7kmTpDILxOVeZ60LkXgpLOiUlXozhAVpnsKuRXyCsXMShcv/qZSKat/f26Jr//9lnTzbiZOcOjAADMSSUVAkuszaKKrxhOTjnVCik5xHUdDl1V19h2TchJ4mpudhdXDKtjNwoRJ//XDsIP0+gySEWhObsJF6onc/cEmcPI4qRxZ138IQZcz/rkX/+YwoBoUxy1gURkEBBSIDl+4pug8kCAv3o/AuOhFDkeMGC8ATbaktiimON6559KPHf/7QsPtJU+5EEhJUdHRUIPHntSRAkUa1TsUs0Uch0+ylFHNeUVIZmb9qU/+KJUAFoRVsSehSsaaURzYTUTBsEo9NxN0oIebUlthlRfIPu//5kMBPP/HEophLd8+8PXf/3dEfFLS60z13/8Upqb3CsUSgG9KQrxEEgbcZaWIUAAFKayMUoP4ZAkxik+Qxycx1ieox4Xs6QOzSnzCwrADyHd1qAm7XxlJtTdDowrl/fFMBsOMLW2/0lv2ww979PnXw6jVLriEIHmvEJvNIMHh3bof/+NF////CLX4LHTK4+//1qF/0+XQX/+5JE6oADX1xYmYhbdl0qK1olY1/KYTNpRKCrwT6f7WSRoXYDp26/04qXv/gco99xAAAAuCOMdkSzqJOhUI6R0HraelQLuLxpN92OZRHCu3S4IQ3q7O2pps4u8uCC+73a67dOl5Xrdt6zndVwFQpdfP8jUFQ+/tf854v3ieK55RdYiaH3//7W+OpreqSsdPVVokWv/LwKTdjqARc2/hwZZAOFFh1gEAnXOQc6rIg0oCNbc02/8qDt96r+p/G3ZbkTT0WCi9l+OhjoibRSRCih/CXc3bDDI4HtKLtd+xjK7l3Jd8T/6kDwxogZUIONi4RFbAolelNAAQMiqC6Src2B1qUCJACYZmkgs9VkCgfxaLkf9Z459Zh5hKD1Ophnsq4TI0NdRBIitmmhEtflQ4VjBEroehSYIifrF00I1Odu7YVCK/b/7wYzj7YVfK8+NfAAEAASU5U2ngyKSJkgAU6fFB9zx7XX1TddQTLqrva6OdPlf9Zf2DYT4uZl3LjpAub//7Mu3nnoBcJ/czYYFrsWbfoeq5J9Dm6E9cSCJDkmDY25//uSRPOMA7RYVZnvQ3BoiaqjYeheC5UFZmMlC4FtJKzklA1/p0sdiVJsqvyd6nn/tGZmhYRApk9AFJKSTl4mTEKBN0BkSpiwZHYZH6H1Qhhu4ehs6E2bQ2I+puBgqa388EzBXJpT7uw4kZtUp0KzTojN8EhrqbPX0kq2qjEkSGZGRuSI5m5FlrqfNlBhjjjve7LD/8biKAMIAA3L+GWHgp1ZAuKkBYBsYypBDo7FgKYwfam13rYy6rnTRh9/f7xIEhSp45TyC9q7/kYfVrE2nKOy2xtdSuXX1PMxY8jerRzVyw6PdYtZeNmv/oaR/KHjLsBEJhqmzhjY48RGHkftZAuQQ1AQ8Uuaru4HRUTc8QYRz1tl5/J8r342/rIqwuGyHtrs29lnPxWMJRlKV/fMz2//d/3srNjWvNrKpcU2Br9U2NBegswYl0vCABJTkw0EbNRuMlDdNy2tp11GA7Wi8qMyllEDLjKpu2VjufddfwXuMSP+/umQehASlHnmtnoNBxFX3MFkbtWbVWYmnMSGoljxVJfdNmH5itoYSnGExc9Pzf/7kkTnBAMjXFkZKxt2YCk7FyUDXssZJ2TmIQvJYyDuJDQZd0b+1I8Gy4m8pK2IrzKr2UkknAHkCtUs6UGqrGKdul8rLWOaGm+1rWk3z77cS4xvs+ACXRu7lhRDXyv7M4ank8chAiYEQUcwEaTnaQF6DGqjYCTQEFi4put/ynZ2/5IFUHpkY0FAAbEUJkGKdoyhzkuoD1MWAXDBkKcgT8OiU7jvs0gIUrRhaXcK/poTwYiLpLGtB9tnsGsNfGZv707AmAql8vXysqtRH/AXAW4//9aibHQs3yz3VfXwYMmb8phUgwtXT/+2LVL//ZrVr//mZYmFQgSXeD4DVOj5472tfN1rPs+z4VytPhraj6dtbvgITt0pu9aO8mmJ2ffVTQ+kfTzvjQeDVaRKewNA/HpO91J5pxCfVQ0ISIArxXVcRS9RetaSIXN/dxIxxkKUuw0kZcEJsm5IJAUj54KhuoAEggpyoZsE6dGHyIPhsiwA6VTg9CmOKOVRawNSJOc1RKDVpjiFi08ePZePrC0kf+5mNA81tdmruPHL20h4ARN2nRv/+5JE6wwDH0xYGetS9lhlO3olg03NoU9UR70L2aUgqsz3oXBRxnv9WQSZvvWPl4mOQOh8QHkb7nnb/1XZG9Ci/zoUPiDQBKAJKks4HixPPwNgkqTSMGLj1u42MpS1HufDZLxw3OD+cl9JFazRatTNmHf+woEHGKcrM7oog+67zDCmvu8hQgo36lKWZO6oiDiFVX6oo3X2VxAsAiDlHXLIl/mCB4AQASU5MrCdVzG3MaTP7FhSC/pRvSKz4yuk4vALeJcFYG/p9gcQc6l+rfbEMxSVmZ6m3kLUCOZmenbAEGEK/JULEBj/46+791EyVT6lD6IXylMLx/tqxn/5UcxvYhDrzaXsOpBGACSU5oFmMOHYUqKLW8PjoqAPSJqKie7rq639nMk/perucIz5mrMcQ4am4Q5Y0n7oIsIidoZzOpC86rf/rWVIHcenIgU3//4jZcRWQ/9FcZhuU1UAApORJwoPxLHoguiQA2B6D5HIrbcx4GjOZ5vitptPdREPylM1ZzEccpzfPf5BgY6k20VQez36FOQ2osiMphFG/up7UHOz//uSROCAAyNY17mNK3Reyhs3GaJfzG1hXuewrdlOoO1cNA13M4xRehVujTiBZ2OYpimZEKcXuVSjCSEoRiKYXKhi4fAYUkU5bB3bQsaan1VmHluklRxtFAuZU6v8YAoNHTa8SPIJsb881UY4UHVtVJPoClKfdax1b5+oh43wc+wEMhZmfnhPhFFBZI7MjmZVw5mmmEUcGOHHoM4R8U4T90+pgEOVjoEAWEBF+AzE9N5KUXgDRerIqnYJw8qMcK456goTVfpzC0Df5tOoSsUiYSKgz0cP+NHIfPRgPr3VkH1zCbGG7KK3t9h7Q8d3adpzCZSBij2uCKZ7Z+0Js5SKZNtIP9bs/Zn35m7T3F9ZDY25FoY1JBJTl9AmGROJhREtxwfNiKFArHUluY4UZTEo9O4CIPk9+5vNFyqVk0RJPE46bgYiBwheee4BUygCLR5QRGiELiuQR5xgmiEf+zsMKUWjyIDcE11NFhfYRQKaP/csp6Th5mnRxEiNfemdAya5pstTeiUXwQbSO2Md87ayeSxYLvfvmVbCDbZpb4/Suuvz9//7kETiAIMsWFkZKyt0Yor7Jy0Dbo25XXEjIM35pCvsXJQNubTgVGPNb43N/35iP/9XmS0vc1NPtKitf5TbH8zn+ZrxveWKqcn4h4kQDYmPCwqwGonOlQh9YASSCk7V5eDxmpg9EuhSKzejY3s/FowqMa6+ZWgSEUMZlZmUw0OXV7WqhGzUR13oJkLDDIeMFhUHgZIkAwNQoxDo02bbsKuR//+kWLP3TIIACUnLS4JIoU1hmsL+xEKEgS7IqqLm3qZTGM/2yGDRcurmQtgd//zqKi4sSkMkZteqUjy/SjMamrku0a8lNs/4VGSkQJncyY+3qqTNyU4jvkLHjsicyINLStITBBJJTgsBBzmISHfXHMViLZe4Ly5/M929yvcoBnXVjK0YJl+l1Icju7EEVQw4z+wyfzzSzBrGEG00VCrVTJ7o4czhw6LIgoobATkTBT+wTP/QVjsBEGiSSinRUdGnlBFipikT6sHBEWUMSZQYeMsaHUGJqfU6xOXcFlFbf+GCCs1N2EwaKrnB7ABzMpTOCUogURl2W0G6bOl8e77IBf/7kmTRAALTQtzRhjLoTsTLNzFlSgsxRW7mFGvRVZOuqGOVLx2EVZEVXY6N/8jjE40350OjsFioaEAB0EkEpxfcynxi1dS5y55oHm4zSyNiEDRRFD0V/r43lvjbfVSEQiBku22QFft9p382glr6ZW63qXHrndWb7HHMbh4U2WKOnjxYGjZ/wwATsUDwVAEAkm5uJ0XI1Wx+4xYRFPDrVJGHQNYMFFtO1vlZvbRXEMhi0x02vhBQ7VPdNTdjQiE1RXL6wxaNLcFKlNIrrUJK1p1LVVzWNa607q/lOPhWsYsXfXM8b3ftf8NYuYLGtszKNHi//xo5o/gjoqk0opJl2lnj25tGpb5Dg4IASQYat1iLr+Emc0HkLHS140sVev4+hxYWVPY6CwkyKaoipxUaGi8zkF0Q7roT9f/9NCmkD6Oa1ScrtlbqVhIgqYspSiKuKtxITE4IEpOVMBdB2yoeSfknDK5I+0oev9GDCYLpOQB1N/QJoPwb4Lgwk8OPc/oEECh+ccucfO7PMy3PVUYwadc34sKqWpUsiFQhKM2i1O7UeRz/+5Jk5AAC9k3c0WgS/FQIK4o9JV2NdUlq560L2W4pryhkFX7jnJerRYpbupWUtP/6/3VWdvxMXEBwmjKyvUPnACSSU5am0LOKzvl7Tr9Ooi+CbbO+fIa4rEP71/PNpDINpJJyQjPhv9yTavn71euhYuj6TvqO1mLR33qqi4i7y/ipatrip6OX/hZUaEh/81cLW00irFqeMcPstckIv8yrHhIN+IgMhgJKO7+2w6qq7CWaUR5xg5sAg9kpgqxScU0E4Nbcj2AQnKj3dA7lVu1yADsq0qtAghMnzraxZ6uZU9KyArq8WRTBw1DKl2dG//kMCglVG4L/3SCkRXDhUJsFUPkm23L+PHdxeI2UWncHjrxpVjIJFmasgNwOxi8/+5cCs7afbKKlU6O7XCGIUUUorUjKQKadDs5iqoiQp5HijKJGW/biD2RnHOUg8tS3Wdirn/6WK9ivKn+cQGpVJOCUUncnNWSqPVwYpJHGV2tk02w51u26xmdbqOhe95CwVaePrUcZX/3yUy1cLo1biVFuZ+djqhWijY1Ppr//+WrmdayG//uSROYAA1Bd2RnpK3Rl6AsXYehciyU3cuSMS9l0rC9oZBW+o6USp+VQ7///+OlIKkdE9QlfNsWEB0gCFKC0knYHx924vBtRSD6sHyDWEE2msq6v4ER277nrfcWcNB5mJ7lszDHxqc8xGo2hcHiKqr/8Lh/+u70ybP/yC8MzY2lrEUeQ4dLcT///1R1oqja2Aj97gggpt3nzENSPKirGAIC+Ux5LaLtZ4OFmnuEDpFJCLNUKjqs2O+Bw0VX7/5gJREmo/t5+GnitYuiBWF2tU6X/46pR2/S/3UxLbxN8OZT68f8//9cJL+kR1XbTHr+xQbNYewBwAkk3RWkEazZ5ADTCR5hoDQ309vmo01WAMY/RV9V91A8Yb///BFPVz/5Q4NjoQ8p1T6VL3dpVGV4r+Lpx45o/7q5rtHiWWDzCdI0/qSP/8IlkdeTVnWN/fAoAEAu1HUIISAjiv1dsNWURtqLIhSYGSQkv6tHiLCrlCn3I3i/WULar+rnWq5DVnHjG7axu7cRQ5BH+taKISyyYp1su+gUHrta0nofqWYP/2NQ74v/7kkThgALdWF05KEN8WUobmiVjX8wJY2ZnoQ3Ra6Ct3LQhd8FnYdBX43uIjfaX63iQBBJSsFyCkh2QRKnxLCdmYehlKU9HgidT5g0pWbeIuN5M1Yt9pn1/3j224zKh9a19S20poCkWn0IYeWZ4wxSIzqxSoYxCMdW9pUFfyVSi/iA4Q+NfUh6eLzHFRAoTdgye6RAC99QdwbczZmi2r5eUIuwhpQ9tQ0e8qrNP8ya9CJG/rAJZKL0nx0sVzNY2UzWwZzMa1DczlvAzEEHJUdz2sHKPYxUpf1niGvZlJ0DAd7au0mHDjK/UbnW/1rWi36z6COoYrcsevsR1yoAAJmyZI9IAx1rtgiyZjNm2aUlVALVYmSIIjUy2qepUkMlkVazPVY+we3hX62SMa5c//x1GrsC2e//8zzVQjiL6dWDE2q0qAhmt3QMAGr9s//VQR0/Kq/R9SmrtHyuCnutnIgFCAh9IQTLxm4TgYgfEqmA8LSAOWy4QCOcTug+1GB2JNjprTTROGgw1foYJbt+8CiBv6KE0/ZEB1b63FS/23Kf98tv/+5JE6IzDBjRVmy9q4GFJmvM95V6NJQFSTGGrgYsmas2cCXj/X/CIBF/zkRg39R1IJJTn0gAhEbR8QsaRFKBBHoX8nhGDwD6tOW271dKtcwfLiFUYl96q/e4fyTf+ZkH4HCEvt6C9m0NXRmc1ZWx2wvZl81nY/ttzjEb+zEnSROdPQnYY87yIAAAUq2EIREInIjmCiWVoATlJW4gwAigxsO8Dnxz0g26XC6LkEJhCaeHZOhjcd/DOR0l08ezvD+h0wufy74A4AhLfxmKRw//EUTpM6KchCMz/rdR+/52yHfXLOpb/zy/6GEZnIJFXKcoJAgAAAnqk4A0n4TKouMJigCqgusRJdDFijifBcMAN5klVkI2R5Y0yqlgE2cNqKQIBAhXrj3w3Gu5FhYp/i9aUwnHRiyHWoc7zTHnLqQm+9iqG8/VJinTf5rFm9UQwlb87nvvLxRyzr58tqvTVIBKTtKIagCom2RESXADi2PxD08mhkpGJJSTSJxUO+FGvkPriozoPpp/9XZ0gXFn/z+SQGq+fu5oyXTf8CKF+hAlKlwhL//uSROCIwn1XWjEnK3xXB3rTPepcDVkxUmzJS8GnJSpNh5147/mM39GQj/VFFDf/L/w2hzdp6GupEzPZKOii9kGBUAAACcZMx/xY6IlgQP6F1YhgRAu4dzzNkwCfMVUDs3L5qyW13PBxEvLP/n1A3/YDsM2+wRHP75ziKfm1HMv7UJ+cIhISAAE/l7/zCxm7zoZkFyeOvLTMQABJy1MJiKqUagGdbGndFWsqTfDc8ViJ2GKCmcTHTDl2O2M6kxUeF//F6f8iK5uetb+7VMFP0f0E/9FGP+Y4uQYIf+7/zOtt5VTYuX8XzAQCASlJXglpkZexlL7s5o8GnvFNxYdsCII5Al7HFpBgacpfAboW7EMTOqN8Wk+ES7/5/YPba//hR2y96IMGm/lMEG/LMeyfjHib/3jCf31bxmZ1vtKq7ly/i7C6AABiQgG0P7MDCbT4DqBaQUIkAXVKwxYWQyAmU4KIK2HAXSmESlaA8kkuXHxeKleGIXknUdYhev3qST3br+31gYhT3Ipcu//3HBAyJN9/7//41AkWGxYvKl40lxoQOf/7kmThiAMIWNeZ6zt0WOpbOjFlX8ndX2TnqK3Zb6xrnYWVuvSjSpECC9PUkW/z5x//lx//1N/9Wv/nf8ckgAAS9BwYHHCaaHJpZfZ/FIlkmyKMtIJQXQHpgKqGIOaLocwc2fFBEuXi4cPjSIcShzFGOfw40Z0iZLH+e6kgDg0Y420/0dCRrXNHlzK0ZT2GL9OhhAj+j1ov7aEaf9SI/pfJXIR54tUd+gEJtP9JH2VKXLEwE5HCJgqzJL45qlJBdw/GmVmtBpwyER21HAjkFsmG3LR30FRG///Lh6W3/HmMHRxnITW0TByPWrXMEH/1O3/qL/+w//2+XQytk39S/9Ro4oAS03fSkrNrvk1YXSxo1lhZcAYwwRTHNMbKNErKjsPU5w3/nDqJWPD/icATCSTvOSnfU/OzxXKIf1q0Zt7aOePvp3p++gwCw381lKdBaqPjCJKkM8tziE9ilQAW25S8MhGB0oBWDYyEMvF+yJaKYN0XUXonmB7u6ZBIq+9Gtju+zJijP4/qTBRkjfyMmCAxmK5FmFgVnsx3QocBgi/1I0T/+5JE7gyDwljSkxg7cGoJmoNmal4LKWNcZ6ytwWepLOjGqXp9eklZzP8fmf7Mv+bPJn6fKP5ACAAlPbDYQZQE5Th3mMX49ahUjfkDLQreZiUdmpFczsxuvjhlpfc5rH4nKMe6yz73J24cxlv6z//3jYC1SfazTDlVlbXIZ7NbQ8xyMz/LkRH/oiGzPrisP/85SZ/5tmzdvPJuVAAKi20PHeEcEoalYhaMkCOxdPRTBYPMAMLE9O3w6nukyVRs2xZIUxnJA3m7Zp4e4CquGMmv/b//CoRsHWP//KioF+capmbnhMFJdWveRHhfjX/kI6Y+/PQiZ/8wet/z0/MvJT37+o+f/RTSUYDKSdg9hnGIkEapDUEEImVEHJEVQC6Kuh10pWKdpOo+X8r8sv/3qzj/5/58EhJGU876R9O9+QhkQP6ZMYRHNItKEZZ3+ZKEY/Pb+YYe/93Umc/+RoTf+/5k6RErTqt1IFdnpNUBABKTl2DGOZPlMoHKIGU8UiGyvy/BfEIhFdDCoJIr0GZq5CWe73SLnChLevQZErVt2U4ssgj6//uSROIMgs9S15mLUvRi6mrDPwpeDXljVGw9TcGPKWtc96l6IGkH/TQVX/Mc3/hTub/G//Vv+b5fivruggLCAaQASnKmVaYCXIpDV4yhJj1FnYiYugTYrGxqbnjBRgSqS5qw7DUzSiSkM/drqjvLBPyD/mBwTBVWvJMPFpBD0QAl/1KX/u5//CDP/eCBn/DpW/5jeX4r64mLuLCCAq0ktppzSFpqIYgenC1PExaa4/gTDfNizMTBEcf+97lAjAw6TRQxPLUfYNwOZfHTLZT209jJ+HuOLINv/h92eYrcREw3LqiYnq2s0X1Z/+dA4xn/+mHAcf5QoJwif2jAeAQLiMNKXnoqLGSajPwFTsURrk++7vvrWsgyaynoHaV83X1ZHADkRUXDh03PObpFMOaYIrZ0GQZIxdkkLVJpNTrqQfof3eyv/q2S66BiaI/0UTwNu+UFr6WzpcaqQqGokpNuZ1wVJhAHNt0L+wdGrVAHwwJ0bi9SVUz4YBGYlJ+Kd9ty1bXEIb33/KWDox6jufV7TXemGxeE5TS1mlW6GF8O6UPWFP/7kmTagIKbWNi56it0W0sK0z2lboxxFXVDGWuxZCMtpGW1dkSu0/8az9RG3jR7lmjXsI7oEJjE68WCIHmRAVlWmrOP8tCrkxaqG4isSEmFBXpzNpeaspMBvK3f9uEo08fBmZyUchhprkaX1d9R9KVFXW+jJGncx2ZyuLnK33Y44pnd3oUpR8R3FMspjn9DDZn6ymt2rMBAErfr7lw3jNaP3s4o84Dhe5CK6HxQ1Y5YWG48b8UvxJQbpfj9juHf21CjzbtZmYN/TdnWVkV1e3ZEJConUtymKcBRTW6NRs5XfIEB5y7cP5LhZOUGAEAEiUpwTHJj66ASInrywmliGgnY+7o5Aecp1/RFUw4gr/GD8Gj4u75yaR/m1aEGNf/9XwQy/FLa8q6Wn+sR8vJz9laY5Ov4T9Et59LLiu2Sw3JfGRYAJIZdvHFITBoikCenY/NFNNSvTKaNE0htplrPpWtSlfyPPumLatdQLeb7tfF401gTmY5r5cUBuWq/E1zVtxdf5bGzH/1iKQ8f/MqSia6xXjs2tVWaUZaYKf+ErQUC/2b/+5JE44ADFEBeUMxC7FjIC5klJV3KuTFsxiBL+VgmLZyVIX+hoKtu/tAAL/liDJFSoBAZFDeTgyP+omu9dgAVHHOdN/WSSb3Jg+D7l+kpL7Z7ty85UHU/3///u04AQEOX9IsMB63e1pdFOUezJRWWzK12kz33XY9UstXz2Qj/qhxf7fpM/8RWQ3lT+gr2H/XYsAAXLxCDtE7BxAKIKEkJ5iMG6qkJLqSULQTdVIrave3Nl9Oq3Thdpnjweolc8jV+v4MkM43KfN//1OBQRjntXcqY9enKisWKf6qg3v8yYVPNPvzphFGb+hkyn5hj/og+NHM/VxGRckkIyRJuyS/YsKwkJBSEYSUEgDxYjJd5ZC/0HpOK9XHFIrCEXHUf6oPccOOiKyVKHjGVRFVWQLOdVcpDKViqd3OlEZsr9MqC6lo+87MRtZnPH/6nOcjCYuQlRiB1FYeJ1QAWnKGipSKFO+NWXYoWtVCVGo9CkhYQnCrHJIZOGCyyVWLRimZkOK5giojlptRZTLLhLHW/1ngSbV//WJhqYGsSalT4c03Dc7X///uSRO8IAy1AWDnvQuJoCCqSYwdczL1HWme868l+qS+0NBV+8U4/d+9G6QKR9lCXffsM7P99/G/Qlrf+oc1O+//mtWenjYuCWY6AMEyXfhgfbvgyOwHGa+B16jCx6K2dPpRY6t3WFG5knOZ036v9URxj/VwMHzHX3pd6TUVnHBkiW/WhVz9nVpUiclu+ST0FWev/0BSBjcu43TLVoRglScRgg+6RWFygDXzd44YhbeYhb+YjyiWyTM8I0l4kemKaHpJr+su/+XLiBHxcpL4+HgjBCSlGVXqaeKhMcv5hc7T+xe7p5RJL8//lR+xF34DHf2hFqk9/Sxg4f/FXyAmJCJKd68ExwQELSXVWguREn826nIlpL+lpwp4DnsdX23XpQeF6fPIQHgtnMqqdoYc5rJfOPEYalv9Zj9L2na/zzVYuW+pCPLcsIj6ZAPgiGHVhMBIE57wyGKjLyCqAeNRJRsoOYcJKhJJACQLSICe6B4PZe3PeuMdGijkFDEkXRDSz4hPdLTDgSORJYiOe4sLssfmgAIaa79rv6QQ933v20GECCv/7kmTkCAOBTNcbEFr2ScdLFzGHXA0hA2LnvUuZdSBtXJSpdkzCETBgAIOne8pB7T72Tjf5PAa4T3NiLiKy2twGuRj2fcEEJi9aMuzLx2g8e3hf8Hh8AAgBT/yRCkA4PHGRR+FhgNQdCEfknDHsR6fvl/oMiaErd7lIKn+f/hs/8+tofqtibz5u75+/rEP+Fu6pu8QvsI0REAxfy6CBaehBABOIx5Fv6hB//39T5/xIAiao9GBNhVhtO55VBAUA5kdryVdWNPiMbchqVlLtSRi5/mberqXPKMQXIUoYDiuQbkaYS4wOmxVvoBRxjxuXVNFY1y9vfLJTh/K7tJAS40dwL8t8n6mYjaKSeQ3ciBBJ3hJUguFeLFRsmrekmQQZQAJJyTSd+NLmU51xGEBAwYq7I6El2Q3X3Q3UGy+jiDkWkj11X05lpTSiu390pbcwJB8rKR7KrOvTKJcBkSKGmmINdP11ARrokkklTg86gbqJfkHGkhOGtbi13WEalm0armbuvnsivc+s33s9Vb/Kg6ypMO3JtNe5/TetaI83uNY1B2n/+5Jk4oEDzFjdSMgzfllpCyYlA1xNnT95AxTL+Rqh7iiRCXCWxqZKOlL7uS/neZQJDQPexutIlST+1e+3IONoiJsVrB+QBYJURLG7NAkZCC1nnxgwCMONoz8R+SdvxRjzpmmRYOh+rs0jGv5/n2i23u7pXjuvT0ret6v4ODQbHpMSlLLJa8ivFVnf8uGnf+IbTik0bbbcv5hxwByrgaWievqYDdVxIDgp4674grY+ZqZp97Kipqe2qKSuFjZ1V20Y2yQrHU1UlV+aluhulhbMtWEb6xmqrVAR5UcKw+X21iMkMv57u9VSVlIunYwVkAKLMLFwJgAEpSZEjZ15vamVhTjpXkico7aLzxvNUcOEra6Ih8fDKnu69HFBSrJdmR20RbI7sxSkXuVIs3U2rc6ed1awibbKkqrFRoq1flViTy+2MZohF/fR0pqVVqbwrYgdi5UAEGiCkipOmm8XSfw90KBN6OUlPOCSBPoHvEiYjUTy/Mw76GkHsiK56M6LZMy4a1D8yd2geTfWcWif32P0r/v86+h4/IF4c/1KRVmLH+aS//uSZN4AAv0+31DIMu5KRjusGGhdTKFpiaMgbfl4q6zM8426JVFTq4ruDff/NgAEoAQSnLweqZnafK+klXuC73l4HEk0CLiv1DafP3twvzn/tbi1t5HNyr1Y292ayCpbUoqWvSQqk6TDJKyq9LsVLEZinUO91W5MVyuVZ2En/qJ1ed6EV+IqEdyX2hAAEty7YksmIFUCQTe28WnljpGFM1dZ86fa4Z17qPXPHj5FVeFAA1OQERnHFHBO9rgwoELjhsjpubFRD0nPUv4b2FAjJbqIOe5w64sdxbOgcRBEohHNCNlGvw//zEMDbxAFGbKTTTmwDktpREgUubAZxUtgnqGegfLGBGPcXuLyNj8UZI89rUn0xEwNASM+Hfwgty1nNjGVBYfM3hGZVAYes+I9y2s5HJWfMEE+h5RMCEmcddpDN/n//ga8V0gfJ/4e2woUZFiSkm7tUlM+mAhwox3BBuA8T0JmgkEBObys5HbLC560lOzNI3WuarGxeN9rKzdzp62t3b+yojYiCcazI34dTva+2Pb/rnt9Z/++78llgdASNP/7kkTmgALHL13RKRpuXSnLWj0iXswZBW7krGuZiqFu6JQNd+58RbdpcLTaOUZzWZB0keOf+giUm7cAqhSisy0helMkqiXYKNIsFoIPFC3oDwcGDC6oezo1bDkGmsZB9+evXbHW+k3X2L9OzV4dsY9Mi3tevnL5n1ne+2sTW0M/1XfH1/XzWhq6gLJSdPE9e/zIjHYhNwjyJb5FYEBBSbl32GpwRhyBbrX6D9DF9exzoxIaOwM0ziH8NO4IT3yl/czTPZZX8/KcNiz/80b1bPVM6eXyw77aw9S72/56LxjyuffsYS8zPyBCr1SI6o5PEi0ABBBUoElMnqSIbpNGDAQZdsFNBcUP6u4Bgmjs+M7oVTl0+DUili/Pc1v5Z9pS8a1vSHCaZZ7Hk0y6a3Wbf+bXVLksH+5JkNfMXHb/7oeOcFLoGlt1QQACk5dIYqGIYqIjXYkJqsCmIY3IBfRrBORslrh44qnTcV6MmNm7FJ+0WO11qKZ5udzoqZrkuqbfJfHSeqFc6blmZ5Zn7ZVQ//Y1Co8u76ucbXeo3bZ/3lcTrkb/+5JE6IADKFhh0GMzfmSKy4Mwpm7KrXGDQYxt2VYjbtyRjXdKn1VV5zHligq2nUaX7HqIZV6GayU027+OwiAX7lRcfNJtlhQoUTVt2OHl/wb8+0uUowPilwyZXVnTymSYylUpZVXU7lLPq7mKYqK7Uszf3ev/MY0padm9VIdDf9d0FDsQE3Ld+tMUSLAZJBOIKelA0LCdjhGFauqGwMWTc0YdtXK1fX0Sq98tEumy6uJzPvurp6iDq1i0ZSmPeanltX94GsxCUap5ttOa+3T1p+z3/V3zP/Tb4z/sxTKSQQ/KgqVBUKgAAQAUnJR1e09EOyQKkIJMj0ET2yWNmUkTmKu40s/y28jv3/qoiZa8cg6kOzBjJiKVukpOvENlVyY9HWs1UyUcKtVQThoYwM6yYSeFN8qGlp62u5sAlFS02SeHUjCPQ8vodwWR9qddpodZynFHeRd1QUKO96qzF8TNcxXCFiS+9ZtR9Hcc0tf2y8DqhVCzjtHAq4EJokBd6X/CqeX+rdIv/8utbkJAxCMXAgkMwoMX/CfI2bjMzA61GYVD//uSZO0AA2pK2znsMvRPS2w6DGJvzEUtcmegy9FRnO3olI1yT/6SctVhl6Skjl+CNmAxdmrgA4I/P2KDF2KJrSGQzfS/vPfez//cjIqsroplSLcyoeZSNatzxOxf+0K4Fe5sm7+7YqYtu3euU1cit31fWJC6XywFFgGCAAASnFKaloPMVLBCwNWwsSNG4q/rVB0glpVB1IdkF+lZZFInGZNJJN8Dw1910LlmTSSk+S5Tlqz2M8rc+9+VfiEDF70IEV1VB3rO1WGcdEKfavBMVjTKQzXsjfW28dHR08iGj3/////6LzIGCMhFvWCSm5rZasssxRpJsNRwBwbLDfVNC0LCYZWx/J0veOtWeIsBbeuzxuP33x2vfVajDoy32vs0Xbs+M9ZFw0XP/KyGxmb5DS7/5OMWuCaehfruFgaPAqyoRHxKAACdw8HCQxVagqqmrsUIma4it6GwQhDHyGTIleYnaMV7yaR7KrzG6Gv4BKLyTJtXYaPmEOVsHB0sPabhFPNrXnIaPNzc94mbeq3Jvty6zNzs/RVfx9ec/9Pnc/XbGP/7kmTyjANbT9iZ7xr2Uwf8CgxmXY4BO1ZsYGvBYh+szMQZct7t15XKzoW+JRC7WMgIIKzZz6Kidw8b3tiISDxovbtPbjah549ZCa4m25i4D7itf1LxBz7noHATV0qpGdhVwysLWqTVaaeZhmbM1MR/MLwR+ywvlHI9FDzKGcnoiYIhIEFJyCVImihhrHQaS0cMyRH3BlcS5mRjGhHCybnalK90exM0iWQ/JJOF5manAQ/xZBRD1EVCHhN6NSJyXnA6/4JgcCtAX55+Jy8bGG8H4inq021vyPWAik3RhAImMnl0lWVQboO8QcQXpmGGEnBbAiXLRGyhuWZVP1OkwIOBYExioEzWkZfMIMeGCCRbk5HTI+EJoq+jT/BtUV2B0obehpijUDz7XrkxoQ3jnKAaiFUAgpuiAEERqNIQVBnp/Lik3g3TjgOrVErTROqQ+Q2YVpzlDq2PF5e9Wv/3sK102Zrb6cJTTZmGfUzZkggNpwcz9QbqyhMziCqymO5NTMIaYbqv51beu9AzA/BQHgtKgKAWaKBs5Qs2shInqmBYNHX/+5Jk7gwDTUTWGw8y4FPoW2klA12KtQdiZ6RrkWQbLEzzDXIYEXMH0FR4wbLE+HaM4wkfMPfRn4z1qbjTsNyLre0pxeUnEt/Zc0RhMSZNaikdMVzc+Sm15VfXt++p/Xbf/r00z+yv25fZ0uUrbcqsAAJ3BiRKN1nlWFS6bs0wREg9shd4n5pluQp2PNMJpMoVBLiaadNe8raeCYi1YFa+Y2WNZl8zYBgwHCCmMHWfA0lN0Nd0Vs/WlDYvi6mWdV6Sh3dnYeETJCRF8h6nKWPLmnrAuoHpQ6VfEdScgqpELgIWk0aqyjco5KnD0TT2wkxrVr2jVHAb8xF/vTMbS37ZHOTL7DdvOzciXmMjNfJqCsn7Na2TmNFO+a+zefLx7q0z0jcz/3V8onGPrRG9rSdtdlf7pskoPyh1bojrEACQhpuTCEBxt7/x1fXMBOH5O2RgQxGUPQIupGFy0SQQYpDLjUakCAfQdLuc55w+6bG3a2NfNJre9dUsnW3WUz7tN6vNmow5pqW8or//ypt3rXh/8f5k7W76n/+Pv/nTZ3/DLgkp//uSZPaMovFOV5nsEvRcqUs2JQZfjWTxVmw8a4GEo6vM9hlyOUL4SJb0h6jQ2zMqjOMs9A/EkhWRyWwu0i8jke7dmm6pWnKWs1Lx9TIBsPpkqqIdXTeoqK8PZ4lQmNqhoLCIL+8tY5yNNFBDQyFp2oLvalFf/7f//Mo0AIopXlpEi9UVfqWaRUv93PGi1ihNC4uPFBeInUubWRyTp+iJHd9YSWtqYehLVMNcI4jENVS9v7EbdNPplOuYOsfLNrl2x1VnPe5rnNh6w1pgQG55ruW////8W10w0dd18W2L+/3SxruHIsNk3Si5ACSUpZ481/fk7SWnP+0n5I2abnIEYi1jYfJJrcdVpNPoPxMkI0DnI0DKJUM4x1uICVUQzEdBJDqZVQjGPEhaeQ11OXUrERVs+7OZf1IoSKQWyATyE2TwcTiyRtmDsIF3/IGc9VUAFJqVeJO3OK8hkGGSDvkwhq+WLgaoCe99AJRDtidJqQyma6pz5tmTAuRTbunvQ1TTzc+r5YagAl/+01SjOZONVJzoRMY13zu5qHdbK4ii1//2///7kkTyAMMfTdlRiTL2V4ZLAz0DXM4pcWrnoW35jp9rjYSVc9nFQPCzX/+kRgqASUnwJwRidGPsSVKqsCxSxyDxosCpYVyZSQLpLbe6WHdN7S63xEx47R3s7Z/MZW9s5ol+RTsrqKKGIykococqIZiarZT6simu+7oFSdrf1PdjuPjeAwEaNAQICBjAhxCAlNyQXEYr2sQxIKoVIIn4WLBNUBILigqKMAH13oyO5Fzi07Qca9K1dZCzA06CQ4tCGZmElceRVa5VqRSOd89nSNdmQHOZGP5GyNsxWERxhGqE+5DKzf6oHstkCAiAiSm5L0K67B8lCqNK2bRdYIKIM9p3KWmIN1/pXXaLp/yCa2+5WR8h3zPH3IW6GJ733/xFy7tT9rjeydTgPV9IlsvMtEZUbPekCbYRbP//9jLt/3z/7jKQ843KDQQSm5cQII4CBQIFLvtPeBAS7LzqqNZduIx4HaO49rAnDS5DbbtedWuqyOteRycQnsS/kzX7r1b6048vykd9+1Xpk1PUft2Z32IUjls6eyc7E00FogSyI40i3sP/+5JE6IAC6U1Ymew69F7qavMxYl6LbTNm5iCr2XqmrWjDGX6SK7Xe7KQsy4Q+5ETb+IbHvX2CyegBC8XjY0F3sxXw+LMnc//f1gIfxiCwlEpppzdz9565BZNP7vN/8GKwY55nesLy87SehG7QwPcUZJgjpnqyEcrrrRqK5TyMcIqkK4Mn1S15LG/e5xO8Xavok771OlwZCi4tGOAI11ozkHHEK/TCHjAWHrSTTTecGpSSJcxj7L/NGM9VQZRD6sG1Z4lHW0nrZOXl7jdvfWZ3UwEy4bOb6K7usZQZnURBBDiRxAGmsRxbFKwViKu5lUFoLEUwsplsyMiIkQnJDEgcA1h3n/2n8b9/gev0AAAViItqOQJEIMfGUUYPto2AwcBFFrmVYIG1JlasXCyl3rbepxR8tqjrUpL7z36IaY3QJilVIQeLbxDsVphNSMWywjs9Ttvt//7/+dUlIFRtptJJujQqHJp7QkSy3q+GELmmWObe+/0q6aafSkND2wkiYBQ4IjFiokrOS3oq0MRlZJnsyvRmu7d3RLkHh1nI6d0yiqyG//uQZOyABCFdV5sMM3Zaq4vKGGJvzIEpf0MYa/kyDa40kxjlRBATBiYG3W2epCWXG69b34///J2Hx3xtgkES0RCBpNJPEkr3oJsTNrRb2IpcWYj1H7GMQhnTTT6TZQ3k4yinCaVeClDrKcwG9v/tB1qipQFx5oYFxYHx4WEg8WDYceXMOcX/mlqAALb3Z+DyNevN5EJI2dbbhPve9W6W3UEsRRQLR0WuAhDIlr9Tm/nzkEC27lJW++bRO32bWw3kGqf0lQJXUEz9OoFiutMkVHiu7CVCMjEpolRbormtUVGLiOx3ZNFlq1wWfsw5X4L+06Cp2VUtIsASkm5RpGHHxaScVGj+CGiH2QfX3cgIjib5dnpQzJxN+bbcl/DOuziNzqoZOKFGpyIzFSRDyb/6VzUI5JVaHWhJSI3K6lVzRiI7l6PyWMRgjRtFm0bDgRZKqGGlAAGAEpNSZdkqIesv9NFoCKgRr7gJoxAieJndDqSmIKnWC8Utcnst1KFT3v2/L5/sK/jkWWQb5SQ+EcHQWLbyXVzZh/pSH3h/sUhIJZqd//uSZOMAAwk+YOkJKu5NI2szPSk4DaU/YGwwa8FwpW1ckw164GpwOaFDn/8uf85CKqR01l7zn/oXhR0kJKSSUmFZWAmgFoSFkYpibj6SSNyL7NVJPiApKLMfHMfFKFP1qFQOdkL2pKHiwMD2DzsDISQ9lZBufI3T2lJXtvvZnP1+0SBGdoPqhxLRq/vxHH8k5IKoglQbmlGXXxSmjQAHJf0SM5EvV9SvnzSTqL6PZDE5pXX38jVgd9pj6thk6xvYUoqfbv32KTp6f8zKxv7dkglo7ZF4r7eWamXniNbNfWPbdd9f+G+/X/vpvIxj0uWEOtqdT/+AcNHUe0m4m3K4dImmWZrNDGKHAwo/E4LUMIunarHgZOoBFEqgfrhoqliz4QQNA7TOZVTqu5k7l0s2coxmUIC5TzhXPL8c1uv1RA79X1fenySLouW3/Q59sgCSXfeJ6ecqtHtI0GiNpXKxYWl64sLimAON1xgHiGjMJMUMzhKZSLBVWygjeKNfBD8/NrJrV4o5AkLsr1YYokZNnZUEmECSRFUozyVdDBjlqjnu/v/7kkTmCAMrW9rR6Rt0YagrNzEjXMtU8WRnsMuBWZ3vaGGNd+swiLOS9GOiGOMaogHxT6mLtZ63hwxiM8NdS+oABFJyK28kyafVcTRkRTxCHU0aaKJyodB3leVlq8G0GXt7svt97y1xHvz57fu0wV1fr61ESJJZVnyXPvu3Zm/oSETUPct/HaM/6GDC75CYVp+1d1MAtrKdF57/7+6/QUJS2AZpC1LCVUSLAFmb5zx049yKIlIZJcPrYcyabDyEXOsXetH9fLXvm2aK8exqzqUrKyJGvChG5isQ7OlVVplM1HW+lepJUF7/aWPGtoHj/U9Z/1h/kj8lhu8igFNS/+GCwNldNeguxOtgpqadYIKhLVHKJGn4chHx96VttwjteX1mjHhs7MYe13E6CLo85CI2QVIoWQOj4+qIvMPEA7VlZHrRX405DFZ8yHVyo3MxMp2rSv6x3IndSgASlLUSFEDAq97wXFsJEVc5SgEC9A1nTUOlRrKUDYWM8xkf1ZFDRRlbbVUfWo9HDbo813dkR3ZSiRZ36Ub+qHFAt1cjteUx1Kb/+5JE6QKDgE/Ymewq8F5HevM9JlzLlUFo56yr0XYoLJ2DFXg12RogrP+rkQUhiOu/oQ7J/eALiCCkk5auAiPB484qM0M2EkSWLgvbkvN7Y8pUbX/zs56av/6org27uQzGKVVNS7lc7EkZ2jiVHaf1VYgGMRlEVIOZXdVuxRIYQzIx2eOs/Iezq7Cbf9kIPImCxXOGAIBCAKSkmkCgyjmjBSRUCbFaPOQ4aLo3a3rEuFa8pkftz62jd+H57bzOfnV/tco305TXN7mkZKiIRosykmrSZ65ubgxiDnss79FaBxdSMC3EwO43Pk7TtWGJ19f/u+lLSf/E3XUMPFcmRE4BKKcsXCjmuuw97dIhJonf+kiFd4ChUpAFR5hAVg0xKu0Us5dFJ0m5VKMmLRjphD+15SNbNDU3Iqiq6xosbEUgRUMSOdX4qfqpuUItny/qrvlBG5ly0MTPMi1obrxs6tamdd//FSyP6qXsZPN88HFqiBxKAmAUi5bxYSInoWYow8JPB43fcaqxubm/rY9rKgwdquU99SfiTq1Ruhr9zDRA50TH//uSROOAAtVP2xknKvZeqftqMMVejVVdbUQxDdHLq+wNhC26Cr2R1HoREVY0HZbJSjP1EFb+ZSq90XI1WR7qZrOqHIjM5rl+rEegxarWhNeK/4QRbgAwCElMpy0IwThPLW3FtRKIsrVD64zlpVFzJDxul/KDkoZTkTjXIdXRvHPqhVH2XGlKcMH4sPGY3G4wXGEApZOqlanlPxY+qsvVrdX/mHasiiDue9Tvnf1WqYp0rFNuO2d8VEoZkgpJS6mkEHxUTwPt23BAkxGhqlm227TchQCBGCDEGG7ntJbejA9JxuKwbBjOxVbZddfXho4AuzTt//yO//437fy0jcQhg6g9FBhklfd/wJpguKDlVb8bGfv8e1gAQkAQNpPDEmSn8pokMu3HhUZDP/R9NHk86NyPqqQqFryv9OPVPNbUnddTV2tjGPTx4vxlHTpcL5ODeLq0rLQ1ItrZBBTM2mpFdlOdZ1r1vqc87lk0sQSZX/cEAvjlWm394x/8okoABgAACnJkL9SK78kQk6UuhuDYfx1jrcRTFpAmAxIkurgzMLLSIf/7kkTXAAMJT9s5Kyr2ZAZbWj1oXMuQ+XDkpGuZl6CtpMS1d2ubkyC9rLcUMnb1Ta5jczimasYU2puMMgDjiztlpa1HW+lD+jFjXg88wpNIZG9a5JP2/fUR/2EuIj/FVHIJAkJFu0TD9SsultQtFexuBILg4Gz5lIEFpBpC04jPUm0q5EZEX92399DaO2NeY05lLWJ9+FVAqqLV/3X9fV3N/yf/9JSbyqfs3NT/88/Mrf/j2/RqylregsGAAAU5JNgYGRMvw1IBTfMCGHUVlVuoCpUUyA0+JeYxWWuDD3xmI7nyX2V1X/yy3Q4yJtzHWO/KIGHHT9Q4WmaVH1IUydHUgtUW48cplM9vua9QDJ6F9LyiI3gBWRrD5oAAhOR8KWFzOmHj42HFxTEl5G4IA8eSy96rdZs79LY88zyJv/dqa/rDZd4xvP7lUjoVO5XZ5Ec4oiJg7l+lvlacg6x0JtUiC4o40OcURDSkRvJMtRAPC/qa+MdmYWH61cUx6gAgAFtzHR0FDBIXoRqloCbT7RAta9jSQ8ERaUtE9vY4Cz5h7Cv/+5JE0ghDGV1b0YsrdFpqK0cxCF6L2UloZiyr0Ygq7Ez3lXshHIrtJTa+6j4a2UZivpMw9u9nKBAGSZsq+hg6TnMk/57I8l85kYWNV+rTm/mmWCxv8/51V+5mvO9SJdQBDBgQQQlA+DrkMERSerJEfBIXDQtdV0pMzt2h5ygBJY0zKrfTVQ+2xu5v2CTAy2UfaMzdkMsXFQsyKgCFmY3+bpuOLX99/j7/mbnquDfyDbO/+H09jT3O4ozKHCgIkigglN3NhyJLKKty/q24PhWFYlmq5o1pyEAE05XYrcIutQh5t0QQB5jETVl1173VfnL3dehsv/Q0NGmmGGnNPbUnJunerMtu3MG7ValkQxvmTFoEv+irsqsXKv0Sp2Z6GlnzAABKcDXAqh8mDJCmRbe2pg0XO6tBQo2aaZ8+bm++/5J5g4v5E167davqngwnCJW82NZWpHWNdyuZlUVZMsxDjgHijkc70ISj3FebR1X5uMd6PWYyo/U73fF3MuSxDRCzIloDIJKUc0IllwpurDYqPQUEgMmWnnq7d+YQDZnx1f7///uSRNGAAwhcWrkrO3Zc6Rt6JShfjIVxa0Ys7dmHJGwM95V664y6YYIipGsK0dSpl/ndzupetq9Wuea5EqxyN8xhYpjn2sbV1MUbHIfRVu6mkcgYpNTyTennt89zdA//p/S/6kKG70J6kkCBFFJSmyIupEPtB6kpFfqg6GA5JFgyKiqD7TrvAUHYwbuLS0lMQNKCGrb/VyBFCAhJVKyuLIro3YzwhRjOr8EKPMp0tpq6t3koYz+uTfybkxEio6JnplCPW5AAmhEBJx7Qj2ZpbpMTY00DwoLDyUvr14YEJ0rpKTjGiOXN/dClTJgTG//ohpzOk6xWp40U1Z2pyOE7seapnOl+p9FOHM0+j0u5Nhxv/7+YmhJ/zCSp8wsUcql/psLr8spgFNGCTbk4QxWb0X7Z5YxjQzAVODTuIT6EUiqEpSg3rGXlNcJFcoIpisyy1CigqwweVSDTSkGP8fQHCJGOVimOrGMpTlFVKphJ7kmasokYxW/U6zv56kWpGoLUcUVSzl5hgvyqAEgEEEpu4vjyMtNytEQxJiZAuJKixaehqv/7kkTOgAMoXVo5jDt0WukbNz0CXowVTW9GLOvZiymt6MQVe0QIQIbtY0UWNl9gPrvmHIPjOMOkIp//dbepZDHwYrk1M7pa5Q2apitmFZhVzTrI6PtufPY5ECdv7fTtdlcod6Miee8ebMclypahrlTNTx0PAoASU3oF4OhkJxHe4TaPPF9zUfQg1pF0+cLqybTazHRhXYfElpMk5xTozFA9u/9tNoRX7TB7X73N+ePH1O6zHsNLih0cVTTz/XNWzoCD//vN1H//CTyEb3+QivfJRV8ilC0uK9IAECJJRCbk3TJD6T7cqBwArPDw4ulfClueAcvETHKJodBUa1W1OpHOZHFf/56a+P/kaogU4fs2LrQo7QsZuphUc5d0qrqc5JHUMIcaBv//oq5Tg9ujGI3Z7NmD7dWoNHqXZxkYiYRSbdp8qgpl5VeLBfywXAjrKgcf2s16TGM1ddQ08ieqbKqEdZRZkj2c//3n5YYPvtVRVRbppW5FitbuCqndYh1/mOI9ef+Uiws3/8XEr//+3wt/xTTfqW/qGId/agRJWIBbc3v/+5JEy4ADSFxaUYs7dmTqmycxqF6MfXFzpKyt2XYn7Rz1oXtUelSsFEWzDQkwTFXeIFUdBhpmULlyynBIXW2jOpzjQNP9lvf7jkIB4sSWhypnoqVS+UPYue9qJq7HOs7VWNLlv/997Uciq0225+lGjrfznmaOfLOCAS1IZ6VD0ezQk8E8uvKc5rWKhGy9UGXVzrsE5BHcXRRlJ/YYphhhXLaB8WN//WJqpgtraTFtCy/41uLlJ6975uFXkdLRTLNiyxp+ZDnDp0Kd0nISfQt+o7diwAEokAlJ3Snkj4WEzp8970ja+eClIo6mMjlwuF4bWpUECMXx5FwHodxf1UWefE1F1D+pSH+IGHjC4d9n37atk1JDSr1Qxnp7tPQ0xz3+1E57ak+qqtG6tyNkj7KS/7xs1NHLgJMshUlNJKyxUagOgfaISYvM6iuQB2fiMflvwEBUHAYZwf29yr3yPhs//iIYfUDLMZUUocSyxf8G3M0M+76voax4+5uajVvT+ffZEev/r4/VPmzPwjQj9aobX60PjFh0EO01FIVYkJOXYsUS//uSRMKAAtld3FEnO3RbR6sDPYhcjFl3Z0e07dGJKe60laF+EYjosSZoIOwQCjtrWJIAjn7OSgyVJwWLPce1WTDiIWV//+yGcc8CZ2FBJU25EKutCnnHqQ9ZrsYzX4rOWYQCYkX70Ts+oEeo0VdaNQpW4tdDj6gnv+Vvi4uQSkpKviTJaLBotHvK2VlxhtH242rqzy7VNa+rVXB60tiN60t631mNCftO//jSWdEl32HyyoWDq6EjUaZnmJzyCHENPd3Otd9nOOccO9Lsnc1quNebX5pvva6tHdE8oAIABJTi+TDbtxmclS5P2g6tUb1G6xdwvc3T0Zsa3bXZYsxmKGu49cxYUJ8/HeF/nXt/859/n/f+wEGC4ICGqz8xzdHQ49Wchxb/T9JHHnOBG///NmRE/dfb3xX/2/jBYAAlTYzwOjMp9lAxGSrk+yPVddqFgu6hMd1wwmjTE/1VTB7ha1ErrzfVo0xwwTgm1X/O8S9X8KQOYsWri57uNo+LZh07RBv7zP/FV3/vLlm1oNNWL0MleDm++G/QKiCCUZctKzsK2P/7kkTDgMMRXdvQyyt0XmqLIz3nXowBd2LnvK3RcZ6rjPehcCQ0fLkZVy7payJc1SADWs/WUmWCxfPr3y3QeQA0Ed838cbaj/9jC0EJfh+JiTf5mJl38/m/n/1r/3pFLB3n/RJ4+NIWHZS1Hz/////s3J8Lf//8Qp6SKmgESECgORBMWVsJWiEwrOMFIgB4SEEd5dseSm/mig9gTPYgZMuPdLaebCBBrpm7nCul6bDwQEokuw9ovPvmXlXPpaZHmhedlsMKoyb/WGz0pHvEeooKMxIJ8XEAnA4CQQQi5ZCo13U2K0WmCR//HEWD3k1JBACTKXOz5CdicL8+mYJy4TjUchEBmKX9H601qxQkWf/OZ3nPqLnUIuK3//60iQBD0apUOQ/7oJqo0SQrJ85CN85RjKGo/IJiA03qSKrBEBKTdokCRFZtGWV5q1BU3kM0Okih9BRJ/uRNFjFjSZZIhhwPXf/8rVVdVD5KDQjFD4/5eLgZH931BA1XuKr+ru//5lSiB4RtbRrVrH/Nj7sscNnea/6u7uK5hoZVMwoIahggSg3/+5JExAADDV3ZuYtDdF1JKzkxY1+McXNk5jSt2XyqLNzEIXvcCkHJVgGV9IDdRUcRjOXAp6HW+9LlgnLHLCE2eyAph6jrRkX6pU48sNJ/8xaJNRDiph5oSW///zhCFnIFjFWZ/VyyKeQNFh8/zTjn9Txy5piETnTAEQCCE23hELhtHGU6kE3o6QzhDgcy9zuCc1xXA3oZW89qoy1JLH//70sVxEeWYcEASlWlqyXtBnfKOcoy2FltKSv94tr/hKth7V//9//9/F3nOv/dJXcrur46hh6QcggAlO8Pwivtr6FgZlKJfAfRVuLDriJNzZWcyTydUHLmOMs1qyyeeed9KRQkwxwXGWpT6FTN9dh+THmmr+6l61IIMibVHiH/U3+p63HKahoJ/YdAyREkd+TgqEjosnwsCAAEFSVsMYkrE7O12nFHlmH6m54I7mnqhqqIMn+qbVD1dFRGZ26WNvYbk4zj+6+Itjmvi2FNcSFPruXpRHLIogVi29q/zMYaIh1mX0N+mOWLgYOMn6OX9KoajqIkTQPlAFN2qE446a7IeVnV//uSRMIAAtNU3NDIOv5dKptKMQhejAzzXuY9q5F3K2wc9ZW61C1BXOt+t7SrtUe3xXca9h70uNZcbjcsWGihkcCN1+jL+/UsQG3+6t+zeOQi9YVurEQYBAiL/ESwgsiAT5o8SJoDoSGPDJ0V/BAEAEUWm4iUUlLTbsRS1ZC7h4ezWQre1qh6monjyqhsqoHlfUI3VVW2Okjd3/6OYznZSmOglqcb9NHTayGUyjmFrp1921Ix2FRIFd5Cf/VVOU5Ea9xUzVMRfY4mGYqB6CMAAlmTpCtSHGZvQFZkUzNPabIKOBYkqy2UpJGXCRXbezmalFo5k2tpJsminXX0hYUi///GBAhx///3SgGAsajlRBzbPsxQpysjnf1zetFr8V1OfrxQUSKDq5ISTmyQnJGpluup8NgymiDAutuuumPj3vckRfFP43v/2c+53//67NRtUGkYJqHjbq+6I/Xa1FYzN/33LUY5TKityDz9s8h1qPUW/VlKmJidkwj/mCdqBA0EAJJTWA/W3idjSwWTjWCqYnBc+7YeywFk1Sf68qgja/+y8v/7kkTGAALKMVq5LzpkXcpLrSVlX4rteWzktE3RYCit6JSVe+1YLYS/f/z5TyMhcwgAgtHZSTPKvct8e4hUd//6u6jw6T1UcaO/RHYN5hw//9hUfEh3odlQAACAISiU3cMAHEsrWmQn11xmLYoAfigiibUDhWqOo6xGRGhYpOTnsmnP1mpSJYTExdSbN7ttU1pRg4H9eQ09vGIImDwtQ2ZU0/iwmKKHyeljf6lchNTBJv/xGLxRF+2guQttyRFoiJmXNJCbKWjeyNAlQoAoFj+45Fn+LrWEGo1aTxazA9v/+eeczuZmhQ9Tx5pyt0ebpMcLu44cNy3/t9WZlDZZ+qkWp9ELsOF3oQOf535Q9rTTHL1UNrEIABSUg9iek8SvjZHI/lUkEroGIBtjBTTOF5NxD021yPEAknIwkqD3WtF5DDIiH/PLem4EBgxYG+c6PFSHS+gcOJDA1ZOxl1b3OIcIcxW6MUsz+sqhrQa2/6c2LQ9UdhUACSQASk7g9MY80ulNfQeGhO8BZjJVrHsAg2Ibaq9h9m8s+fnZA9kotGH3/+z/+5JE0YCCzFLa0Ykq9GHLKy0lpW6LbVd/oyDr8X2pq4z5CXq5jr4Ijiyg+32/qHEqQ4f9W106kIVRd/N/95yNBL/E/ggx/BRtf+DMAAAQIBJcY0HJdOOY9FE6ZEOiLVdCoc6XpNeGTykZ/3qreiopaEtb1mBnHzaEuLQ///9Dc8xUzGPChAaP10e9E54joeeOF29Kf9S0fQVKW9X1O9XJbl7Dn5FZ8oR0jBIABTtBwRlKqUUWiHQsOZMD1VVZ1DgLJR7pNIwDBcu5uLaoCgK4AH//+I/n+RZnOYU//9HYURB4q//Wp+xBYyAx3/+ufOUrxAW/U1B2o9g98UfT1PNKNSiSCSnqJzbDFnmSu29IKGjR6A8c5ZVwRb7T8gAR3Mfc1NsZyxw/ud//yZ3oyI5kMO33SpOzSOQhlRkvt9X6KdEc7ev/Z0Itpg5C/oWYO8wQcKHsCRlPWRCTl3STWgzOmZLcjCKFEJA+bPQiBpNNk5iKiHA4JyurIjoeQCOMxa/6U9CpZQlKMf/9ug7qrjQo9G/7mUY0so4PFv/50dMMLq1T//uSRNWAAqdcWtErE3RdSTr6PedeivVxZOSgrdFQqSzcxYl6Sr/6LrPHfHy3+YRPInnj7AAAOcFUcLGrGLCQIaUzbAKcvDOxjRcYsSI6hyJJvm230pCOK16w6f/VrUbC0mi5v8x+3iHxUdk9BSEkf/u+eb/hGuqbau6o/i5d0598Wim9Y7f7DwqSixbkZmIQVmVIATUnOvRlomE7IEiI7nnEhxWLucSL560GruBwJ3qcisYcQHg3/3/qlyQEDf/+76XFMI1McwwG5q/////x20oECLKVdfxUy8JSTMLPdx////U/papfG8U8EREmBOPfMUDUQASU7V0xtrI2OmB9GiQyhBIbAkK7EjFPe2nLfZXDp/0pvnn/+Xg2OTv//8xdJrCwucjDP7Pn813GKBCXap+yz5iKPZRcNHn//2I5Djng4cFCr7JOYQUPmFwiPbpFJP4Gv1QACQQAUXLSgkmrnGppE2AgikY+8ltQ1zoftlMlhIcNd2Yl3kgKmEPULujzfSOiPmKJ1ZlGUt1nxUK7pVU8Rs39oOd0XmXm3fcxRoN/x//7kkTlgALnXNxRKjt0W6eq4z3rXAwhdW1DHQ3Zkijs6PSVeznJDZweQsEAPOv/9JkQhiAAL/qPV2IBjjnASJ44o7bE1KnocLptPc0f3xgj5mWpTswVAihCSTYy7rRcUO+ZUr6Od0IV7IqqIF7nFzoU1TMW5FMLkZByzvV1caRdDndhizJw+aValXaqAAABUsiYIYo1Y5I4uLS56W30QCTYro5fAQvYfwTc1tD/RUlNVNaaYXDYcTO9RQtYbox2obopAQQbUGZa6FDIouRx0JpMCcmY8uQGP92zbXSleHvqc7syUUeEBEgGww4qFiqJyQ6k0oiYIACUpaUWFlxSBxiNCUdAdC89awUFZtvXSfbHfv43xR4OPDO/zKps263tse6wrFcxXLPFZk5WJmStmiH7bv/cD0Rxcb7jBtrgwEfYukyQiWw+xj8////JCAQEAAl3dfDrVBQwnKqOdxNtR0DRGmpEIT0MZF8omnepC6sqM1KyiGBatEtNXdXd8Wtdw11ffwq9t113ffO/Muix0a8V/+syeyQP5cGg0FzSSgwpfYX/+5Jk5YgC0D7a0MhC4FrI6zkZhVwM5SNm56RrwWOSrehkGSk9YGTDRLY0Vv/59+7qq+pIJty6APB7Hpq9XZt6JethBCztVxghT+WQIKVlhtYdminSnPr//uL7++sSJHFDhYp5n8KZfkyGVFPD+zzMuf+tzxjXjXb/+2c21M4zZwdmZmRVYnjKUH7l/9pQcECSAAUXPl8CqWZqO2Tbg22evqoqAFHHbjEmXh/+i1FcSEOq61u5mMoAoAFEbsd9K9yzRUxK3i0jOh8X96/pV9Tza1wb9ffSJf+6wNVZF1SK3Ch1pUInqx3od7laQCEAAAIbuXhOGpHQqwj/evlcYRw4PQgntSPxR8FV/8pTIWWi8Ltqaq7WRKgUEpD9V9z1YiMiqUdigXH1bavM2tljx2TR6PRs2dSqzrd6I6V9qI1NLf/EWx5cowv4jQQIEAAILl0ESmCRUQKl9TrI1j2gl4Pl/DM6AMxnaMRTcVjVbK+7QbAKkY91/PVcO5viKuRYVaek/iIu/+Jq+R/PXF93DV/rEwqioWJj4+dv6sdqvxSRK//x//uSZOoAAxI+WlHoQuJeS4vKMQNui5jvaUelC4F2KSxo9ZV4XzTpDEr+0L3de35TDwQYVICJTmXxyl/J8sSyGG47jKxbapAHVNoMqwfSbo1zHpBIn19cWQgdp/x1LNHEjCWZ3cTHkTZ0eie6rVxygnZVbKX86HZCnpeq6tychDs7lDqtRuj6PuxW5Si0TUVw9pDusAEEt3m4PMncrLx2qqCxm0lqRVqJH7571O0TT+eZTyT+UgJ9yqf/vP349ywJmEv+tepO6dnnTYyYpuz9G1SnTUzrMUWNChbXqRu/VXJZlG5gUX9FqNT05rQMI3Xo2OFOW8oMAAAAqWUOAHWStWtqJeG2oZkx+3ARLYuU8bgsReNxqSdxQqlfwVOCx4x+bXXRbsJiCCKtJRlcmi8rvqDun9tfOYPjjOYOv5+9q8ozeQ1B5x3in1FwkObzCUGE3u1KCgQCSldwoRdlSr2+GBNHB4BvPK2CeUkbUByJPhaUVVZJC44yr7qhKHbkiz8pXxfE3D2zMIIBBI4+iOVr/rYeQYcwn1dUjPpqg8WdRZ/Xp//7kkTrgAMwXNlRi0N0YotLOj0Fbow1GV5nvauBdSvsHPOVun8zd1GEiv6dBVwMBT+XUOj/1FTjSROqRCBBd5YSkXvSnOUkqkWSyc+wrJV/VSw+2RaQ5XV331BQkUpf/0ah2R3McwggRzPbTa3rYjIFA0fo66aeyy3F17/+9H6gjMy/+ScIP63sxKFwAAA91Giw0qQsBO7BfmBWv1xn7T3eSK2jqnpfFbosVES836IUrt3JIKt8JE0Ov/2wWY5RwGLN/3k+/i9vv7va4wIB8wDAQfE31kIRHapUMJHIKI/ZbfpWu2f6nOY9D9TG1xrf6FkEBMDsPHf4gP8DLIn+gEUU4WXLkS+N7c/5M6e2XPUBNc6vRSXXkxE7e//sIcQN+zLZkJrQCMYMM9m0qc521WoYhRJmf/00dydyV0Xr23BlXlAX9Z5QnP+iAAgAAAFS98HSW7BMgkUyFZPfG4dcl55Y+hTZpSX2bzLt7Xqukq2UwZh5t7mVl7bpGsXUZ0M8/jVn8Smtbow53n+4kUcQ72LPlnQhHMZXcY5xd3Ur+6EomyD/+5Jk5oADGl1ZOegrdFNKS6oZYl+N9WFYbLytwTai7yhliXas5RoeKDr0mT9Ts3n//2Z/T+c5/xROx6/JDcl2LAKVxv37gGvJxO4Uc2ygZur95b/S8zf/6Z/282udDlw/J8qizOkruEcpDZG//cOHUhnDCVM2tlT6izdp1+fE4xACAn/QA3g1rJEOOEukgMC8koiyDEPcjh+LDLRr04jLUWYPn8oly09jeNuU+CG01r5WleHpTodN3S8QSaf/zsBNP/+eRGERESMqASkRl5UjBNl825g4UdWs+YQDiKpinDCSmq6GEh6UoQEv2vfmEmvnmGfv6nfVB47JQYKSjJAJKUvBREgUWoSIyrYwaxEVPU8o5gUYVlILUAaHZpw6sk+4wJBmMmvIWbs7/VTlYi4kT0vXulx/tTrfUH9frnzMrKKETmRflp8+NO/+ht9/lh2ZcR2ggCNjL4GGXP+otpuxjgrLRGQECIgoIBlO/yCq9I1Tg7cfcJRaUChfKvBknv0Fkjzh00RhPX5oU5MW8nV6KeKgWkp7q5zLN3GxD5o4NPoL//uSZOuKA3RdV9MPK3BLaLvaGWJcjtFlWkw9TdGmrG1olSG7zmbu3zlZ+YcOPPVDiKL0OHz/Q6/lEM+znEcsHMTt1dJTEUTRZDTckwQSAgxMIEEGHBqYFNT1mkfzxtuzW/R2LftVEQWa1N511R/sCL9Hs3Z/zH+HlFqViTfqn3P+7fiAp3dWpIAAFWbmrEz6GMpQGQh+XTah8mxthJDWcHuncEGWL+uN+y4A7E3Z6ZPu6FCTK6f9tTgY5XIhK2zaxf3LNP8XLlLWm8py4ZGpOaVj0NTjcmBMSj8njmL6Cn0DX5wkE0vQSKKGiTzNBvQRSb3S+p/51v6/9HngjiENaQUZBQlMlz+hMlBVueZROoF5SaVLjMy/99N60CSb1/fSXX8oQOw1idyVr0GAC2/NcnFH+ot+g5/kf+f81MowIK3uEyN7s/lIcj8YGh11hrEBPWysDQAKAAAIAUagwEekWFtqANJ1wbFa0zsoUBAR8ybkHaXR7j/4L8TR3877CWGW3/kL6Tg+Vvf+z5QCa7oFYc1SdqxyDgW5P49R6GflQbRZ9f/7kmTdgALnTttpijrwREnL7QzlXo7hYVpMPa3RUybt9PWVeJIHmV0Vt6Rqfb0y4amvZFF/Ulb03X6rHMsf1MwSfU7FFJkQphgAIlu6wuej0+ByClmpuxmI5MzD0RwHl+ap/Qv6EMP53bwQq3siS8FT1Bn1NXLIwSBPBED1lWZHncsFnxXpM9OXwAgAAAxqgNhJoZguItzFN2qt1mGMqmRCfHmMev4uigSu4bx74VHHLXx+kuwQojjnzudAwwtbE4e3+ttVY7hv9bzgLPLHubjABMkLk3JhNf1C2Fk7o46azs8jJvspc/zydjq1NL1MWhAy+YYc3Q8bK3qTfv+m3KOe/QwkGEhQgMAJ6VIubxrrKTPUPS81EqAgX6e2R4B85F8tEIs9N/j9/8uRKz31vXVKIcWVzMSDDFIK5h7eAD/QJt430BE/DL6nFfg/0b6ghN9bssd2IwefEhAEgAMAAugX0zSGpn5UFEMSoZTD6KRTDiCuhOM5fEaltXOgUkihIJmI8mpFi0f7pEWAYskyW6hXQ7C7miJoNJ1FnagD8QEm0Fn/+5Jk5ggDd0pYUe9q8EQla30mAkwPYXNdTGFNwVglLOj1iXhn2DZRf0UD7edJjemjf5BM9OitB760n+pJD1LQ/RNHYa1nubzIYLYiRBQAYJclqj8E0VgJA7ZsankYXRbMyID7tygqNq88388SCpbxW6WNONByTOdnxhvyf0KI3nFf0b8z+amdPNLbasY3x7q6zvZ+SkEgEAG3neeLPFjUHEgZNq39UnMsbxXV5omP6YsfpxzYy44gJD/Hm0viQNev84P9CS9WwyPXMPKirc17lh35QV29Sgwm+wzbzY6/vJtM1k+iP+3oPjT/lRu33N+VJYnOVrDwAECBSJBACc1C6+MNxoUyBMzhIgoajh2xWJo7UVGQlYyNa54yTW7qWogGJ69zE3fagGEk3yZZW4oHnbnCpvor38l+c36trSS+pg1b0Of7u345/V0KvDNby7aRvoOLytZoNIfRSAIwIBYrRXJbRwySAKbwfKPvRu+SBJRbuRqDp6Tpk3b/0lPRqdBOrVqb/+6WA4FLegThwFA5Sl0uDGJAeJ7kQvfJICal/4zB//uQZOMIA25N18sSavBLCMttJUdcDD1TZUe9S8FPJyz0tp14dzx49zgc750liP86Ozq0Skn5yPD9k/nS4j6CJg2s5t485hxhkEhgBXYo+MbiKSfbBQ8hipzYnmia6v8xR+fs93seuoO99f8Lv6CAInwS3oO/MO/Mn5G/FP1O32/M7/T8aUX87iq6j+zsflQEAeGJylo1lPDJGjofH24SLpUk9Z1aprtsotZx/G9XZexa3nQY3uSl1+1nMgq1Hhd8jg7//sAot2uWf/ODZBlvnpODCkk+cSLp+rSJceCKuokS65ovOibu3YzJRn9hvW/c1Kb9KbGn3NlesuFL1Lc99G/3/RN+LlkJKAEAoEpTmSOZ9hKzApWQDrCqCXalzVuyZmf+tFdRo1RePmr61GjsvUSZQSX0Hv8X+CE/hC25jN61/UA+rP5ShH9Gf84/6P+E/T7GYR+DegIAAAAKyHB/BBE7YSl8Qko6lMcRq500LjCsiBjdV0CyJsIsTlTKhwi3OGpIybAZDNfWRgmpv1qLJNoM2eAg40zQVT/Kni35QISZ//uSZOoMA75OVYMZavBKCcttJWVeDuVlXEfhrcFCru40Zom67cqNH+Pl0+aSPfMWc3U41l8fNP88RjfnD6v0Yd/W/uWHz73HsD0AAYjw/8LNtowEIbZdBwV6sZGoBxBPIjjVrV5Qs13PToOFjOikR05m0Ajv1G39/3/lvzi7/Kr5hU5G6GEgvg6c3b2a/frgAB8BCjcVtGKYXBHpgeRsMyzDC9LMs4bGhOhWDy9SInoFjRzScFJjEGsK1Hsco4RUAUdRMEwsuiUCeVnVjrJtcuTh6EoIDy2ppKPi5fUwem6yg3EMXPtIR4OfQSG+eJxr6RAEJvnGW9R6Y/ZX/JzH7HHt9Hf1kR2p1Q65nPAC0k77VSbmi4bQ8mUag6M6gYdKgjUf81/XAYxhLxAwRWrSqPFTV1SD1Jl3Agj+VHf3GTvjhb7lG+hrfOFhraKY5vnGnP5pM1uYhL1jhFqQM/EicKVV9NWAAAAEAujOnNP2N4HEqV5zcqywCAX/u9UogwMXWP/sGQGVrLVX8MVhJWr3dasIDhFe+SaaUao9+FgfD8WCtP/7kmTkCgN9Wli5kDtwRahLeRjnXA9ZaV8nyU3BZKduKJQdeEANLTKpAuJueeC4RM/mkxvx6PW+Rt8Zk/msUOP8w8/1IBuc/j8j/HpZuyf0LcWb9RLQGmQBS/pLPmvgIo+jRcmBZh+LySQIdx/RoE/j8XND97ZiAjGPxVBk474rIGIvDb35UZfnnFS7P43HT/vf4vf5xnnMUY7zTj/Qqca319I3fpbLdIAAH12uNR5WsHHAlCaTNHi4D9TZp0Wsd46geZhVeKcHnLS1PhbSGokyUS2fOBAbm/PDrDpTyuooESPy3nA2ElPVMRhGq6j7ecEENmfnB8b1JDe30yr6zM1f1IP9y99aZt+Vf0v06H2N/zN74KRotmMogpJuXyD31PpLJjx3OLq0qBMS9/lSX5tTejX9S7/BinvnBv9Wv5xH4f+M/qECP8hf1ZvUG32b6hycnz2VVi7pUs7KqkAAAA+UXqfcsZKoW1j8eatKGqr93eQFyP6bWsfaSbK7s73kt9YhyKl9ZtAzb18xZjNV5c3oJQQsPObKAPZT+gtubU84S2//+5Jk3gQDeFXYSe9S8FMpy1klB14NkXdgR8mtwRolL/STiXpAmFj7zxSd85280Un288/V6DtujEPyhf8mZwxw9iZ9q24EAA0ASCE54LPWjqJ0ByDyprrmFFGgy7JQSRZ3xBNCQ0k+67MeCb+4qH1TsAifX+NDn4gfpv/HfyfVT6vg38d9REH4iOa35ThssBmtlYoUKlh9QdEjaYmJkxbO7vZPF4ip6rr7eeo4xSi1hb3XdTmLjQmR8pBpMmnvxuWKFT+X/vWpuIaw+0rBqjJaMh105CMRO/C5Zz8qLwqNbi4aO/h6utoqJ6mj63kQ4nyidT0GtvPNf7l2xb+VcAKaBgAQADmNZG01QNWWBDLTEHA9TJsubct+IoF8AjDatOvPCXWpKNFXYWHaTTNSGw7oiDQVEzp5hgRoyXmi517CsWfjxjGdA5r8Tjc5vKGacc/cWflP1HHPfVBW6vzyfSZyj/y1kgQACC9JhJmMVEOAizZUW65CSoNfxIBDsr8qoxEINrA1s2ijAm9IUJT84DH/Y79Vt6nZvjW9Tv1qdtJVMVvY//uSZOIGAzBOWTHvOvBJyVt9JOVeDelZYsfhTcGWqS00xh147bSCDt1QQfbcKfnuITZkYMbFwJioLqNQIQAAAdyAF/EgwaQJ1IngjGftp5QFp/uxCINFjVLkun7dvCVO/mR+/mUyWrMe6g2/MP/OLJ6Kb5AL/AvsQanoifRC++XzqgrWrnHihCzudvrlLeJiw7nG4rcRIgAJRT3KOK94LSPRh3UOXSwvEx+1BgeWqSPc5BdhoQV20EiN1ETCbkfKAo+94xX0w6jedR7bRgxvUhyvSUaZNLlFypoYxWdUcx/0HPesTaQhxOCVZyfUfwbZMkQAAAFTEK0C0LI52ZyTVKcuCL/7qYOAKTV/6B4GN/qpkJrUFeDAFHf2Dcl0U0XjZW6mk/ecTP7HCf84ozfPb0chf5w/6srHzlWePzPuCOtn0r2xTXdWN/9llB3f4RK1O+dQDAAAAfxnBUZbeBkR8cy2lZjLsZJnniMHYKGCvbuHWEMZRqaXJRRuNwlCSSE8A2JIoiqYpiKGDeYEIdr5UB4uuixGV+JAUNLYlgVl6xGBtf/7kkTegAKdTlu4yirwW8tLbRllbgtdKXNDFKvBiyFtaPSpcX1gvfUhRPZB8W8jHLeQH/j3W0qcb+a2lV/Qo7+2A3/XuwBWkMIAAgy+SkfNe+moLgpB8YeJLtpKhoWb0LUV8XtIELyooftIBNX4XNT45+hL5hcils8gvWh/4436s/q/5xv7P+L9LTyBusxa3byA3TugBAAEAQAJZYhBR0ZrYYSxWjXEw1tvv6Xy/OL5399ub96hyes6xRexJeED3rr6xVubr8RhAULNOoFTn1Y0gbopx4b5qmiEkf3OPbV1MJmc3J/qd9Sqfcn7Sj/cdO8wwmdVP8Q4EA+MISQNZgwAJAK+7SnFBzqtCO1GUwEHPlWcjkp5wGBtF6CI0cc6pf9Bi/KCKJVugdW0dwIv1EfoN9Ai/kf6in+qfUGn3Ft3U4r6qz9EO3qdvoZfdh13IYEAIA2VOk372E/BRrE6wpN5X2XWp39xGAGqtm/v/q7BbsWf3O6upty2ci1i9VloOhFefh2+2Btd7z3XsP28uOF/8B4ntuYPWNdVYejL6hSEXRj/+5Jk5wADhFnYyfBTck7py409R14NEUdrp7zrwU+u7nSTibiML1+5wyGpvwrI3mEJp/sNn1aQDZPIx83orm9KOnoed9CqagzlyUZJEQlBCACcsUFE+tyB6Yip1iUzVFJiDFsqJw8SO2D4gQFyu7FDm7qHeaOA4PHz30Fn1U38fN/Kp8oR+jEV+Z+PnIvj6v2m08wg+IwHWWH4nbgd+QZelEADICABEAOpwbj+xKbgRP8U+SSabBot9S2Cz+FjFA3+fwRGLSdfBkE1rstEyE4frLogLu/WIUvK9I3V6kyn9io1b1mJs3omCvzzqhBz2kPYjfUGzURA5x+oEnVBDKhxuFuwuAFolXQQGV4TxZuwZxkFILeymoR61HR38qYy9Cye0Mt0gczv0LovmKvypD6T2+Sb0U39D/qrfs/3duppgtesQht6w0d7Ma/B87hhAgAABVkLJQ6sxI9FUUisqjj9ftdXeee3fux6abzvcbNu4/K4t59vU0sf63K5nGcxkoZqL4U++/FFISzWPdzTWaO7znrMwojKf0R/HYbs1aiRLXXz//uSZOgAA8FZ2LH4U3BWaUt9JOdeC+jrbaYtq4E4JS70k514gm5PV5PNqvJA0NPnSN6kCXLremaN9Zaf61ov90rfPfsl9kn+5kf0hiaKPtztiIqbqBM85hucZIWdcsQr5Fy2ID+7dWMNFp4+Q4tZX4f/+aqDEhgVCJ3Xibejv8Gv5reozfBv+Ynwafgn/V/WHdNp0b5G/KnqgLiz8CAIC0hgAIgq+gtE+gTYNOSCiBdsQjofRvDWqJqIvZ658/88EnZvfOEH1X0mPsw+tgjF13FVBeR+ez7ZpL8qd7qe2+pVvmkU849/dXb6nHc1zCZpzs6kzPd3LfKu5hlDne6mOag/SxWKeL6uChscAsQ6sEs2EFdxNmD4qd1EkOcjnOExN94s1VfN+q0F2jgsMMyusBjOiJEUOe2Ijvzk91HtvoLN9ip9PvGfrT41rJJQIAQAAAHLhrvWZ/SUoWY+GOC+7mGeqMqR5aLk89+aIzPj+IdPL9S4RHo+nnwpgW895PvmalDcxWamyw2mPo0LlA8/YqMn9cn6VE8TDf7lrJ6kkRzm3v/7kmTpAAPiXdizGGtwUWsr3SECbgztd3OkrO3JHCUupGKVeNLjvqMVJfWh6q0D3OmhOSVrU6Bo7kIh3rzc6LBtXBAp/dJ5YHW2600iCpgsbopGnB5QzR9pUsqSR1bLEo+HwggQnW6yszfQsftIxvrniBVPYBHbupH+Um3Cn+oj+zfcno4U35X6ZPQ4Vfsx/f/6VWqPasZOkIAVAFgQuCAaFJ1I+gIywBwyOyYTjrFm2LM1tN9SZ7NV9b/+qfvrV6auMC+r/9FrUnmp50wmsY/lQmJ+pxT6lTH9Qid+jMb6DiO3qR6VRvnnt8w36Cg/6od6GlTfV/qYV/u/yhska8bkaDIBUUOzXkUo5YOB1WGGs88schFaLOKOZbkJFf/7/EIyq+E/jr+37fqK/Uv9+lGb5wT/J/GT9F+i/s3qc/6jnMQqABAMAAHoPpKM6ZTy2NhEHurIF3rcIq40a3kNybxwRrPmplcXyjp8bjRkIc3Od1dqTgD5YL4z8HaFkP2nGlgWQsHI2wLonH+Qo19hFiexzY9GYmmeY5I3QoChPqKGebP/+5Jk6gEDxE7aUe9q8lILrF0tQm+MjYVthLztwRYusbSDib5JX9XIjO6nEaJzSw5+VJvkpXt4VfirsPGvAQOEQK5gKF10/ofWmxvyiGfFI4YfE13REDv/+4UeT8yyCrIvILCTTFhAGOrahYr9U/MCPfiFfdr+Y/0itpd29WBT0eC6pY3ympm3o6OsAMAAUIXG4V+MwqRLvcVotC8h8njoN5jREsEHIqVYXax/piIDuPKvUH7DoHKHyxcYsgNuHevpEADey3JpweoW8xr5WFuV8gjvLDHkQTVf1A3Rh019I3/TPIesfzU5zqh4H/kwzX+Wq9ZeNHwI7B11ZrWHea0BgjEAEAAAhSSkshhu8tXl8B54juAw7O2e3OJAnTCKC1eeieOJ1WBh31Gjfci3ocMN9yHzRe/zxcf6HJ9j/0JP08z7vqTo5OogBCAAwAHLnQhSwvKNXj3YG1LttoLWW3VsNr9zbBH743rOy6GXrH34ZvrCPl3D7WBxc9/+2EILZsejYPRKIxwp/kd5CM/0nnar1DwGIr+SKSqv2aJ5/8vIlV/o//uSZO6CA7xSWUnvUvBOSEt5JMVcDpUrYQxNq8EboS30wp1wkln8vSOvb/cX/G6F3fvf2v/KRf/9pHXqFdYnygjHPNobRehbbIYKU8VyWVveMFCEeLyfILnc2kbCpfO28j3+9gQwe/Z1Hm/ZbnHHBZjPRP5dvRyrfQjTyr/i39Seolz/88+sdOL92FcqSGPARoYAJggIAAgvcHjArSXeYFakneio6r9zWWNTv9EXDcv88lNoVcZUJnd8Rlt1p6SBZH84RP9Kv5hqUziJhXncxPsIm+4u3lRK8os/yKZvEBI7+ZX/lX9PFTZFZNw8yoUJA0JCgSr+KSaVNrH2UgaxYJj+T2Uz/5GiI3pRQXBYJDHSsPf/w5dGidA8q/p+O/GA/9vI0X+UxPudejtdeUp/mUnoOXj3OPBACnbyuJMkoQPGh6owIAAAAa6kvDsFN2iM0VBMoerOCt2qLD9dO9pbQVip+PuED0K/fviS4az5p8a+DkFdi3//fhZGR5igmahXCQV1oDCjy+XDWtDOLFJvcT8mv7iXIv50mG/yaPA0efUZl//7kmTsgAPaUdnR71rwTQdbrSTHXAuNZ2+krK3BUqTutJQVeIf0W58ifWolSz6Cl+kovJvqTM71m+EHbFNkyA6NQBJBlgqOZg+RWwwI6nbF17tr5ab3zdJCs7eyVMUZWn+B1X/7DN5xp5jDJ3QwCf8NVMrPV/Yw5vQafnr9UI+jlHNbox30Nb0HmYRHug5qNpxZ2hVRIAASAAUAAAWUOI3SjATwaBYF4KUA9V0e3kACa7/cFRlcTA7jV8HT3EwB5b/fAel3QTiwOO84KHr0javQkQb2KkDn5Uq3x4fb7EV+d+arfnN0jVGLc88XFepIq+sxx3ap1CoAdAZKAaLtcLSoqcIL0YB5A9/OPHl9QJjPyAEADiJd1wV7cydLoLfFw4LepwBM69Sv6CAiU/UYrehvqy9qsUjeEFxYK7Gd211UxnuhcjVAAAAABmSXQW9firIiqlPWsWmJx6a1vDzKYQXa1//AAflJFzqktjxZpYVPKzi4vc/+AfBJBIx1xsXBAaewlkxzx8WHmPo4MbyYEZTx0JVO8kc3xMPO2scJN5Mhtqb/+5Jk7oADylHYSw9q8FdJO2otZ14MFUdtpKzrwTkhbnRjlXCYOeqOjeW6v1iPoExGVCAA6ABAAAC1xYdrLALHlVYPTPCxrXIvqSz/0iBIf/VYNySbGx2Q68f2aGX88lB//sBkf2BzlfIZ39EFPuNUnoQ/zOz9KW9/7elv1/9f29FH6iRUlAoBsJuoStItToANQcTpagW3FE3KtIgsP3BeQ7/IODQxNlbNTM8RYc0+aMqRcLJiv5SE3hjEtZNFkmCVIT50K08j6ZKl+WZUMYcP1hyyww8nDCD39ZkMKWfjKsvOuPVvMCUf6Zae9aZv9SDq/b7frWe5HKJDAK4DABKALuKFWV2HEeOE2iSXHQv0MgcHH6TxOH/NHxqXLcuLCV9jzu5UcEBL4nE44d5gOT/nnfnGp839Dv5TiFmd76kN3dH83o0UqgAAIAAAcg1FqMbrOrAD44BkOUOZiYhcJknWWTwNDDAxMnM4ToIaEACvUeKA5QWdFmkELV4roWKl8teI5FZLeTJ0dgpUnPlwPjHvJFReOH5wqGMFmf8uieidT+w7//uSZO2GA1ZN2TnvOvBVKzttJWVuDk1nYEfNrcEvnW30k51wB4lXqMTY99Ipp1vWZHLaTot9Zga+dPJfmRp+v9/5j/LHAB5q8AspS/qolk6wZtJCqzsIh2VsCg6WK4mEcRw36KOms1KB/8aGtkUgSP9Rz/cH9JB7eVRS/cPfmZ/0+qkvzCD5UGcqT3t1depPBWmWwABAIADrYumSO8fN4VcRaVlVBkzm4b/sr1m3EnJO6/nypKSEX9YWalZHZ972fdYR1U2WOH/+mnWuazsYvm9uWGfocBow9+pIp3MEWC06PoPzzeecRmr0mt9BNNfoYQ+agr/nnmeYYy/GB35R/o35J4M6KiBKiaDHEnvR6OzWAiVnFJjC6veuwv4/0YXeiAsEsgfWOET3N4mG2h6GhAXTqwGHq3QHEMxEdyzsWfibleIW579DOzX78HO+iVoAAH0pXNS9sTYp8EFa+rPEaCLRdiPv6R0guoonABjE+JvDBxJSf+r+KLO5WZvHeJkASx9T4/XBCDSgyJypODSCl7VUHxMduYF6hQctKhC3xeRfcf/7kmTtCAPjWdfZ8mtwTqhbnSTlXA5JZ2On4U3BJRPudGQdKGi69CorfqzP5xnzjH+YUb8t+RN7vzXJqh4UACQHLq572VXB0ejyiXscnPLpEcHS1aXEwN89gBhJLF82Lt+UGDkHDlOCI9rbFCLWyhNreb+hb6m/1/r+a3zR1NdjHb0LdIe7/wxycEAAKbbEwKOOlBjtDGFbm9XHP2Nyw0CkUennBleKdxOe38u3coiSjp93XlNF1rFDq/rDb+COFzu//33a6MMeOIIokECnmisESJazCASSh6tMQCP4KjQ7x4AR/kgnLfUHxT48Ny3oIxNvkizerfoS936OkEAAAAC9YLhZsfQyRmQeKCi3UFj0nlJ16ocibflig/erNPFZJOLy9pwKSJzeOs5j0OIDl80Z/oNJ6tMUeftP9iFvoRcSO/b+s/+/35NdYZoACAAAAADXpdyWSaJSZ5jCwvgvJ2Ijbr5g6dHHItFY1ceNQKz8otXosWKFAqbKpEtzDCqG7IqtPwvAUumaZxYnkQepZeUcIgTxFyn8NHIOTjdxpJrdpwj/+5Jk6IgDUU3Xkw9S8E5JW1ow514ORTtazGDrwTwbbJz1qXDCaQe2TJq79iaQ86cMX+dLR9tdR9LFz2gnlOW/ylTckABgAAIJb8ClXpSYVgVMits1JIqAJc1wJHzHdLQ+ditcApIr+8SB9KMImRaUCBjfEFb0S9sRFTPbQxn8g9viP8vnoGr6jTO76z3d/fmSwAcpC9LvWI25LbiHb4us2ak3y6YhXJfD0Wk99nqnFPQO7fl0pIYE07/0cN/SqnuyyljEpuU4itBlL/0F18H2nSMwfAOBGTvzhoFp/JQ4xyNIhWHpLnzBGHj9SIRjPKwuC/yoz+6P+W/Q36HE7fQldQT8vVyTIAAACXGlyyo9IngULR1HbuRsDba6KBJYNqVmL4fUOi0argldPiSqbrM35/3B/yhpvqf0IKH9aP9RL2q7fUv6/U41tRPGu182yUoADAAAACb0wnm2Gk2RBAapLzPVt5ZX4BO7Q59Ry2kzhkkZvWwfQJeFFa3s1gglVqm4ze2gSeq6zjSkv/nGbHctf/0AYHK1Jwd2IWZAZM1DFbqP//uSZOqKA7U/VtMYmuBNyFs6MMVcDok5WmxhS8EnpW0cxBV6GAg/qYPt9SN2d3/D36DE9hq/YYX+O+/EZefihkSaDZSKSJc8xuxGekFhTg5P4jgubgaFlj/k66GitLUt2xav6KzXtNFDfUVoa1ZoFLKdNQbJm0Yef0Y78TcNbUc3+PZqNPx2jknUgXaBydMueUTf9YwWgAUEuuP1YRqHzMokLAWhvv2nfgBeP/BzUJPImkkJQ/k2FuD2wZqSAb5rj3zk1DMNQQaSknx/3Q4zp2BZLo4wFgF4LRPfQAAPhh4VxaPJyTQHBADP4qiL9S4VRM+iv8VRVb4sDn6Hfkb/Utwsv908s8gtgqBEEJpJ6yw06JpjpfMNfdVQHCcROMc6lIndUUzJp+FiwnxCLsrqXckICJ1uY6fT6W/dPoP/zf538t9b/T/HfrqX+X/nNdVGAAACm8qoUMBhRegIRbU83M9GKUKtpILuV4tmn4LJj1JY1dxbsTWp7FPAv2S4srmu0lNT3EB96/T/apL7FcMN8wwuz+eu/cVMncUnmOzpLhPmK//7kmToCgNrV1hR7ytwSsbb/SUHXY+dK1RNZUvBHKlutMKdeh4yLujHMjOYx6i6f3OMNduifOJGNzDVJeqmtrMO//o/6kZU4AJLCcuhJDR1PgKfegUGCIsAj6PzXy2o4rcPjUdKw7c9CQwqyMKTSoZOVun/+ae8xWVCv0vtqZ+pZpjdvlh4v7F3M89xMrKbK/1GixocAgFFOb4VCWLkJuoaklkKzw4q0EizdnNCpbomRJrI/fJzYZur63AgXcSU0YjvfpCAkS7+eDOv+K/1uBCR6RlMPmOBcQRSX+3IES7+dGHU0JPEzFXFmpdxY0lK/6S//KsRChUhhxZwb98oD7ywUCAEADSn4qL2k9wFAXtCjIlTgnYbtWV5LoupCo69+UV6o4NbmRAb9ai2Z/H/UFr2N5QRP1G/2UUUQKZVVGdBRQ4NGCJ0q7t0qhAokACScu6aj1NcHgQQra/oQhlAwOBRR4PccHVvPRzyLQMdm3VehRGDxuNcpGhf3OGHKjmOpSnJ2L9plVJRwbIzVIP+GdbgQWzsR2KY3uFmdCX/6FrmMUv/+5Jk6IBDpllXufg7cE1pW5okp16N1UlvRi0L0R2hbbSTiXD6HFP84x1mAAcRABBLskTWvs7GLStGtXj4HoeRrY42N1V1180HlriHeDtn1LuePxBCJaW5RBHem4IGbf9h+lf7iNPz2MHcxFdmf9WtXtxr//FuksSyoKnRWf8SYXr//sRStDV//ji0mIy0iQykpWxeoHIORpaiWh9EoxAkKnGg7GDS2GBqOQlgOMPq9POweIG1nhM/ziyp9bsdXGMNc5Us+lAixmVHHh4WF7SMrotrejsR2fYrzPmMJjyNuQXob/zFGR7vzZhCITosXXDRt2gaFf3ORWmXWPO9Y0mSBwhNPjUFMhVrL6br6zVnrWcOIXqzkDxWvvwq+1TBcJf8DEr45Wf9lEc2nnVDr/qFd4hqdNOZmXvnfZ0iaWyDHv/4uCrxGwQAAAlySlYzvYUMMcIRkIWiQ9NYblA3WY8Wtm2vqMFZVzR0DMEoCK8VcIDcNDPE1uLGhPFncSGwu52jVc+molJt21qHz/W6DXd+KCaUipSSYbXmaXj2iL/4iKxY//uSROsAIvpbW1EnE3Ze57sqMWhcy/1dfaSUrfFvqCycxqF7eK2S1qvCPc8NTOk3///8vEGsv//8Y6dQjlRBEgouTeYVKYcjqEV069QhBKmGSLqKWoQVOEEOoNvqLldHC3sx0lIQXZ0pEf4t6MVTWVFI7S1GHLI4dMNEzWaQRI2IM4i7t4nkA6yWAp2OICf8qCuoRgBIAACSnaWAUeeUw08iNBwg3SRWVWaYfJgpaSuVq7MAtc4bK0pvd7btbXt8YkvfNs6/ziv/7USzd8hMSZyMxWyOv+6Ba77squ304IvxBqqw/OOb083TzJP/d0IbUjc0L/kLR3hbixBBlGXLaERTJIJSbnjVGDfBfuHqLqLbEGgMcavEEZhnKbfjn+/7K69qD/a3tG1d/f2HnIjSEKVy6urphRRMXKcVeH3UHc6uPHmJGvlAQrb4fqP/KCIAAApS4JIh8RkeNQugyp4blM4RS7zY3juzeJPilP+WSDpmDGjYpfdXP/RJ9YiKuRz1u9jGb5+8p3n/7FXfm2EZfis8t30meV1YtrvC2r8u9PLo5//7kmTtAAOmV1g7D0N0VyhLiiRFXI1NbWlDPG3RPqPvtGKVdvufWUP+oZGACASmpKmjRl0B0mGMRUtCAc6OnI1P4KBkqLhSTJIOH2Xcb+cXNL0Z6mi8/jZJHa1PORUY+Z09yGUe5Bg2PDxMYGQVCPI29Cavu2a+pedHLD8W+vV5Ma6t47UWbqAAFAABABSdzA/CSaplR2FTKN50eHHzTqXvlLC6qTu2SATmXnG8UJ29j1GWPZCXMgU6kh0aK53ekLWZuYgy8bQwVVz2cyZKyIdeQqBechdZxz6Wln66YQLKTTOZd1a4peEkgIKbm+nUJOC5JSqzUVctgA2UTOZyBvr765wkNf3U0mN84e0je5Vq5LKKkRi5m4yh3tbJU/KVgrIyyJ0p53vrfwZ+n5Zfz2c8jkvl//rDbB11xTWhpLcstQAgAAAAKvTA4S6OO4rIIOJ7VpncyGPnLqiceh58mQ4uSg2w5Mwax5QmFL4jnCaz/UjlOBQFDgwUUO1AmNGFZgRTDGRRAzExRzl1MLJWistra6aJUzPEutlVqvxq/YtZ5Jz/+5Jk6QACzDNZOe8y4F4Li2ok5W6L5MFppjEJgWgm7aiUjXhtw15LWeESHSB8JcaIQGgEAAQm90xMRIkebIjl3QRowraLl9qziJIPecNTzHU1nC+aXoUzqCkVKqPeixqkihf/ZPSZWyrTrn6U1ZXk6+yl+zzPtby+If1fp/Q3n+DyAJL2oCIzLp3DTrvrAFLjSDZG1Ii3auZi/xvAMmh8338r0ZURIf3KUSO//8edTyeMuoEOGgIOKRjzhR20EX3g32YxHOxWMhzB2QjWvlol/n76mUrllfr00xsLEdP7fjKHltTIIAgAlJ2JiUdjGTJVy8UkOQInOccag1lCTUKCK7LqFV+wqH0163KpDuU7PidPpVWdxce9CspqGIvmGDnow03yehhhCldCi7KlGZ0yKLrCDnF9Cj1MojU/iVt+ipUAAOgwnKyGBb+lCWjQ9TWKYqtSBkaZFFcnmqcszS4+oez3Oe0RkQGflPY56Tsdb8bv7AkBOA6FOkTyiUxbT4nowEpyTLB7aseqWvM00KFRoauz2ZrMs0bzUoNrZN/Nfn7V//uSZO+GA2lA2NHvKuBSS0tdJaJuDDFVZOw8S8Fxqm3ok5V6spD6/zjaz8Ovrb6RCCQAQAASVJYNAQC2tSgfVaRFFwU1K5TGkJ7IJKZjY7uvEdf481TSvnZC65NTy6o5w5rdiiHubnvoNM781uYpX6/1tZD/X9H4wdDcYCv9Bb4txoKtUwV5d1TCYxjxm1qu3h3ozBpxG++770oIpg0vXKSOwRSI9d0azCc3nr2MMZdQJSeLsuFxpoJafSMFGpmXEeYmLVqYnoNWpSje2ZIKUyLHWV7e5NKXrV7LelUZPi+l7pF6gI5Im79OoYAUgASk5ZQBNMXNFxzTI4sxZx0cnYwKNMiADQQ6Ve1E/+5xvXxoZXBeyw7bdztRXcQHUQYLmtmRYgdg98Yr9kBPc9qIdFPRBf1M3Qxr6ITRHkLoKfk1KHesegAAApcA/C6xolwYj9Uy0bDBVFByx23aGX64QMAdqB1M8jgQwh54Zrl6hgtbHufDaEwHEF9MZqeLseqFggDJIkj1MjIvOsaEb0B4GLvOEw37mRPTdBbIMlftWm6L+v/7kmTvjgNkSFcTGGrgUqpLbSVlXo0NB2JnvauBaKwt6GQVumv8+s/0fv+aksWL2ru162VgwIAACAgAQFd9D8cmsur6kFkhgQrxaZo0i3RLLKibfmAA4flmNbbY/ih3riBrmPJp7gVyriTH8vzmF+g1/U/pnVsWfxMd7uzUIHyFF3UTIP7R3uK25xX8aLaNNYKawQCf8oOeA9kiBd9FSzOSJcZRBIrXaO8jLhR4NlU7yxtpSExf5cPpRoVm2ZKmkeDPJbw3C7TT+AeHm1vs863hQ72MdtDPWkSUyaDkO9yfFR7+hCMxDhqkVGEm8op/8pWS4w5zns70rYWVwnEGg5VgQACbf7BAnElMnvt4bYWKAwkJ2YyoYlD2RxWBUZLeeLOvECZO9Dv4a5EWP3O//mACz+Vz+ZfbwW6IprTZ2gAqGaO6FTDi1lpQflTv+0ZFzujRIGAUAAlOyEmEAPv8iYd4qQyaeQE3ZVtZHTOjnO6RLB0S0HPMvqGssV2dRtxo6nRrCbAIPVFQaECrpH/GqvV00KZndTKCNWxxx7sogLdzW93/+5Bk7Y4DdUhXme9q4F3qCz0xZV4NYVliZ7ytwU2hbWiTjXD/0IQhNGD4qQeYuUGNFyrMAlFObUIwdMwgape8VcscC4sUviAUmKX8kO07L3QgPJ2HkJUhjHU+r62f19IMn39EImpgjuyNBtS5R9mh37GR/M/+rkITRhIktXIt9DDI/jgAAB/rwdNmdlVIFJVpWDEbGU+ogGz+clffQXKZIDXgx9JNOhI01NJLMjgtmGaZrkEdY5mTyMc6uPB1JIwpqZmlllOf3PYKzq8oeHI7vGDB/3xTWsnCCb/Gb1HmFxxb3TfEsq7SV1UzKtxzRtwzSq1NkVN3FO/8Z5qX28DlT00spCKbu4IQHKqAmqwENaItYQmQNlNxMwgPvp+oG4ijnBCPfLmrBKb6At+J3o5HIdDF9fo4p/PL3UYSxkC6bqjc4Hz+Cu5SOvfL/TIl6graIBAAAAFOTC5GI6uAyRVNqYprYe9eVDzVWZt/g+EnHnIsgWmtzNSgdPnvRPPltshnDkbs7+wcdAVI960VVTAGlBClYiEdjFKqVcjVIOx4NzP/+5Jk5oAC60/bUY0q9FJKu6ok4l7PoWdcZ70NwUAg7ugyiXPrRlu2lv5ajnwpv8sKB83wswIAEkpy4/FDJwcrPnVCMXHA/TuY+gQ48N7TJwOyWjDQdG/+SFhyVcG0s1Ljrx4/O4jgvfl6u/uKtZniId6iH6mkOjvntampWUvhx1gNgbzW0ra3//3yuHrO/jQPaLsAAlO2tEldTgasnmUMTSfzDOMsrgtyn+RWBkbmPvyKRq/3GI7j/LWyf61Lepc6fRoUbpAMGlaNdESQTEz1UgZ6JXCLIvv/Sxkps6m7M4u3/QaJURn/WEBVB3KhoAIIQAUk7eeK9NLKSZVr8z96RR/xSW4TqWXokFLqIq4ITmMucj8+ySAb0x7XPfDkTJ8yokBHDzOkGhT9BMd1gMWbhx4xU2jGS4dWWaO3P/mRpfnYx9ampf//kFImzXsDtQACU5EptintAzSm3WCzDWoeqihK3qIbExtYuhyCMjfKx61PUiUSMlqbn072HIIEjGa0GrPRwjhZ2lFpbnh4WIoq4mIg9mRGOzJjnR64dLuZqzfi//uSROcEAwhP2NFrEvZeB9s3LQhcy3FhZmYsrdF/p2yo9Y16Zm/R8eh/kwi8rz5k2AECBAILdEo6oSprKOmK8i/CogmhTXii/g9DDt3aJUi93bzF3U3QNx5+lYrBCFwwZ8Zoxc/GHUqWyW2d2jsGfWJsaOgpAvVcv5iW7ut2u/7BzP8SwSyKXM4IMFBAApp3aI4CP9GtS8pFR7AWqHG0uh0pV3BScNePl5+/9I8bxWpetF0qchO7QIOJKGrd9XRICILh9cdVHUb3VcmpO2yRTnQizPE/SIkRkWkJS/Ji3va1//+6ULn/+iJSqKuOKQR+YeCQIQSQCk5cKjEpzfCPZJ8BZGkOGEqz+/wMCOnQQz20TcaZUT4jBwJ7qUWhx+LMuGDEsfPLPIMBgWmbv3WB6AgnQO4gPNwQI/zEZ/ZOIic0xQQqXqDhHCxZTUVBxu6KCipAwIJSNsivZ4uJHFkg27aWZtsBh6hP5n00BtxJHpR+5FKs79PIrEvfEseDCxvGv6fWs7o9m3fGpN9WZ2dziqwclz70OcQF6FsyNVLFEwOSf//7kkTogAL9SViZjUL0WWcLKj1jXMztX2tErQ3ZfyRtdMQNev//+hP/JGi4ggsIFflKVvGibDb2B1AQAAkt4OEGQdOSCxBm/pGhygqiKUPsG1CwTUcKgEFGOdJUj6KEZ3d3mjhHZWeJdi8nPmAe9Nc/kkSF3qlQRQkQIzGrIvdmZ0dCypn/maFcgACHQQTv5AUc/MAdCJFBKLU+zYg7bB7O1ZgKzPdsEZFnaPpFyTJYkgNf/8RQupCia5Ggnfim7bmk+L0eX9353VH+zNEjueM12c8JwqxB1tj21F1apDuv+///2V///TXALudIIRkoj8Q5EbR0lpaTEKr//gkHzhaoTkVG+gCpUCEnJxyjdZg5oHmFlBVBCrmEcaID9zMkEmV/BY/90zB1/Md+7cwXdD/2iO7pmpZSIY2peOGl0mY2/hOmG23TTw76f8czP/M1d31mfszX/4aH3WGqYIAAAJOX6xttKadECBFkyFFZO6yVl4wCGehEDSPa7I1zkqNKWqzx4Xj4qVKSv8W22/alOJ7O1km0643nGNhxyb/1TVBgKA3/+5JE5wQDLlhZue8rdlwJyycs417N5WVtRaVt2VaoLehkIXoeNpr//YaUVnDyn/F+2pGxLkmLONv4vVXJFEOSmX1+nZPBIpQ/yJQQEUlMONl9RJmZHIzibHLDN7Mp+DLMSQzeUEwgW+/Yy/9gJ4gXH6OyUIFarenU64NWEQysmy+g5xar5ZzEZS5/4QWf//VKIQNLKx//1Qhek/+I8BRHIQgACUntZajZ3QsYd9YTTPjZza6twX2QQO/LR3FxZ/PN+2KRNpr4rp0oMRGorvRkeTkJZlIrb3BpurevuCdf29zIhf/z8TIUOLk5Y55Rz/KFJEBS5ZJJJKg53Tc1ZACkkSJRPUAgh9uqzAn6pl9vJ66/+VLcubdFr+6k0ipFMsLF0V8p1EFRUeERQ12OZ7uq68rGLYQTQKOzos6fcxv/9CTEHiKi4xPdlECEaghAAAkyaJKo6H6SQboNNAWZk8PdnYVM9yu5DtJPtNWdQMPDpTs/DzOGSW7FjlW7GZd+m5XmTw+2tvP/tQ7O97+MzFtYY/lY6yTCzoKjHUWYlyiS5Gys//uSROKEA2lXW1EqW3RWidtHJWNeykVVbUSsS9liJW5oZZV/a0r3ofQhzfVh3t70/5F1o4olPhulAT6NGC7kAklWVAbQ+Q3TUd0Sbk8A1pAP7RFezSVjms5tqN+YiL2oMfK9nH34eKpBTRtfvWF1uhUsFu5TXUIlM6H1DDnsc4pkrKLijtM9qi7bI/qp/k/Zf9XxlSBguxX98TGB3pABKUtk+WesDFGHpv8S0TT+QcX28wy1DFYEmZFhEgjx39v8e8jHB//9WrtjlhpeV1y7QhGJg6Wfeyg4+g6zKb26k+31jTHojcSm3+QHGP5hYyCuqTPWMH/GBlB6eugcGQSk5MHhKC57Wn9ZaWLIL3iW+jfeIoIzyKcZDyksSr+rZV8zZo6u1D9W1gB0hip4RmqKeiJbO32YEEJQRB870cyek5XJQK+prGt+9/KGZBEUuFA3AEAAUXJloOZ4NBDT6Sq1Bg4Nk25md5YZuzJ4pE7tM/g9GT5s6W1XkeWHN9wi3/AttWK+/nefz98w5nyPQP2rl/OejOtw4qUDKRyagBoI7Q5TNv/7kkTqCAODV9e5+Ct0Xyoq8zHlXouZX2ZmLK3RVqYtaMWJemmZUtod/7MXA+g7f8EXuSh3Quhs3M1T6CeN6wAQDAASU1lNA7nkVgNQTVyU73aQLV4A5Xw/VrFKfqEVMHFGtPG+giZ6pTe123b8fbAZkAX1FHky5vLXVKa97r8xYVSUjCrf9XLV2Vqr1Ju89XCffyy/a1///J93ClztXQ3JDHLYVrfoQmAAlJy3Y2aIQ/xgWNG1Vi6gtAPKtiSqi/JED3ECKSjU9xxvqswgdIph5WW9U1+mrIFH/v0M5iuEUZaFJ0EW8VWR6v1IfrB/ohRQSwzhxfYU9BLc7b5uTJ0bJ2/l/HADAAAACXJoV8poYuGRkdr1p8uaGrdxW/LRjmIaRGUhcoudllPtpjyBbv+a65VqOdk6qR0BXVxLeWItVzlVRzaU3E2rMYnqrofFuIF6P85rb7UXnxbyfjtCBMQCk5bzyVzCTgJY7CZFMygH6k6s95DHdwNVZ02OmRptjRr7UHdJn/zOu1jhqyPnZiyzkwxehre70OOOOdn23sc2pEX/+5JE6AADaFfXufgTdGin2to961wLwXVo5iyt0WAq7CjFlXrfSw6VYwRmmI/oVbyeaOjFGmG570N0PLCA789LioIyASlLbAgoZLCFMyuwstbUDTcGYm6QL7oAZpsTFc6i5bZtZd1KisK3xlPOYCHOZ0tmPjAexEksQ7njXGKijVufe49qqyfW4iArlE3sJenpQvjehA9ynUVWOdllOFZBQCk3NoF69eh1hCct2b2H5AUxqIh4WeJCC5ayibjjj9akelfy+1djTnL/Xp3Kz3S+ECmJQhI6uh2aj524JP8hphLKczvtdvbMU8ENU1UWhuHZCm9MnL4SVrtvQSik3cccKGFwPoBp+sJXpOSeiei6Z/K2I/Pd2f7/41RrVf688SSty/PXDQvj3h4qftbTGmvxzeh2NbS354Mr/mMLi1lhJZcJOTc8WzkudgxW8/lbiNUAEpub6WdL5qwBXFuV9iVbgnP38+IS5jtPOwRHeUmj0XfO6fa6p/WRVtNKb/9In/1BaaRNe+90OcswZ7nZj3ET0KRaFYx1YyQRWxYYExOrqrVL//uSROEEAwlSWrkrOvRdqfsXJSVeixlxbUYgTdlen25oNKF2Um+SjeZ9yMizcuR9XoPoSJSf58DAAAgAABP2ANiJQtAyI5kQoUi434pVHOzQUo9wuFdLMMsiq0LaX1mMmltUy2qCXEXMcegMMX3m6CJnxJUn63LW74l2qXL3D6r4mL867fs6v2P0zjOHyyr/j4rVO4p9pKXDktpcsec64CAFJOPTY6doNoxwWS7rKDYSK1NmjtluPRqIfxwKkIyybQ827T91e/V3pmxvWlIH2ljN/6b30kZTWIowX1L44VR17OlomIPkESt9o996l+Oo1f5////vAYM/hwIAAqb9LR4wdJgyeSRxJT3jn4JS+ZoT585/B6pzen07Grty5tmEs7w12gMztw/zthrPuAnEQToiUcqKDAFcotOi+RaHCbFBIaWJoQSim9iAbZKfvjV3PkGb16/UABAgAFJ22dKfoW1Ct3FfqnoEX3S14+mixECXqHql93H0+96O/M/cTmY3g2N8PMQ9u+5G72HznvWzs2VWZfbHnPlSzds97/7cVsZUG//7kkToAEMyXFiZ7xN0ZwfayjHrXAtha2bmMK3RbqTsHJeJeE7QaAIBWWlAO3/xGFT//9VmAAAgAkpyTiYQjw32rXyay/Mdh1TQL2upFVKqzIKXzdfGtbFLeuafdd1h5vv/WLbLQIEqVrlYWlo1NYifx/hBidWKAnIJXIxMhM3/8qu7r5f+buSKTqnsJL1hGt3XAAAEpOXFpWgKQbowIp9axDd4BRfNVDRcdg7cxMjLMg6bLKr6mYmY7Px2pPWnphF3MneyLZO8yHMyOyNsEiRdyqiIMKKj3kNVjLRxNiXo6VepwbRkZlRkIlaNJpOU3/RpMjdmewHEnwwO8nrBJJbs69ckjai6JZHdD5CHb6pquoRyPkQz4oxUAMWXVV7P1xUOYv3ve7p0c8V6VqQXQw8yFuLiL0dKzPSudzOr1E2MzWWvOUHUwO6mDWncrsQ92OiKjD1/9nJzvYzscBxosGOFqgAQlttJ4N6w+jGx1GWJE8oFIGjbNSIRKg/DShdUcj+bvqHRmpqPf5iUGNx70b6qUdhx7IYmeut6Y+rpUjOfFGT/+5JE5QAC6D/a0Ysy5lzpOwol416NCVti5iyt0ZyrrmjFlb5iv9XRv+0aYDxM58qFdLkO9yE0t//19TnYZU3VQMDBBRQLjYTQ4dm2U+2Gl+sjNJlDPuwqlys6qX/Spc+xN9VMLJrxNDX5695Z7AO5LczCsNtEhFqF4/+P+OevkdbfzHfGk98R1S0yO6V+lRrX9tHLvUDYWJ//LoCICAgluXaAhJAEmtOMBTTPpZy4tQ1BcWQpGbfqgpxNZpzaBec/VFPs8YIp6YVxKCzJzRIm1J2gaDjBpUA21Y3RGZWUtUSL0oOJP//TocY170HxMIgoYF2BUU9ifywbCYAAg5bDnPWq5fQyRMEDcqemzCo9mrhliz89CY6ldx4kaJmfPtAbrY3URFz5FYzENUyGeeLoyoNIcjoRQAB7L9v86vRmGZ/1qw4GQChxkNsCoqLPhLJuw59gIjoAMAAgVJ/zliuyg4ULrsI0PL2UHBSqmannqYbMxDxcwTLoazdFYRWp0rnzWZ1WdfbuKNT7Ks3ISO1LarHOg5fY2/vRP//yEQxkFpDi//uSZN8AAt9WWJmLK3Bbq3uqGQhvi9DvaUeka4FvHixc95VwwgcJw1OnV1FhKEwib6pEqAAUnKdiGhnr6qnVb/qWe2Po9CgJVUShupqGoeTdY2zRf/1P81WcSVGzuvPROhHKr5WQznBnOTeYxhrONIyXu00RG/85TlZ+symoOaupMv+Ue3pJNv6l//ym2AOgAAQKcsAi1RIvI07zZQ+ftIiEwfHxJYmDwJf5FeTpPk3L3V3xnPn5Z2MsgoU53KojIpaNwmfdPopIsz/qioSZmpdammmoZ9c8wJTSYsBjRs6CId6C5zqBMLO9ANhKLgsACE5w0QrahMkk9P/At/C9HZIbADjXbbhspu7JVJGn42W48I2r1pqEsatJbWZneqeup7xHWnoRQIdK5f6wZCPn+d3ZL6Z+2P+y/yWqIIzawpd+lW//83CLO8JXgI91ACAgENJu2YwBpUYAsFAQRm24Wd2JHi211GiPF+ZfLxStKsm/843CLZGrAjvaXzSm+Z1cCwuL4tg6OGjQyAsPVKq/ubLwJwtIm6S0iEqab1P+NSr0j//7kkTlAMLdPNvRKRrgWghrIz1lXMww82lHpOuRdSTsDYeNef9nK5r/+qMn7vSvVxUYctf+0KNKWRblAuAgRV4ABJBU5wJuIX6omgaURi6AAgbkKxUKEnEqPi/99LXfcvWa9123sf/9/WJmfRKQxUW7TRDFoNvHX91bI5KD5+Zl4oaP9a/9vF3lLuouL9ht///yexMNzRYWJrdw0HQaEBpOTWKA804N4yEgG9mGLOB4XSh5FW+1FLlrllGxN1Aev5pjOmbBGWYqbqqjwrrLYp50+h0U6BGT/gYl737UKJWiW+47smdX3CKhGlL9//qc7r/ygxIpuQB8PhNV+k0knAwwF6LQw2qONMMJanz3jNYDCNRkWAWeZiANeeX00aGb0woPC1v9EF1KqhishAaVLU9FbgNbFSysUZlkZ7btFmQqPvlOHaVf1KMGf/SdQlQEYCakt9C2JiAXzbY4XqP2po5iGtV5foWvFxEMZ7mkHdRE0QLuIOh6GI8JS4++ocxgPtE9yk1RkywwKjTB7LPzCogxY5vvrG3tvU63MRAvP/3dwjz/+5JE6YADdFBaUS9C9F9JW2olKF+LhV1q5ixN0VQob2hjCX+id//xNJTpN8oglqbXr/lHQdf/80PrOHkkJOYLxzhjLE9lWuTz1FlTHaDrFVCft012YUmMh5tJ013sjz4Xi0svbvrNX//z4EQTCpQczAiDi8yZK/KbO1lhkWqjoPmkI73xBF/pMiooNsf/5DhggQYDYnSvRAI2AAhcABBBUTFQLrkYk0ZIHvQ2T8aGOz5SuYjvMBDHX/k8rbXJ06BAch3J9m/2C32u2utpxkCKqY61az0CAHIw+ncSIKgczN+iSKzSZt4m6fWhDiTkZH/oX/Rw65BZSN9ToL/LB0EIHAUmyEtA/GqntEiGOhemI1DkzaUWURz/C5PLnu+Vf3HTSDdv2Xet3nxgg8tGdOgcceKkEW/Ujkdn6lMFsZ+RHVWECN99iHVGJ/RBG37ojia2SQCAggG7NYPwKwisA8T9WCnUazIixRKYZ0Z7BivFrW8N5tTUztzb5ZGqDpXjt1lv1SPu+rVsusYKjK2mDhMdf01HiQ//SH6t/57f1Ipw8Kp0//uSROkAA11dWzmLQ3ReqgsjPSNezIFZb0SsrfFOqC4kwxV/u9xQhnu3VUVGOnymYQJ/zD58AGxInW0mm5BEADiSjgAuJRNGCQm2ORg05E8Rj+e1wYmzkIddWvP9RreIURCtRSGYQDguhnSss7gqkMcpOhLO770uVxcpS2KzVKYwcHT/azEbyj/o50s7/3CjjgABAAAAKWv+vL5jshnIakjOHI1RWIszWkCGGVdxOt9qFQEVNo2aJEK9tudgatrFMvW22vUXOVmCYYikvWxQIC4VJ1RqqOD4qes9Ss7FFE+/dP/QouYDnG7VaKAMHRNm+zINV/+gtRf8qCpSYAQCAFFO2rg9SPaPesIGw8QyQDx5ACo1ZLKZDZA8i5QYAqwx63cHF0nNJW4JgoUMJCkzDRhAAK/7lroO1RX5spnIyxmKryBaVaK506G4bKU8wQoDgkyL/jMoYEDffQ71hxUCMGSQginGDkcgeRJL5IgTGc6WkV4wHgJLe59xbeN6olahvicQa1uxlYhVDyOhX0KjSixteQuYwkhU/o3+qpHCBndG9P/7kkTnAAMSVVg57yryWseb/QklXc1tW2OnsK3Jg6SsqPQNeihEhX6EOg4giE/qJP8qGg7WHwCAwFUtM2MHAPymYf5ZOui9TUqEDJ0aDLNwpFUE92TKcqv5o1v/5vepEFzqpFIA7EdNUKaKjwIuYyHclDCY8Wb6LMJpdVd+4s4ONM/9f/4uBGfL4mAACj2TJcAQiPPMJ9XH6Ew1prokSrw+n71nR8rLJO+TAKRHPZzRYKTPHcTq0uCa/Yp5JXz//kwOCfV/9/H7W1ZDW90aomJh8VLdD1oKkt/xZhIVlzHqIip3fP+okv/OwcM6N+ejUX8/xbmQRAglTfx9yB0Ubkc/H9qaym9jVlYX3Wbt7fH9gNos24G7VYrNTkW/enUvZ6s7Ll5puiqyrTXqkrub2CQm+PhY75ZVn+H+VuuaabrlZo5G0v/0uuX/+Ky6FHZdbxb0KgQABgJTPAVoKMZxmq5sWAdcj+VEBz8OZ5LOjTZe99xsA5UdPMSu2a2duEqIfpqbvP80xftZCzhs3a+cax9wU0uQejvU2NFwZxxeXwZV/8T/+5JE4QACsEjdUMgq/FSJO7wZJV+NQV9eZ7ytwXakrF2GIXgOgs9kdtCDHJt+wfN/1vo3//9via/GOCYAlubCpShtubg8PyGSpmi0uEbQ5o/eTr9+9GTrrf5K3L7aqGYUresjzTZ6KEKOE8dMvbQSlLPq/4K0WlfvnvLsZc/9/NCZ3o8YPlhd5achVoMajzFN1FKAAxUIDScloE0HVHLWVYRI3BJwdhTGDPQ5AmCzfA4bjRQdhI9SrWrqk8hWeVLDwv4ggC5ceVd7pqREJF+2hJMZq/RD3Pq2mhsmNzvkBhi1q+1ZWp3/5PUVACBAABlbCQlYORuOdxOuIGe8vYhhEdA0NluFi/OdhTP6SXBydq2211FA81vTMp6uObSV/nzkPmCQYIHwY3AgMdjcq8dy2p9Yl9emiuJEtK0z6sRSlRs1XRqq/8I2zXUEAAASm67EaApkccxDScLgvIoYlyNo5kDmuk3FVOLk4eEkS4LdV46YD2A3uocA7jrtmSLdhckP5ygKecveWqswZmuMt/r0CoxWUelRLRLWe6//W5GzWle3//uSROaAAy1b1znvK3BY5usnPYhcCvElbUShS9F5p+wo9gl47pInr//ajtb+Kyvl6G9xd/BsEhARacu5oqaCBznwbKp6Z0/ceVnt4u9r2Hw4/Csd6Qnz1XsddAkzTzCwTd4QHB8ai+nHi0Gjjj1FCKMUe5z/0IOWyvtynEG9gc9SbOXf6by7+DYLnlpQkwHd9PR/U633SOfnGGBkoNmCpgsL9SqRmeUikDMk28RxrEvhRGBbec4yeOWn6uR7AnD2UUB5sSfE5zlmHR5DEIDY4xUdN8wFy7+q1NMN/RpQ1Edk68geo1/44Qb+89h/8p7pMj4sgEAUmptcS00RlVMK42x2+MbPYqP+8799suvarPVS9ynRqb/dBfPJd2ZGp3aJsNRTz/FhkuefZ1KoVGo0HTi/+p/7fkP/PNb+08sERzf6kGfXxM+UVyhfxZUEAAIJbi8XcJM+jG2jFKnEGzRy6aNDk+U7unXUdwVnbTcikna8hZ9SGxFrBjazb6+/YXVbhgQPKkZB0BJazfNS2kFnJbNtatEQzs7//1C/c1P/YyEu///7kmTrBkNOQte570LgUyebRyElXI1BI1psPOvBYavtaJSduufzl///6Ic/1sb8sCD/MAAAKbwyHY7h0EYaHgASlh54U8MfTQwR2dshP4XLqUS3nlWeD2eCn4sCc4vnGZ9rLyPabE0PSTyZ7lHVQoxFJeyDupolmF5s3Zey/7FRtujL7iZTH+tlG3VvV1KEn9YGX8qCD/MAACAAkAIEJSx4F8s+fo0sVQ2joq3VJSzW5g+zmJPjsiWdYMuhkrZ7MJXmlDWMOabRcTXCQ9IYrnykaoRkatyqkosJoqE/Ugl1q3azfjSYoJp/Sh4t/5O//lHH+IUAgMBKSUmyTOmHA7BZLIlpcZ/8c58yTFgJ25njNeVfTuyzbzVk4X9WrKfVJy2pxnEyoe5jvRwCH6f3X/0Y3v+Yy/qtWV6/6Cj/+x//8cf4hQAgAAAENubTgYFSr0OJIny7uDNVJrcpRRsxXNje1bJUiONzeMp6uFqMSUzptLY6o8VzLmA5NzyLLd3FNKeURGzjRcbIy60USOQinKIHWc445ClMOf2Yn13pGCP6tE3/+5Jk6gADJ0lYuexC9GSJKuMx514LjV1vpKSt8UArrahklboCk7trSLiDupXy5Z3UAACXMiQ5CGF7QnIwVMBtNp76BlqQB+WTPirmG/fY0WYSBXxbrmsTaQHg/uu1esaqzOmpJWYoUXLk/za/+9a8S8ChzkHaHYewCClogqJFnMQTXs3sj9HTNMNUOf8hjCnZtKKrP/oy//LH6gQDAAQAGnLd0RRKVJ4dZjOHwRpYbisozoO/gL7deEON4dAgyNAQDEp08JLasqltHCPuLtnEjsPsR1zReIB2f0qNRA92dX3lK3+juf/yIw7RvG5wwAUk5KDI1OenOkhaqA2gM6ilE3q1nTRdNhKIRnM9ZTXt4JFO50IOdrmwdNaFEiXRz2xqdAT8yWMq6iiU86X1sSWcL88GDROf88NhmTem/qd+lQAwAACCbusRbkP6GRJeBoDIS7bowwn5SVd3MzPYb6mVOno9IMNP01h7TbaPQ55hTPZW+WJNihdnHRePR9KlikRgYLLRO9JQuhLPszO6EhKd18xZM6novtY4+3pR7/q6zpw+//uSRO4AQ1dJWFHvKvBqKtrTPeVuClFvc6MUrdlIIS0clY1yW3kqdaQ1IcMggABBKmzRaYm87kZuHiFkL3+4uy5xjF2h6wuFKqyHvrwkWq8TFuSa60ep0qjohGHhF81WDYMg6lYPBtsaKC+OFfGjR53mX3Q6cYYeO7V0po1hVrj/jKPRbcID+pV3veKSGxVOpbSQgASXv0wUTETg4Lgk288kLTZ4EvTUYNzE21QDCPUigHyGoKmmxRkthK5VznKhG3uerkjBIUaivTdA4KCz/6Rb5X1yf+84K5t6TIct+p6s2NbR/xAdWBNrt2oANEAQU3bpCAjS8MgKTNYPtSybOJ02j2CTzeTUJt9vzoBCh/SRbkp5+p8+HnX8bf1F6yO88cSf3aIfPawufrN/NQLV13/zdHhBZP1jMsPTBe7/iuUg+j5cS4rJnyilAuSVACAAAIJSXCBOZWmBByVJIUGjoDCOjINqtfZJ5IrRwD5bvU7ADgSPnhQfKQ9sXpnv3+YZ4TkTCo7uYQMP2R3EoiNf1Vri8yEI1VjQOLNZ/3HDG1H/RP/7kkTwCANTSdhR71LwZkaa12HoXAstQWTkrKvBgSTtaGSheg6HHLTSUzDDv61YPDxAZ/8xf6/jyrsRoBAyACkpLwiwmgmgG0B4mWVMaa97mKF0nhQEUJ+Op30ZXNpxj/pblzn7x0rTVrxswz1zEYoNBLLG3nbqp56r/ypr/6VhrlH5ynHF/V+e40R/rZT5EEAAF69eFjMM7dFeiUNOgn0NjNgjlyBozvt0hMBSfpk0FJJIuxXldSAikCvr0kF/NKuzjhU4Nj4GhDwrmDoanVjet7vZmie47HvpPxekfvca0lft+iSQtVfxpzofSKk8z5NCL6ffkfSimMBBacu3vT9HWRFaauylcjmZF0DdiFoR+bs63argNBUWIH1QTQoGBDujNtzmYtpJV0JZeRlxMSdPoc6GTzPXU4ujodyOmisNM3+gue7cn6UEAAJTlyoFA4hDQ8oCgbeSMJhQQSROMaTVYSltntkSPCUKWi53BcbYhwN4mhjiDggyqR1oemCnsp3Jy7CxYuMaIVNEFgAhTVtuHoKcHgtGAyBI/4I4HsASUfD/+5Jk6YQDYVdY0ewrdFRpK0olJ16M9SFe570LgUKnrmhhFXpaH/zTwzEV8Q//5//+x42ANkQS07d2iXteFOsMXFBocciTkNoFi5kl6vnHKhSCmRy1CyqUWkIgvCCUv/n01Vm2Iyew6sAFIQhBR2UXMWCDMLeBHGeznChlv/82wQAJJ26CcCnw3sy7ciMwHsQhEmoK4c42nuPz0D5OLb1yuc0xIhL/eKtnOaq/bLPTRzubXZnnxmWnzprMnUxac0j8qrjmlwe+7/v9vs3Het2+rXjJw8/tHDGlml3OHtn7+VUQM6RcHz/rBzdmA1/WlJSabkzqBUWzuFMgkG/z6ZfH5eXgcyeilMd5Z3kAjsp1GqhJDFFWpKmlRbPZ03MpBZXfbIaQhKsZzJHoIORm6ORnYSPK1Fk6ga/8EDnMKiQAAkuXWY1iz5gs1khK13BfBNWAUup99bNNqcigtdc7B02RLj4ylguL4ozp01va14mrbE1fGK0rtqW4QcMnVI7oU/r+hwI5T8i5zwQwemQNlZT5Vga0QJ6YMJR2JDdT6JHY//zo//uSZOwAA0g1WjkvGuZL54uqGKJcjbElauewy9E/IXAoMZV2EMGVuIm5szAK//+hODSdEAHACkpLbBUA2gwg7qUjy87QzhZRIMZPfUM+p53iv3sBRQiGiw1mJHdozE7xzJFSGoRz//6VNv/J0lfjNLvEdUJnZCpmR3wsSOxYw7W0yEJ/zv1gBgAAJ3vzSRy8mVl+lTdG0oJi1qIFYFuTAyLvtGkmZDkPh3gUA8v5gCRLejQ2LRXOhm3GypF3QW37f8ks9deEPWTuty9uvs6/f3f2TRmdH+4vq09HPz8ME4AZ/h77+2Tjjnv//ED/9lqTM8fAEAAABMexEiOV4TKDwdkwbA2uaQ2eHsptkz80LXQSUzudUKYpjbc3uKPXeYz3XPsRkV+Qm6Mnr/uecQY4oAMVR+aUg3//OQmhO1lek7HOYIQHzSPw+pZ/DAnqAAATtlaC0UmDInNxdGrKnm27gObSF2o1UKWeTJ9PpJV8GK0x7xy5aZpiB7cNcyJPNP+pV88CSYWCBAnaXA4psqUIyLmo7pkczv38PbRTYcdWwtcm9P/7kmTxhAOeXVm57Bt2U6hbigjDXI14vWVHsSmJaKftKJWJeBouN1FCZSJumof6acNQp4mUDE1ItRTEA5I+c+Q0HmwigI/9fW/bK5k1yT0CoA4AApSSNwvHUYZKXajpH6PITRWZ2hX9Jy9pK2srL3lcj8t5Mof9+kEQnzcWilZl225bz4TUUbuYS7RlViZWE+EFRgkHyseZKud9ZL9etFEIAQUk5OCBfTkDOMzl2ny8RCJ8pL7FI/utN3MfoaQZuer/Te3zNze0jsOO4g1UGyBqbVTJwRbx+IXPM4cp6mbSG2Z4oiK56TBGletuz90jDmIKCTe636vSQCGAIAAClKOsI+MBnhDsovACGvcKUoojn7ap3PV3wDd/mtltsFQcoWmfLH4/7e+tUM8vah9/YamwRkTDATLbeUh1BMk8MPv+dv5VACAAAAEpyQhpoRYW5VOrzxQbnxhQ6j+ubo4oMpDwGkyhgdWHxTPDCWF93WsXkPZ2OHGYWxhZ4P2lcGvIzvx88Xv8qZZ8jjB2sc3nELNaS9LE8dWsR3w7RbUy08JP23f/+5Bk6YAEBU/ZGe8y8k7nq4oYw1wLLSt3Qxhr0SkNrnRhmOF3Zs5iuMBtXzanaDYE32/LqocIAAlOXOOHu+MayQQUJhI4OzoejNQx+QqjVWrJ09knpZVY71QiEbT09TKyGosq0epAVRCRXZkWgx6xW45V6TFYymQZY8QZnF1HnOxgHF5NBAYDNa3LUERbpBSCAAIpS5MpJdSWjuWRpUIUWneJ7GCNzAU/S0Suq0eWdqWfqZPqn/9UffTctPDM85O9qVhafDP577PECkjpSY3XMF/abEWfmf+YkKBDB3MAJER1Zbo8oVmHkRJ5oiiAGu0WlGn+cI/7dQRqnnVAoJOTZbFJCSiyC3fUcgK4o+Y/vWbCzIVRwgCHcQ9dzu6y8ayZr7dfM6qViIyPc72Ex1lO5iEc+JCpWUpqMS41k/uu1cwGc1PkKU4qSJNk//Ai/8clAAKl/PiODkZUadYSJXvuDBUkt5hBvH8WpTtLn1LJvuiSXne8/QKPQto5hXtyhXVAmuTSjzY99a7bU4aGqJ6X7Yc0eGusaaZGoeYvPkZc4c//+5Jk7gADe0la0exC9lppS7oYpV6NaXNxRiRt0VooL2iClXvt19+21/O/vVx/7/168yfWaLS9bCRzOaSQAAEubHEgsMejFAEaFLQDi4Bon0XrTL6AVGDV5KbFHRsSz3UCGVJCD4gjglnKCxk1dL1kJEsaR3z/OBKfz88iIm1AO+Lka/0bKBR63k6A5qWfn8jo/KABgAApyr5rGX0Wy42iiKVC4gm9og2pjhXWQqSo0DSKaIMhk0RISzLomRcmJqf5ViPk75xX9WPHItUo2m/DxrpolMKIg6pbkZjnHo9hMwtdL8Z1oWzpk6TcO8RtLoafTews2UJrRM4ICN+DPGIVhzDHpF09rE/+3caEPr3/81bwaPI1asdL1hHa1d0d7/bfvfk6HncwdWKbVk7vxlIPuhMOJnp5bkCvOl6g/BD/w5QqADAAAAAKRpLOFqSxKh36eAR0bjv2+zQBllPzjBLzG1cP1plL+YgrJ/KNQ650AP0oEZ5zSk70e5PIy+Arj6Hoe1Te1CWXuzqC0uH96sNplaqjKqI2uhdRtvf71+Pff9xq//uSZOcEAz5K2pmMMvBW55tHGSNcDHlja0esrdErGq8kl4l2BBkRhoSKzuxABWdcxzD081mc3gVIN8hFEAlJOeLGxvb96LOxHqg0HXydsLUDPQPszB0Feog2jp2p7GI2q84MQZyPzMHFalEBECTc7UIKHdHYwVwQGCAVBjwETQAcErZPq0P/w/Bq+b+Du33EgFgQAAJTkgH15YT0cSImB4MsOBk+jvQQleCqrZ4GPyU0GnnCsT2WUHvIvIz+sV8ldDPQO/HxCD4467OiouJudTlbvO6mes24dAe2shYNmVwor0ar60ahz01PWanc4+1DO5QAklJ2pISs3C56hlGPpjBTFBgkVpoZ9c/JlfRg+pCNNimX3EDLSxxGMzSOTG/Ts9VShlyMQmj7t1YdoiGrtiGrEaVv5/+EkxtCQGv9jjsjD3TVBAAAUnKUla2E0VMFwLh9Uoa6PyEyYjn04557xe1Ladr+QFpsvQ0jWn3v2gt8HOmtixfSfV1CdmrU25KFLG95F4zuls22se2Qtd3OiUasKdXS+zN0iiPKC5AiQ+rd3f/7kmTvAAOgN1hTD1rgWEpr7TyiX4vtT21GJEvRTinuaJQVel092138ZNDfbQ+aNP5RbtYQHGRNyggAACTkdOoLaqMHoNQOiAnOWz8hPKHrrvffGBtvULyq2hggqNiho7opZoWq5c/8/ZWMkMRHRdSXMszrqXH9fJCe0kECYFdRkGDJ8AGMFTtQEhw4z0CpBAAAknfAbnUjdYnXEtOV1RgTodm4nJpvBq7zsL6g8GlGDWuU0yB6xACY0FBbDCug13bXQogDKo8c6M7Op1RXOzGIbFn7I7CV90ySpM52Elg4ZyunbgfemX/7meetQFddiChZvptKXTkoCCnJuuQH/xwrFdZDcPqAsgIlQGFaEXl7oRZjWjvTz/JvOfTYFz+nn2ywiI1ezEF6OJQ01N1pVzZdSVQZsrzttlyPW57Kxf9LME17/B+OyOFKBAAASnNKqoLgSGK8bS+lMzR25iwyagvfmx3TXwqR3ZkqRh3AsqkTGzeGs7ztTwd5i1ruI3nLYDIN/GfdTu87d8Sa5l97+fHhnwj+kcLdvKCW9JHNrf3uHYj/+5Jk7gADl0pauY9C9lTIK2cYw1yM8PdvRiyrmU0nbuiSjXsXv+f6evM7tvn66zc8wwSrIy39PvCAEnN3RR4gbGgajnjZQ0w4dU8t2IcLlzDhUNy2janeZsmfl9/3Jo9U4SMaefJ6ST39xQq3DK57IRIXxEVUyTE5G6f3/zyQi/wbhkSKJUVIkga/pACKdq5dz0FOZXNhblYgX8KDMhe6nXqFpQFgxJGA1a1iFUa9YarXC3mZqQ2feFiP/GhW1RtDx1IJtiRWldTPOhVKt2I/QnI95HKLJMIkPKKtU0t1GqK01xFBpHp+eEAZ3IqU34CD9Bh/+WM/0XMoIAAJOWhZgiwaRjLRe2IOPOC0AjkYy0cN2FtQ8NacWO+z7h+pN1spuQZjMWpjqjs63/TxmYozIcEQ+KbdS2VZJkZ38r08GXYBfmPp0RAgAABKctbXB4/MO+oVyasLVQlIh09DeU0fLweonIxU92EIM3Uv4utbPvSwFXlzKv6qMPN/gj6ZZfmsrf9z8tGs9RDW0mdGLIITVGzu1jlI1uZU0Lc2EuVDINPr//uSZOuGA2NJ2jnvMvRUahuXGONejY0jZ0e8q9k3I23okolyKuJigM06gGESBrQQ0SJAiCCCS4sAfHACBMLT05Lwj6lHf+RvXyoPDPLUgENm55cZNdDUC9btCzc/Ly/o6EY4h2FR22ZoDVmMIZMQOAhBmAcPOhqGvSzUcFyweEQuedjQOQCAAUnRgmtmJDEc5MVh5u48BfNQj5NeKVo4o4rEqGnYhG9yuhOrLtsMUhaPmHRanhdZ8+fJ39uWi7XtNnyJBE7SOKtHW37F58RKx/m+SvU5mi3vMInCXem/uP/6Fye1ByMMZiDEEpN3ClBFBk0J4W7JUS6Q7Il2Ulv6Hrliab8p2NbZZhqpoSQwhGpqe4GVPUXgh0axdNjN1MmYTDYsVNCOO5zYyJvlXP3MmEC0rmEELixjbtc535BSdlJS+ycPgAAAEnMmTp5M8UaJqp1fQCfhg8xJ1Nos7YYGFcDqL3lJmVGUun5i5vaW2VRnds3Pfd8lQ+1E+KjhJRISLkUii1yFHiCHcWIa2R1VEMcYIh4OhAEB3PdE/7f0IomVKP/7kmTtBANHQNpR7DLkU8crmgzDXYxM32NHsMuZdCHt6JSNc+///9ChYSDoHEBRsAIBAQSU4IJGIgbckMgSDIZTJc1kUn3eazkn5j+BiH83jzYlgrL1fnfv5vIKjvRt8YE6Ue6YzfhuD7aK+ZX+PSL0r19Ivtbukh+uKqWjh6Q4gHnA0FiwjDI877SDA7wVJbl1SRDAqNjJDNBnKiwYqwvUk0m1+Q6EtTVUJNpJKRJKJTVFtyUkn7ylR9dN6es2nKbUsWehFDSjdVnlBq02WQ9yCIbOOVVome1Hd26ThqYcNAdOepEbW1+Z/9Ch//9Z0kgkEAASTmE2lcXHiS4KJIU4kvAa3SrTXwUVTR4kfOLdltu87rvzT3lad2JdRcd4wUFBbHeg8Mmtr8bzVz9RXwvzbVRY6v7vuJXW2iKhE2U8oDYEHPE5/8UDwWUgMAAQknKISZzaEirjxsfATXgGVjp9r5XkyFePTm2Y45jKRYppC0/W1vmZ37fscK40hEsoVpqnt7lHUh7S9tvpYqFqI3PEWtbn+NVn+lDo+EBVDLaf//r/+5JE7gYDTF1ZOYsrdl+H2woh6FyMLTNgZjDr0WifrKiWIXL///7lCMwqhAEQAkAEpO4JC7DcrKaJYDYGRmwKpASZ3gtSQeYqSHnEK9hVriFeWgiOmF4ccPEaKGXMuSPhcfEjdIZ1Wmvbqoqdnepi4sv3GdV+v/1QwID1ONhHgf0iLiqoOr//T2AMJyVB0IIAAJcDUJVTwiZn4yOIFRUHQ8cQPD8f+Fc5uMehmGjhWLZnUtGG82ysKEn7WA4oUqnB7aSDE9X0eHtjDS5W7ww+LumLHfFIlXEIlOLXTTDe1X8/pHxx/19CeaHU8J1/N//N1/fNZmJR1PTyGMoJbkuDDy8LqvSxscqEuIUHMwwTdu3MDI+XiJkzmIleogbsPLPOKjRRkHCsUEjEoxSMyoElcwdEJ0U2zhq18eOszKnWYV3GH0/+6e1HkjWo6AAAVOIQlxgRR6G5ZlAzrFJxOBaNGRFLqdbpxjC7Cj53PVA6mmWlix8rLa8mlPUcevJLKqMR2fUB5MAJHUgoJCogPQwodGGspqCBSIxmlFcysXmNV8hC//uSZOqEAvRNWdGMQvZjqctNMQhezUE1Wue9C9FLpq4oZBV6tViLoimEnJcSf86b+vv5ojnWxPAwAFN2hSbLw8DSGRLuyKFsHDlBtSHs+7lVVCEO0FxqUdIj/FPXd/cleh8iVY4ghji6FnFilUlsSMUyrchhiTWxN3o509TiB3gUCBqmLY87aNK7f7xEdavSACU5LK2LraHrlxjjBpO1pIi3sPeLe15TomaoqhmzKqa/UjLqJEhvpvUMMNZWgpWYMQiFsiGHDu22ksphEdm5DymPQ4gsCBAq0E8OCncxYUQPP44ZkKk5Xsy23QgAIAAACU5MsQicE69Q2Ch8Viq2ldfERmj0s9XUWi5cV/WsxJcxGZqprdLVrAFTNAQTciGI2rUZEQadSihC5TsTGN3tay0ZCKXGiNorNw/mUjRmpzvWp1eT6gAAC8KFfqaEQTgUpkVwcI48mlh8D4Qw7mU+kNlXkNjBszFEeCiaWecvyE/Dij4s+1afr6RTnPAm68xTPZD5FDGEgLshAAAoICkL6mdAol6GfnMl1Ho7PKUL/lv3xP/7kmTqDANLTNYZ7yrwWIm7NyUFXouFDWJnvEuRZBrsKMeVchr+1ujU8U+eJnJJNkoAEAAAACe2LG4hRqiEp+YGUrk0puIS5ImGaCaetStHybcz0tEczNM7cp+1LL5xnZmdd+bs7dN+pp5Z4oqZQTMCKOOY7wQV0quyHF+taJQpmsqpujURbdF8z7LXumv5Bv39WjCu2iAAAApOORwM5KliTqFvCRNy3KkBRwRuxlfS7W2PAio8jJErvLhjysdb5hsTReSAJBDQxxAYwgU6Ra6CyuEUIwqmpXuJMwhxuMI2Yed1acoZ/RXNO3hAdmd+s9QoD/qauKMoEpAglFuSKpi0LcM1VLiP93mckzVaADuQO1dh1HOzioiAl5VaHT+5NL6Q6urdtEI6v1RbmORuptFaq/o8l4/Vw3HPd9HpZ6UAAArCuoyWHKIIaonQe4CbbS+P43IGLpBHCwxB0Yfh3i+gfCTU0SfaROzDcbYr8BUUgpNviz78prBp7XMO1W7PbAUMPgI2YBRYs48ShucYcjQe9NRD0SxV9ul7V9yuNsgfCq//+5Jk7YQDUUlVmw8S8GUqKso94l4L6PtdR7xLkSUiLnTyiXbenw1aSnH/FdffX///1//A+vy/+/+R4AAClm36mLCqBPmd6SVjgPRFACk21e4phUqh/AExEBnTCfJBFUKHjmTU7tDoqERZZTtpAuL47elMzQorCs5FsXTaBetfnOfW0q39LbvV63/Sbdv/ee2+790edrP9Pds1+ttpMALFrgKhJ1T5fl9dTt6wIQSUnLFUCBzQiXRxe6GCMfg/K+K99eHO7C5F8bJ65Ovo5/vN4oLCUBlESWPButjlX8TnMboomQ25uzsZX+9v//20rbg9TNgdiwgDDwZPqD4PnHUq/ye7xFRIEACU5YnJ1eQjqrYKRmh6hCqMQZRHtq48Wrp7Fnm6jzScYW9vbk/YBWymjZTsxFWgsrMhkFGMm6K9lVzmNmp0HnBEYHwZlSQZCwKlwkAATdTZdWfyut/UeUo8oJTkvFrvPEoaHFVhI2hwEhwDHVYqTADW1mW0VPwNuncR1RiZjeddPWpJ1nuZldYsQ2N4vd1EpdWZOPC0Hcghexds//uSZPCEQ8tVVBsYQvBxJ5qTPexcCzTVZUSwy5FlGOxoxhVy2Jrf3nfKmdnH5jd3eN/+xf//++tbf/53Ie6PRKu3mHqIgsCU3Lhk4lxZIBQOjFYd2fbonfkISOv0r9vutb5jss0hBMjNmJz2iujASj0/RDI55dhw+87CVVmoUxcOQKBQKNFgu54x+M5L8wkqMABJclqjxI0qmCYx4UMjpl5tY4ot7hDSycbIlgiMrtjcsxM3jUzGlrusB3q1hWH9ArZZkWvGLyzpLPpGcbX/7r35j7nbfy8/38rp26fU/+IeLvWbcb1asH1hp98EAff8dS3RIiAJIRJTu2B5BabPkMxHCOIfa1xmNgA3Dynjk1XsgQUbsku/OZRPyCvfSLxzqKNcXBczWmTnTfs/hAvNKSDEOh0KTLnNEL4MQwSJBbHFh//Xd3/hf/+vGhC3f9sgxN2QPiAnBAAAU1MvxBdyfo9Ss7kHyE4u1efpZI03F80x5qpuZIg+/LCUBwQKmefcWR4eyhcqIfvNO1Pd+DCzakufWf79MYrcSa4pn3WkjsyJMP/7kmTggAMVUNo5KDL2TSa7agzDXIxE/VxnvMuRjCstaGMNvprcgojggoLE1OjLUoiUocKRPuzf/Z7Y4cTJqU5iLU6IzkX6OJAQBzChyiQfEVEhZWzCwSSCUkm41AtHmHaYmiXeCmSW4Wq3Wbyvurw4ks6Lyptcu6HibGbyyKlbfp59/8y71z8zV/nv5OVPsMFTNP6aixFKwcus+sJO2N6wJgCCAAJJTorNhAoehLWGdUizTjQoI1M8HOzqp+IciEJmD9RGlaH4y4ZPhODbjtkmbtDnIjqI2Yt01rd/+JMdSMVWkOrqp1ndiGLMUqpJNkncpUVQEGCrZnV2/T6unu9pFOQURpIxAlAFJpywoLswx3OXoIGEiO3vS5ij+12NTIPf3o2jp9p2VJbfZjOgzo/ZGcgllVibe/XUVGIiKyOpEfRlcc7JFmFDELDzXZk2SLaVAACM3eMuADwxFC+GpmbCpqCU0qiVJJC8D3CKdfgulaWnDNIe+nHeOtOuuGirvDORpmULIdQ+0wrUj3iKZjxeNa7xI2SKlyntLGdW3dKoTY//+5Jk5QAD4F5Xue8rdE2pG80YQ1+MXXNxRKCt8TQlb7RhCX6J7aYiLCU4ek4SRYWc7jIMZBi9e1QfqMPuUllIYHIgp1ambUzbkDzpezzKXv/dmLKLKh4tsd7mn///yykZjXRragBKt20HjkmubEt9KsoZzs/yc9NOb4z1Xov68qBwWL2aC00sOPWWv5Zl5c/zKhiqRIslcrTGJgwwoaPg+SKh+9qFEjbHAJk3dUpvjOOIgASm5dgED984Y2gr52wOAgG40AS9sugf03+4rXiSLKgl/91MkRP96rn9GJUarx0yCw83ns9wQEGf2DLVYW06GBk0q1CkbjOyMxqTdc0YuSoiE9ItQJTv/ywsScLAvV1nvGjJjAAMgQrKAYIUWe5AAKCCDEAcILNLwslH/KPqQotTfSp+4uEQQz0Hu/djMyJVCzUfdNkSrFEsUOLiUGQosLDA6EyxY4KlTlOxdNfLKgCk3LkAsJnsr8WQOS4eRiGlCev4rs85NRRQiLsje1tW+qSVNDL5Rs7srTklW1rOnacyh0JcqTB5mciCwuRshHHW//uSZOcAFIldVxsPM3JMJltjGMNcDKEncOYka9knlu2kYxUwIVVEzLZPyOwcK5+pStsxyT3T1cn/ZHQjz2TVWIICipFxEJcAJRQASSVZFoZ2rfrmKlZEPF4EHCm+oRN4cqelaFWXprTwf/nnm+57mlYjffdnukhEVEbhUOmxTan004CNd0HeDu5/Pk5dlT9r9VSOEa8f/RH7/9WmfVfkUvDhayAYaiFRkAQTc2oUvtvNTGtlZz00iQQlYFIni5RRoNjj/Uo77jwyDQQ5PuGkRSZ0zJn/9O0qwsVUp/iqOhRBRKKNc4833n8h6v/+VeoJUZ86dXxbs23/6KSvX/8MSQJCRbla/9rlVriILG8AAJTmsC1UXQS5b6jY3GwLjJ7WgeKGuFVzZFtkuIZ95S99OM/vLl7lUE0CpSiIu7Trq5Y1qRyGMpq40VYd1R2GqaY36Gq5mMOCYFIsAQbC3z4NdZJjAuvQDSgLCCCAAkuS9JdBQIB7yb1BMiwnVgag+6gdfk8A5AMfxBvV+NB04fMeNx3MKDhtVfLp3+ppnPFezXKpcv/7kkTfiAMgWNuZKyt2YItLijFjb8y5b3NEoQ3Zap4tDPWVclR278Y8dtBRscPEv7svta/zG2ysw7DXNfkhIROcEAGfljyQQlQABSloKQkiy6y15jeYXj4QTU8Xg3SemxOZ516kCM2c6CqkEEkZHZVGvAeCNq+r3iNeqPSexgbbukwAzOpTyPqd3RCOzGfVKAByO+O/KhTWLIxUmsxJIENpuXVrrTE0GFchAY7XAWTYhm58Yr/rpxfyg3HVri93YQUxDCpzoRV3jTFMf5jWQhjEKVmESG2PUw9ynT3WdPmViyO7sYpDN7kFBYv+ji44GgVdywNPyIASKgEglOh54t4pVxD00Asb1A5OcmjWbWapye4IGzkkEWPpA684Ena5wMALko/p+rwqJOxSywjkjmZCVujtpSsNvDwtmPx//2pEcO2ByZqLEuoCwZO0hJ5QHBMqIAAASnKkAI8eeXlEFEJbpiY0XPKw9xAZ5JvJLIPUFwipf0V0f55P36aMJk1ubWvamjMLB4WHi75ruVWFAczWt9zHItmo6VqhyEuUrW3KLIj/+5JE3AAC5ERcUShC5FRIm4oxolyLbT2DpKCr8Wwh7miVjXaf50MzDGR0/JqLiBXblEQh9JQAIAAAik7T4HUtqxztp0rHT6cVDsrkPDYx38wYPgg3F0XhlvbdTTnd7q7YZ+CGGgA4FwchRbqjodzNqyVFMUwpSHBGelDQz5SldlNudl/Wjqj2dP5NCTn+o5WLfoWAQSnbcIhu0/tnxCQchgLojRoZl+mzpjv/JHjjLeP6/qmJNOkdYiLkziGtD+DW+KU+rVVDHauN/30qYYwlyr2u1WOCQzuu1jEMVBWmh6ziEMUv5FLZCu36oXODEEVbOW5W738pWyKHdt+wASnKJBtm291el0U/zBFRaHspxvb5CJH3mDpKYmLx29QW/skyibW8353FXIdHmYHlM9pxbWp53NFB0ujnJuUw0iCjmNqRzksQy/5xMUOIhxmL5Uc2hHHpYqSBH2rqCBAAAhNuVcJhIPiFvZl5ahohjhZtUE1bacn24caKjApVNSngRYW5dZtRAIc8fxdV1DprDkMBCSboarLBBjiRKsXlKZxYgCim//uSROcEQxBPWbkvKvRdKgtKPWJejS1pZGY8TdlzJi0M9ZV7JVvZyDXT+5gMqGb88QQQd0X/q9m/0RmCCEO/gsAGCBDScuGh+u1tD+NtGfGAEoiVykHSJb2b9iHbXLg7t/zpIIOiq2EkVUodDooZnKxUud3GOEj7c2iOJnJFq/cXYpyqdHS3i7sOHp00H6lo/6GOSIIsiNTFUxUEBEl3gbLjosYYKchM0goIk/8T0/tFvckn5BjqtMKHEAm3s95Wsd1he/lRRZjsmnq3Pxt2eXWNKhMWVVQ81km0UXmN+jWZihr/91Yw5zM32ZmjVk/4+ht//NNN/5w8PETwagFIlAkWgvm4tniy+sh+GEZKkioZjhx1xNyNB19qIae77gIsZC0WcBgP0WtQQ0Xxzvc3mNXXfxXtIxT06jn47pxsNe6/9jSGKDrdgbDafFQdcEnibUUOEwQAAApOGa9GKpDrvKZZ2TTPVwc4zTugG2paLkaGF3JCokVKEmOaFnytFuvxa6gEGEeEA8VNsUdWoeEBUs1fSsdYJm+pimoYePEdmne5o//7kkTjBAMjUtnRLxL0WqpLajDFXoxJR2Lk4OvJWx3tZMQhdsWnVU2v2IEmb+zmkjwa+GChPQgqkK/wwAAAZAQHYcDms5dJfENP+rbORnIaA6AkXdFgdOrk8dNmdGUsE5J6glZvadULhs9cXuZ5C1bvUXFY9MfQoHBcFCJnmU3oUgBPpaj7mZHV0Vn0d2MKB8cRyopOhDjxohT8piKYXOR/pN//YZHEgIRAIILbmX1wuV+BVfQ5dbpAtQgUnBAXeRKPS/0TVvvXl/TP1BRIR775n56c0obE1fosyFiTWVHezmOUAVnacxD+wUd7f87Cmb+iTqyt/ojFZP/Y6lQ3/5BbLWhApNugsz4Q+V6vPWk7J5+RCOKJqbG/uHo4vdtegFC5otrrG/XHnDUyanvTu6HAKjevlalYhpYNPd/l1O6SaeMb/lZ7uULN7//jixg+T/YJHO+D4IQwUCAdaGoEIFCWE5N5QJwR9qPWkaw5Z3Tm4MKWzVdrES99x9/1byQHA1HcZZqsCaZf80fv/9LToHwYnT1cjGMy289xEogAi5TJ8af/+5JE5gCDLUNXOe865GuqKrNh5V5LZW1pR6xN0WmebJz1oXIRHMv+71HG/6lKUv+YRFhQpRJbfkHiosDAoBIhJRRmbE2B9rtxYWeowGBkFY+vGw1leMEY10k2Y/+T8RduYZuu0FiA02lX1Pa2a92m13f41PqK//76cUr6b/5VXPa2+O1eGlG///7lqMM8V0jIjABbJQiTzDqLVTKQ8wNqodSOAuYKQcSKOE8F64OAoIzLX2au/j4DwR6VPFr8Qpnmu0l2k+SP8isD4oNCkTFi0bRoEQTANLliv5cqVCAqEpb9GfPY0s7HL91Hjzaf9HHJf9Wo7ljQ15QBv8qoEABBSdClHCZTTOvzNBI3j/kQfjQ3yMusqaGhG1F1hUP5GZLUtKq63281elMXDpidj3dviZ1/KFw0nzX1pMjVbt+K75mCVoy7b/ioRnqmv49uqn///mYJPZBy//8JKisqBCEABlJOahrqcwTQ2pW8Nk4A4lRCBnOHkD5ShtgM1efer7a/kDqiIFUKJCmDTkKU+QELDo+vtUQwsDhMfeSRmdYwTYQK//uSROGAAvNZW9DLK3ZUaWuMJQhfzWEPVkfg64GBKWvc9aF6//EHAW7/8aYpDH/ySAQc9v2VXf/+g0pfyCBAQWFTlAAgAAJKdokPSw1WHFRJPYeEF6UYMW/Xw+lL0ojPfxz/m/l2TKxHN2M+WGZBWn7KEDFJ9/dwB0fdtIR4YXR/schwYI4UItfQIwhXt+pAjB1PtwjioFaBEAg2lLIjXkkuatCHTx6STjNGqCtbxUNJou9bNRSWhaFLQq/1A/APRjJDHoWHwfda6UUd//moeI4IyABUTiVLGns82SEREacXmKf0OOY45/9THMcxv/UuZ/5zv//Qkb/nHGmkigmJQbcowsPii6ibCJ5oGMMEsEa3jDW2iIFKu4DOmzRKi4oTkKSlH3NXZyf3/laDXPJi496/gcPDEjOuX/7erSf//pCkMF2WP/6kly1a//qbQxTP6C58MxoAAIx0ziIhFiWbR2ZO21psDlms2+O1e5NtUbSTYwxCYCrp2v/Ys15Ffh/G5e1atJPIySzuH91Q4b6tArB1lj9FL5qTwvy3/W1cljQuLv/7kkThgAMgWVnRiSt2VUlLKjDCXsyVZWLnrU3RXqUsnLQhe6dkPWxokh/9F0y63/rPGLP+6GdT9Z9nsFAAgBARSblhCAftdKUQtZeZbXoClXuuP7p/TjnO6LgTdYg2ta2/jP3dTtI4MWJCBzI9KEHO6Te1zgIEJ/vQdyI+v6jAwAV/3sLA34G+oHXdU2n4nQAEAQAG6Owjg1Q7wI/a1YO43jtU7sdwEVqdnD3StPhSIbzsena/ehFO+1j3Vx8tbU6aufIr4CCTyiszSxYned5ipkvDlb43ub+PxAgID79/UZoqJ/rKS3/nIRV/+aXI3/1oNHf/6nW/5HMAEBLbUhWRHK5MT0699yB6uA/HQhghLH/i5SknWXjx0Q8vlJFiyWyo60EqxulciBqYooOknQILB0YFi73O/yPAP8P3oKiwqKs9HbahACYv/Z0GGFv9R9RJJlSctnzq3+XERRXxZFUBAEpwQZvOo/BDHiPOcHHNPCbeDIFTdgvaAEsYEth87jE/ArRW2NRSo8lFO45ukwD0Go0S+V5KqJZ/QdAEBw7M6L7/+5JE5YQDLknWGfhq8FOnaxox4lyNQV1VR71NwZMoqw2IlXjloDxb9k6miYujK9W+pMsRb/c9Baf/+ULM//uUf8odZ7iQQBLuxABATSWHaLUp/EzZpp10bSHBGJSUOX2kGB33rBZrBULTj64Wsxc1fT7VLgqd4zr5iV2zDURxI/+4rCoOk/9SBZZrV65g3Fp3/WYPnE3/qlTBxNt81hwn/+jE/yRIQCAFJSQFJsIBUJOQe09iRqMKN0gShCEK06GxW9QkQMTtef+K6cEZdvv2GpMeRIGECaad3dsUfttEf2hGd3u//2iO9mZB5LbzL353LNdKa////7Vh+4Ph//qCCAUGJyXYIpCUGiiSQ6UCI5PiClduhJ6vUREb//3KCjDi7ByY4LdBm0Dee1v31sggePdozxF7Hssyb1v3/9vc6kqP///bweuDtf////mIP+IxzuWUz8E19f94BNNybE9NHtkJ4VSRixguGZCzIF0ZnUkGoiAuO7X9rvlxhJKr9TU6khAdE994oMxxAh9VVwoCu1T9mOqXyKYs89j+xlV3Nqv///uSROAAAx1J1ZnvOvBfSirDPedeC00NcUMky5FdIW3oMxly+OMHU6qlG2VST///9K3//pvixDaiQAgpOS7FGlqH0jgFpK9g/FBBZADoxPuOJUNkgutHNjhr1IVC0LxmfG+GDU6bbisOXW1RpK/2/q/m/En/a4+/G7Wkm2t08CBcTBWHwGAhh3wODoMnucE3qAYcAoBASbtx/InSgpj4tmf9/ZN21zaEZJ0HaElNksC+bCmmn7SvIeT0sUWDSel61xbdUkqAhEI4l2VrTpKEee/7bu4oRg9v/lGmqJFkem//+xjwd///1yyW7fCrM5jjzvqHBj7w+dywNAUBADAAQSm5QkCCsgQTSSRI2E8cArhFuAtGRTrfQRkipZr9/frBxF1tP1zx44+d0RKIXHi60MV3Q9Zo8ejf1WOBIxf/550dQRKrBUGQsf6xICR4/ywJqgQAEAFwRMIO2NnwMeOrdtaSbTfwxN2ENCzzP2XJTN6oLDPKLO/G+XUC0eotX3uU7lFPhFLdqYY0JWl0uqb/U/f3eZBWCg0SzIpzUQ0fGgSH/v/7kETkgAL3WOBQyBt+XEabahkGXI0BDV5sPQuRUB5sqJQdcnMs53Z//QeMX/0yxen9DDxHP/+rqRbyiA2AQCpAjC8uyEumZuhqLvFxMbKDJWUw9qlRX3voJgYk/69fenJma3Jz2PX3fc6N5EKjqm85/MFppf/RVMHmNT+tR0UFiDW/5xc04dM+cOsJxEKFnmIx6Nsg4TDbeTKVuJjaFGm5PQBXFUxppPSqbvi0Ub8kD7//k2GYRweDpxS7qjs9veTn2+bbb5vhBEPZxj/jmobUsprqd/8PuWSefX/3EPcea6qr/u2QlJ6/g4JDvg0Bw/yYIA+SEWGoyGjFIHEStbYk0s8ZYOiZTlyhUWVxegHBAdXVXH1+UofFZGig0fIQ4KQ6/+ZRZvqQjGEhEQKUYjrVyOVQ+KKq+uxVKQ4BmPVSncUE0BEwJaMRHsuKi6TVAAKakXzZVC+BYEUQ5DyftDxT9DRGyl7+0bUKR7uvl7Q0RY94Wq///k/Nm5r463qXLv+s6NxuGRqr9V7Kp7f5h5AqAxHqfU88+5BixAwxm+c5g//7kkTnAANRS1W7GDrwXgla8zGHXsshD31BoWuxaiEutGQVdpL///4ACMPAw/AzLKLwREdKAQEZAviavE2JovOLpXYppeLUkFurs6w5JpNfuWWtOLD+BbEWaLvMm60mDUQURlGGPVBgqPys3xEaECfq7c4cQcY9b9XKx//dBGLOLG/qUPgcUV//AaADA8dmf5n6EGFQiFSXfWtgL6asbvesnAlLz5kx1qRcRWme2rPZR/jjs4eA6HhVc1UH5ddV9plcXX/6JqIk3v/vE8A+af/xT/rEg4MROnu0kgcXDfKygpXVIe69wn/3ZI0u0qS5ty5qv/je+7MMLF/Pn1AgABFgUk3bymBpp4u+sXwrikUrPlYKsKFBXcc+8UNCdjgrQtc+P/FRw95q6VNGpUalqVlJznMDDjOZ3O+xWqeRaL9RrsMR2vptDz7/OLiAcFR7qn9RGWjmIpPK250X5/QggHA+dGOHzhFlYARJBVeT7HWbhTbl2c8Nz3UueDNEROnXe6SBCYvzgPwQt3/8oq7dyz/m0lEhEr6/e+P5TlE+eoRK9K//+5JE6ABDF0JXme865l0oivM95VzNoWFvRi0N0Zeu7KjEFbqS3eGTREr6//+Pl43f//0tPvRKiGsXPgyyAfx5CR2gDgAAUAACKLv6YcbmKnpokCBRbHcGcSuuZ5qdU3r+SjZmbG93d/CrwQQVGPd23dk7b9ojb3+TkIRpDKAARJsf/8IIWR4fgBovxDEYeIhh4+Vxn+HwEYQAI5I4fH/p7v/p/8EAAQQVBpbmMbCStjW3prLEbkIzTdXu2lrFsoAYsgRjHYloUUOOAA8YBAAWohd7mgICAwQACHHgMHdYbv6zf0ZbJDA4uKrZUDZs0b5nd+kZnjthdR1xTjfJCtjSqiN54OarUjnZ80pKAAXsRGfpFF6OGdELQIKoPpQlQ3aubHaZqt5GZnyN8YijOv990f4XnSKBinVQbuNDZmEUAWoAlMjj/lRIbMSYsarRyBD//mikyKjSJOgqBZWQkkpORVEMNE+54pqMTDChhjgQGK9pn92DkBCWqDqzKL1yFD1tBu3R7OrmYx20WGGC0MQ2xndrI7lQGgha/iNzHBhQYZQI//uSRN2AAvFdXdDDQ35fZMtKJWZKSxSjauYkSUlwpe7kgY1/DyweGLIvqVyZmCbu01xjDtbliJbCc3SYT2be6N1Ne4DETXQe+XT9r5u3utMf4+t8dZymNcyzBSKjvQur/0zkTRv6ayO0kjkNTjiOLCrwMkudWGlqJMFgmV5A84CH86zrA6EQpzJMkyHSMzghy0pJlMhi8JA5hKryE0Mr7hrHgqRzUdV322+LG42Q86kQA6Zqqpjm1uMbOvMPFTVz7d5lfrdNSO1LekpMtpVSrvTSxKo9DYVUa9lt0dC28dmDPp1/1xobTuAgZG0DEwAAJKcyZaex2QDLWP8KFVysWibjmg3W7eDridJ/+lmBDHf3+6sAk3UVW9gcVa0pneZQ/yn6f9pGaIxMf1YzRyR4rGkQOyxrFNYxs0syl9y3Jj5KsP5yBFU5VAKpAAIAkYSlClRcuJjTGL/RC6SKQxQt6oUzS8l681LvF/1K97Q+nfG3NJNNK0edoegP54T+eeR9IPSpQDghSst7IFcaGKjELKc5ov2uncwVz7L5zyO3Sfml2//7kmTjAgK1PV1RYxLkUWdL3STCXQ0FLW9HmQvZd6ut6MQNuqe8WF9OiP9E5pZibIuGthdCQYAAElbhrgLIzGhVqqAsP32q8UikRP8m/qND+5NIQv1FuVn7ndLoZGd+Pjh+wfO/mdr7z4JbuO5RlNquuN37tU+Rmpvf1G/jbX+P+nPnyrhLBKDxcmyKBnOFEekAAAq5vcw51QglahG2t5BE3WZEi/cFZDjy0isUNttVdJykLNmVCpsak1rsLA/Ehnx/TeebImwKWy20FVyaJQcsgc7sTzY8kpDXeTE61JNRZ3NFd0lu7maC0P7HB4q/1HD+e0kdRMPOkNSqNqElgDcwk0gB01W0kA7p8Ll+9cai+X2Vl7WLqCbVvtiABC0NbcRK1qx/4Q3+IUzXjW83FQpRTe51OY6IBiMwoxURimY1MoQpkO3uYn/qNf/KKf/q3zCcoGYSdi4Z2lgF6QIJ5AJSSsqrMTt8lk13HahKMjQxvwTj+wnP0oQNM1qkV7v2Trv7MyZcc9S92f+zOLw4Xqe6PeeIUhRyc/Q40aDpI0x2V5j/+5JE6wwjSk3Xmw9S8FvIOxc9KFwNqTdgZ72rwXcma42GCXgvfREvOZ0bzVMmor/5T/99tX0NJ5tCDUq/0gAzCQSlHvQOkQmDe98T61CJBgJwzISGNKKgoBwcMINmVTikogSdhZtsPDlolyM5B5nM7TmZnUkiWTq2tXbIB2nz1q4j6VbC2/9QFTPVt7CIBgAAWvpJTLquskXTA96kv0xIRVSLg8pVJaLiO1HhF+82S+PrZ8n1eaSaWb9U8o2ib//zegORt/P+ZMvXLRqLMtUy17eP/RmuFyqi9NohRtvM9/zBV3H//9xl/PPklG5ou9M5akCAFAAC2/3gEnJXPnccC1LZLcxroRZIT9Chlq5YV5HdiKFPlnD9bLbtZWbhBFbuyZXGc/51rQz7YogOGcrGZ0n1IcrKaAFTZviHt2hVf71qSKGp1CkTlhMZ4ISTkqQyhlEibaRi9gkOQGnavsFWxguRz+QUUhnme+LpXt59R1dfLwiAm63UIr09qsWrW7Wxg6Zaa1T3b5q5/JSYRF+Gdt6p/+oFqtf5raIo3PLMPQ+d//uSROIAAv9SWtGMUvRPyCs6PGVcDJU1Xuw9C8FfHawphIlw22wyRAIBggpt25uFQnXcRTUnh63lIokPFFCuhJdRGpDhAWJt5nCZNFea+HBTWkLD7u1yg9TI2eUy6ma5icgf8rbdPRr2iL9IrV9M/46xU486XcC5/WZcp88KwRUdg4GRAABFJwck0jxDyyZlZI+Xyzo4uT6ZEPDGNlMDqFpJ47cbNzVv9Emgj3y+uFErdu9aYWNVGGmD2GCosOFRYWF/H69ISks/D8nKpDtkUKYsHlHpSpF1miGM7/+4RP//jcLil+ThpfAhx63FWKBRRUljwtOPRaP25DJKmuxy7gVm7vLG9WAnQSG8ysHTOwdMMC5avmCIsHB6XRKNCUcDx/FW8Ug8ii3QsfU9a1c1azCdVfzS6S7Amtr+ySsvxDXy7S4TIbJQ++KI7+gv8aEOoaHfkuKqCEEEBpswBRhaCYFVkpIt8V98gaNQnfv//lLU+P88qCf5l8UMH28/h9qBWC9i60Me4ihEIoLTXbkVJdz/8lRUMv/wwMUa6RWnLh4FlP/7kkTrAALeSFo5KULkW8hLWjyoXI1hBWLnvQuRmyGsDYYhcx2FAV3KJSKSgkAK9Hq5erJtQQ4Gf9dwMfWNUZ4vuqW/faz6BJtlZ3dioPFlXOqMjiV0uyq8RO7P3ZHD7u16nQeS5NrEQYNcyN+dAU5/8l/1OhRMjsLC92wAW9uBGS7G0si7k6bqK25rHEohTE+4INqy3ubS2OkMtpwvi7pcLovKx7J9R5amxw57W3/n/qhACKa0iJoPKZTkRFdBTaw4u6kFzSVZFc4axL2W6MS5VfUogLoNf26/Xmj2WHp1nWAAAVA8RkQjhEhXqylGJ6WsxWQN6ujGRaR0hi9uJUuQxoqNWYhfFwqJ7SLU9rbj1teA8UcGznMrbmkEOW26tNDZzETqotWNdvTPGOlHVGHxYy2sl5qo6r0qPE2+/bYNrLSyqgcgAlJ28OZP6kTKfzmNKMoKCsPoU0knoE0AHpOA5El0XScBznB6Jw7s6nhi/v/SZEU3gZfcUjCtD3j1nyu7psW56NtfiHeKci/r/rGPCNM/N4lMDdW2TacCQjQFnQb/+5JE5QACckFcSGYa7FWJ+6oYxV/MtTNaR7yr0Yegqo2XnXAK+CgAAKUFc6kaVm1OOTNDhYutPLDJVZZCclQrFRlglYWtbGIMNtTKOrztolGBieW99ncOimVe5juTBg5+NYubMHvdVFR4/jtRtHTcE2kVCxSScLLbd/FDKHt89Y04NLJB18XKgAEucPQRBLH4t5LT+ZY6ykww0ObBbO3GKZjx6Va5I0UDEo6mMnro9dRW1JvE/hNKmV8vKphMWldDOVccOSfeiHAYSig10MaYTJRSdFh71q6O4Y1UR73MWVat6CvXP2XoSYbhoAAgrCZDYsArwTNzEaiU5TLUIpUl0VcRbbtqYgbKY6Ygwdk/TsaePFXOsw428XtBiqJLezj9xEeLKzuhFKgOGEYIA7IiyjC6L1RwMItpV1KLCGr9os6s61+JE/tvSk23D9VCAAaUlEBDhhKtCzS78IrQ9G6h6URcP0Coe1yrxvN7CJfoKcl4S7kX/22eNIF0ZxWVHzxmoW7s0X61PVxf9LSdNdOxpgR3Uy0T8sPLe4Qae9YYtLv5//uSRO4AwwdBWLnpQuRhSCrTYShcjG0FWme8q4GCoKrNh5VwiGRGnQcJgwAAAASrwfAbwnypHih4LUjUR+pBPhYfmLXmB+paKpGPDpP7COPTpK7Gv1h96BbU8TQEOlIlYSnUFV0JOmgqII8jOapzFZdOoAybLacQFU2KvVDMyMqNqcFI8H2eKGQ11NIBmbLHjqBdELtECLBEHxRBjWWtDZEAoePLoZJrqFFIc6FdJnL9ep7Kg+h7Xd6TzJAEj0afpHKmPR6idxdtZ7/mIqO5+X5r1VAdOh7fm///j//ieAjKF7doBpQkYACC3hZKmGMQQIaI1lK0TYBGxKLZGXlsG5ddNgvE+w1INC68JMLuw0I7UwwOsuFijQ6o9vEkKQVVNS8RChNSJC8fcmP1jPm6cFxjxdTUM4gH323HL9Oi//8kbvO9QHSPWejlAABcoLMuIgcp5pkQJHO0KlGeaKuP8mkqNZWV2xTAZ2KRlmYGtinldJhNTO5ZZ3jxMvZkX//5JZJFQV0myhSKyDt8yMlerKYW6NqlWOhaOhjs93NZA7rsYv/7kkTpgELZQVm5iULkYMgq2j2FXAuZM2zEoQv5h6CqzPYhcFP//0CqAEIIKUoYxfoXKfp+ptFsd5GhGTCggeSKsKCBk3KSGUoPW8BQJo1uTnkTsqRwhCeS/EEiv/ntpgkemD3zfC67qYrxEbwJbUVfUzWxAuu+PueZdMHmM51KPH6WnmYurp3//29XAUvg3gIAAuaiUBxGAtDYjDruOywG91/Xli+wYiiixYFD3BGlVCpizjCh3vhxpjXrCovzOCiVR4497a6uZqGm3p2UcnLc2q1xKq1wadotzEM0DO7/5mSk2jYmBiyC/+IiXAuQIBGUc0JKa8DVifNIJAbpHfqwOlJvqaNa28C5YJiyPYZ299ktXpK7O6dQPhUSrabpi1Q6ad5dRBS4iq0iqC0O7TW80Ul/8e096rX/2UcTCP9YaBlz3qKqAAJSoSQAfJ2Ko8g4hQSkAUujmY6X2IoQV0yRYzBHJoYnmY0NkTJZqamhwxXZJZqmW0Fa022YJv3Y9iDWRRc81+SyVfRRcfdpznIhQZilfIxHMaTU50Rjnoyf+x3/+5JE6wii6UzWGe8S8mdJmuc9K17LZPta7D0LgWegqwz2IXIIdBRR7Dm9GUQEDyCSW6KBCx7mOWIWZGtC6c9sM55hggIrDSAAt62IIcXXskzUJPbHAMHmT8RbYTiAJ/VuX8oWT+K/eDIRkqIunn9Y1lnMJuo3hNJptISnftJPe65l/9Jt4V0nLYfcy44EElJvbkYWY0j5ZhT4rNbsDIIas9TgD5ztwrfUv7moi5lqBRb3xbYt0PI7+4qI4Tl0Tqvm5m9+Fb5E13Vydxd1cf9db1PXHLx8+///zEpRSy1miwuwaRb/cka0XbLBh8pAIVAgFOTCgWNqjmymwlrLF5wuMeC4tFwjPW5QWHPopzRLxalrQyfivhJgGlOlX8JNC7tKTrxYwzSqiWubBzxivbxFZ7/zEw602iNcE+1y8PVNfLw9Wh9FLL5Nrtt6GQAClNmfCB7DVN1bW6spjRAGBcJu7LUCMV9Ukrlcplb7ijqa1nK6BnM72P0cM343yc1vktpHcp5+/e3U/7+kFxwXEVvux2alkFrcrDWPyWaXuKukQCUK//uSRO0EAzhSVhnyKvZeCarTPQhezAldYuetDdF6pmxoxCF77VMR1P1P/UDCzs+InOv/WvG8dVEe93/43gujve8VKjOcNBgMAAJxXdN7cTsmEI3sCO4MMII74Ow7avuQpFmN70Ikz9DjnmYFhMds2WWOFDia0Dw2CYeJGzoJAmT/XY4DBUsB2mw2HVRjEOjAqlqZRnkhMAqtkgSLnrkNfExXFjyYSD1j3HsKgcui+33f52O/dzJ8dpnNvZcV1ISx/97koaLsbSNaxZNLxEN8UGY+B1of2omeJ/5Uwl5WmSqJZhCPuT2hI9fdyCCoRJlyEoANIj//gN/hofigiyYgzrn4K6FIgu9HlYWL/a0f2XOX4wRl/tuBLYlE8I7D4THjASj/7zJS0JBIE3iAMHRUQOQPWcjAKZ5KF6kX6gAADKG6htSEUw9rxQ+/CezzUSbz+31BmOV1UnkganlS5xsqX8mJbSwNekOHewm7SU96UY3JRXPJE5aZi6qGIAQKsbF81FKU6TnT7ltTbac61b/ORW2IvqaNv//99dcS1rT289M6eP/7kmTqAAO+TtSbGELyT8SbKiTKSwwdN2bGLQv5FpJriPYhKFz//gUFPxNmQAASnPwQgIn0SS0aweFfiCH44JhGaiTWVhGWqhi7P/FJZ6VZKaJJLNbVzYLJ907oUIlzGalKOaaznUekraRX0GhD7eY8zzVZygsuiJWzI4MkQACU6CyDgLcKE61Y1sQncJcoaVA5gWpKBqWCgWkWHyAeBcOlwysYkWHkvGrmbL3QQJlAnU/+UDfojQkLA4OHxd9R6DB5UdvmANpIsKrMQLAyFElZugiP7s7PjhRv//+QeJTj0HL1OqDgASnMFMPNg0xzQNQ41j8E4QGI5YsK40XCrMLsDcUkYazmxP1ehdFD+o2+pAAaWdP5RKnN75c1NdqLW6IhQjMHw+UxlZuhxXuzmvYsSsV///zHafSpYelyQ+kACQCCEpaIQXbEsMBmH3dQr1TnG7MN6M0b08c4RmDlpVyvlkoqNxs7vbV94w3WUIpv46ipg8f/8dUDw0keK9f/f983PwOS9mFKuXuk4vqdJgpZd4SlY8MHuEjuPOl+WBW1QAr/+5Jk8gxDcEFUGxla4lFIKucxB1wNCVNUZ8ir0WYpq4z0KXvAASD+SWKqV9NQh0vs05tVySiglZIFGTBObIOnT+Vu2wHrRWbbk9uC4tz6yxakJ+1+I3OA8KFRdjlIhXUBAQFF3RpiyoDOQIK2joEnbtMlQBuza0dQIv+6NX+URHf3/gMPhE5yoxARSTlyGRjFElO22yA4cDZkviOcVG2qvYjcVIK9HtjhF3RWJ92pGVRymPJLI9nTHmgwJn/+NaxhrNCmsR8/HbSk2Yln8P2zbfWyN3eLjI8F4zvMrz5U/W+Z7vJd9j7vq/4z/5mZvu7u7uIz5mY1Pr3d3ZAgCACUnZODrVrq6uccoqd4iThsVP4cQuRAoHAaR/PM4YKtpOV85yrrJL4nuf5/ouodA6OGRq1/KUNciol93lhzylM8j2D9pilqueBtV8p2/D//zAxUMikj/5mZyETl3dzEck55ll9EqB1n7TlBBJTTbl6AQiyi0r3UktW+TrX4TBHz/YY68OXszDfsckOlomrlvguVGL7kHHuSJVyIUhOb60KRkp+o//uSRPCIQxpB1tHvQuRlCCqDYeVcDnVbYOY8zdGnqutc9KF7Y9mFFTNjpEfM9aS5SsGM+dUqVJVYUGGlFwBT+7ttVUJEgAEAAUm5bg8UZRBZCtsYouIZJOm8cQ8YtrukbdMXdf/noHCDW0z2AY90Um7orFY7ToUo0e5jqtLFETInvlDraFenT53ukVUc8HRqBpYDJUeBUHLfw1IkAQKIISgLCkx6hJtGmiTjw+AYH51h3KpBoojXH12MRAHhYBj+OjY5nmEv/5dNuptBDD82Uq+J/3ZHYUvTnfv/5ggdOUJSnUZJ40qnphRQgPlLWGJGpcpdC6DxQdJeKGufgg6JxAIAEAYIQgiBMImlk1LtJXKHzQcwkz9IT/W9kbbvmJu3U02PuIzqm/a2DN/RymAZjdysRla3tC9URUIoJrSLXqFSuVpjqKVLPdUlNYHHKQWIOBs3xoSKIAASY3IWCYrYBBsngxJAJHcRgEj4V2UaFqjRFYTO8RMt1wjPIM9DJp/73bruEXd/XNzzxDRsODwINr03vyAg6isQhqKg9uc2m7ntY//7kkTcgALhSdxRJhr+VUg7Ki1lXIzBO29ElQvxVCYr2MWJf75mA/DpPS2tzXTLb+ZqTtrB9/iUWLEuseCwZUsAvWO8AokpxIXXvpk7oLqJ6jefmymFyZm0n1CULm3OdQteef320QDAxZ8EOBiyOBHFoTu+gwAeUSIRv/f/y/pxHMsE0/9/ioYgkmI6UIoay03ghiwkElhl5LUhjDmINqQYECCQCWkVLMaGJQETGU5heYOxonrG38GTFVJbC8JehoylKWiIkIFeRcpZG/4/xbGj6YTTF1MXEOAukQ/T3KY6HtRCa6lZevePTlByfM/tz9X+0crLV09/82Ri85+UHXG50dYdFiAEBJN24H5yHyliNXdvDC2DyfXPi78wrltdzkod2Q0IwN5ooepy7qwvQAlfTOlgMBcDtwMdeCxyAet0P8Of79RjVVDtMN+755eO/1nu+0x5OQx331bHnvvCTuCGf+EGbMgP29n1VoXd1QAUnLNB8uhGao2xJKKFVGbaAmPLCzO4ue5JYhqDRTrERMs2G0SL2ugzgWf6+7eOEq7lRDb/+5JE5QADU0TaOSha5F1o23clI12MqUF7piEL8aCdrZzGGXNe0gjB7Sgrw2es3u+/3b75e7+XCnv+I7RFzaZZ8cfJSnrDyAfv///fs3/cGMv7oEUm5BBGZuWHKlxbtuJ31z///hQs7O0//59/l++v/fHKZ37/JPIMh8Qs8Uf4BwAEAAMJgCb09qCgB5n1hoYpgZ8d8BCAAScuzY0lrkM6uQGFxrZeOEBUYXbk1g9Ti+cUhlAO7I/GvNjN/jtWPcXjqPyjpJXv9+aiLd4V82PjPDkFXczLUU01RGbRIc/GnpQpXEpJpLsgh0k3MxCKdAom2mZf97uXcpkNsy4zxEf/D2icAyoWBhQACTkgQhUYcJJSYGpdGOmw6KDqMdXOUw2gEc7c/5xw1QVwx/Uvdwtm6Wjci5jjps4hwdCSFA8GybHlQIQFQhB4EBGfdikuPUpqHnEHfnvQAQCUm5doGRrNWn8N4luGdufrZgrKKYtFOGTuS6JRJAn4z3kGwxSeXl/sbIgClSeRJfVKbyNeIa4pZYYUIQ4fA8qCSo0flIqXhbLF//uSZNkAAv8+W5mIMuZFYUxKBMIlzjVfeOYYzdlAEC3cxKEoPjm43tkGIDo+1aUVhztjYlrdblWQsPPAJQ9/Y7XHUYxogeJbWKY/+t7AKMBSvwpINRtqiyhQSGMRM5q9GSqpU4KAmQPA1yg81lv3yDYRA1eHnCuPnLkBis5ENsGdKtERgZ9pLjPuH//6/gAJJTjUNFKJot2kPQs+lcyE5OyLYbnakT4eZqPxh5SgtG0ZoSFTkzZWtp04daxUt1/grmHLptUYorG9peVvlOduHNjxO5viWhrl9Nm8vvOz6nZz39OLCPFBYi3zYwzDNIBoZdKFXQKDVQD4oX0UeiXABaMAsJKAT/obiyygp0zI+3DuzGCJKGDn7eIEW0UUOgo+xoyEnvyJUyn17OnnW/9CpLvyNOXmD1TMV2Bj+bBoxuaKAwb01JB9////+wAASnMF/LktOj8dklV6vil+qrX5qvKBBKlsjBgnwhNISNnLoXLFvMIrJEOGUKvZW0xl6e1pdNWYqbE4D/N1+aUgyOJ3VyhTVGagTPSlptKS+dnGcKmRUf/7kmTkiAOiSt65iUL2QOJb2SRjOU4E8W5nsMuZMw3tyMSg49yUgzExdImNjzJlWqhtUr7MhcPNv8m3CuJCpThRJJJKUgwInfBgYGIGbHVii9+lWiTo0GGZjFTQzIc2/D6/RQz22rKld/snVdnMMDqkio7wbKschhIWzWIHEuQzmfDOGFMDxtun2p68gBBIAAKTd2j2wSFbJ3A2iTikFw7SwLDSgYpxYaySIvciMiG00k+POnGHfHXH+fexswHfDHbUVc0at46trnqqxvo2zs8KGZSDZaGiGNmJqpObSN8/2rJb7mlIS94M0Fk/i9VWeEX+/+Ev2Hjq52lUFJFJ1bCqlWsILTyJQqE0FZ0a/9tDbsvZ2Ng/k5a//FGqmhRhVOnM//5P/XO0mZaPXysIWsM7Iup1P9TzP+fcGAYYOnxzPhIIFxBKvNUAAKW9EiwBJi/mSX+Udx/IVOXyI5KRoYp1cec8r8pnBeSKzHrAQuZ4ccjD05mkB0x7KCKw5FWOqB8PJn0OGY3lPnmvhHiItUto2yYeuJW1tyrQm+3TkmVopwb/+5Jk6oADilrbGewbdk5o7AoMQl2NbXd1RiEN0T6lsKiRDX4CQiDobFQqedegMDnKQqj+nKRMyqgQnLqBIG0gaxgqMUDOZyOoh0OQOCVzVK4AcEev/X///8nRqZf9VTXQxFKlUqi53epRKnMxXnLOWZWWpdJiHBKZmUrksJnkPAJDm/4e7gQAKTcsNyFqPJ1GfZbD2cE6jHJnH25YFvQHip9BXaXLC6f+w5bKmRRrTMoQYuVyOShm3Y6e2vSGkYNayGy6NUOEzndGYTVGFKQhmFIjuWIUxBQvbIz+kvKRf3I3pEahnOnsRWusMiyNENmk/qh8yYLIgAEtyXY3FdZ119gW120EYkOUJCC7rEgB9Z1lhyx/z9j+9V4rCYCRiYSRGaFCj/obvUNFIOrKFDu57Bjcqmq1s/yBbMno7IBCINOhyh5cNnXB0I2aFE4CzE0AAFOVqo5SgYGzlIZhAyNwIvZkRfD7Q2z+Z+Tna9KWh0r7Qj0U9NBDmthU8NjfKt6853+dUDUaQew9dNU4vZJlbouH9N2cw5sPiZ4o+51Pqt1O//uSZOwEA1082pnvQuBQihv6GEJezeFxbuekbdlqoa8owI1z27ZcyI4e6N3O+PiVHP2XFRmNOnW4N0+kAF2f+hCFS/QTLmtLb6D/1WlQwoMZkZCqhROEAVLJE1nIlCYDJggXOtFw0XBMAOPhwSCMegt8xrJEjpUVeEQMZNCRsIhQlS4ujSkb9QAKSciZRQgR4oW0rKoPNub0ibGxaAWbQ+KGkzKc+ZPh9ldIhpzG3y7d2rtHqcczM59erEg5J0iCDw6bBKauy+0czWkiTUNkfnFtZCp+3mWlKH08+LT/yuRdP///+QHXbuvWIAJNy0ojh/jDDpkWc4iHTqgqiCg8GFSLNcpSta1vm3q1WVWTyJyMEWcP//Jk2KEy+qmReVkm2RepX48MGZ3y4tL/K6F0YgqFigilRORUWTF/eRQqBEKUpJNOXiIUcnhVnc7WqZN0Mhk9PIUmnn7K0iI01dCy8pVqkDxSPhmrSEinZ/Lkc6f5Ml3R4CMcUhsLzDVzJksOuiHEqo8akwogY5fwkFixTiJhHy2+0AsCCdR/6P/TugAN3f/7kmToDINOPtkbD1rgTGI7kyTDOAw5Q2pnsGvRTSSunGKNevlCGRsZlIVKEUxHZOoG1qJ0HmhOXGJN5KzoiLtU9Df6fqFeMMz1Sskkp/n4Pc/IvrWpR3Q/vbTLWIRHWpRUpcpvt4jOoef7ERf/88aOiiEpfSaR9QlAJTcsyE8IUP1DHTepIKvc12R/XiOe6hjGqW77Ow/b3lc9Zl++58pOx0udSG1K2xsPZtT53XvTyn3bvdzyqpaHTyU5MTsfWdltuuz8veUjJefw1/ubTlf7/m/OzF2hqefpvn7Es/a/2qk6WflE5lWRBQSSilLZGJDKPSPEeyY3oM73/BeOz1ez8jX0FfeBY0oKh8yZx8bP33/7vHRs3IywhqIBhpSAaIOILUb+HqzQuIWfdUVSDq8T/QxSlx3UjhedL5S+C/rNt5fwR4iL1QCUnJchagYJeUVVPqV4uGZhL1zAHNiwt12qxVRDjpd9rLdObe1rt33DH8vN8pk+t2FjEQWKqhTYybbxf0yg60vhQ2bqQ9Tplr+5baAzxRAj2Q+FsHHfBvxz/rn/+5Jk8QADB0BfUMka7lhpa0MlI14NwU9oZ7DL0XusLqiTDb7mf9srdXU1DQqstCSUmk7gIFDNgFwrhV6MCdTGsnfdJUqEIxSg2XX7Uhmapj0cWKrMYhSupuJqQEVwHRCnZEQqPJKc2ZkZ6u+J21x311fLS7ZA+fi3GFerfHauVt4lgAAFJyZCDBgmaOo8V8vqqU/OcxbMwC5qtBVCzR5VILPlaSA7HoEBDV3OuSQ2ThVL2O2dP+N7I5dBGWh7s5ko5DpFXIhpXnHmR2KoVbnneYuVRUPMuom3IPxBsQHpI+4wf9Un+2Xq5egmboQABKbctmFxgBlrUJ0uDwn5KQKUBSzz9p2rdO/R6EvjZndWttI+b1pqfGbmHa5w0yLyistXNOEKMa5xGZjphc7dCqaK0x5z52n29e76VryiHctO79PbVzepxmXVABSTk4Lg6VGn7IeGqc12lXq0IBPFC2fJ6K5PEpAaO1jkCJBownunbYsvUH9Lxd298/eVUcPMGsPQdDJRhCowJ8jYCrqzkbs28ZWeeV9FKl3hxlZ33JHRCcs2//uSZOyMAx1I2hnsGvZWS2vKDEVvzS1pYmesrdlsLi0ckx26PwTFSL4zmj74mK/WPCyC53xFSAAAACcto45S3PmS3Q6t1hHidAk2kj0c0bk0g0PHrcgRQyUl23sdp8JEMXjvhYiHXrC0NxsMWePBiiZ7O1QmNkqbEgqwvP99c8Usa6+2rqjst6SAlJOSyHyElSJ+2w4QXc0y9LlKIFHHxqi476NKCnBWSyh1KpG5acrZino0TC6uGot6MItzVjKTNacoN2uqyXqg7NXqGlNiemRoWpkLDxUYXpEPJXDOmHrf29m05n//5qZA0dEaDYzLLJNJJu6lGhZkWi+EWXU5du4yfGKV4ycCyYIzSYhOXgYmqOeQYQjWkpTcLD7xrFtBGXMmhpajXUrwrI8qzU2Ms3hZqWxhWFgTqEbE1yGNkRADBV/aFAubHIwI0GXRGg2qAECUm5txRIBNoVHVrDAo4eGKDed/YqT62HY+/pveayA1Zfj68b488D7w/akHfxdDG6mV6nk8Y79TrEayp5fdcxJ9r1HX4/9/Yj/79FranwkC5//7kGTsCANiT1iZ7Br2Uoc7Kj0jXAytYWjnmG3RhCQvKISNdi8VivxiIP7nU9TYge6T/hYAtKqCUSk7wWSCceADjjqnDwVBnjw00VcwXjMRuZO+OxIWmZRRaGwgl3Y7lUlVVbTelv7MUiUI7MOmrsLVyOznNmO+l9GdzXqL/+ZSoESLLhGUOdJ4iKAFJNyymCeA+0UY8BfgsSUO4NqKXjwltng+0EW3sUKRJV1BrSXKOPPRBrPqKUSa6kBNCjldae6MdkuPdbhasfvW0tTTmncKa7UszX7/NfxjWn//7nqdMYUlfW6x9EVNcqACSlIhjAzLJglZBodNGyMMsgmssfIyFqbzDuhP8tpFSj2Kmh9pI5X/98t98a8MVwiLvfolm8vn1fn6+3Zb25fdd2pd+/u3WQArU/wvUVj+MlLOVgAAUp14A152sykiQvFe7SJFRNWXySYtx4IA9YDkdnOmCinz470LP1kfup5mhWTrxvIdphxd6Dwo7FFVam3JIuqj6a0uaR7P/mvkp3jm5t7Jipbxlzxj5+Zn/+P8a49IOpzzFP/7kmTniAMTU1q55kL2VkrLmgxib4v5JWRnoQvRTaqsDMSVeucuW0bUBM1lRAAFJNynRAiISBPDp3T64ZAYhCZscETy4NbWqYqOm8RyP9MRgjury3qUXANw45pHYaVkFyMxSUKey6W1Z3WQQ0IyqZjlOSi96O9J7/nq2HIwfYOd0mZfvLBEN5UAFuXcKRNl8P0MI5kLQDmXxXshvgLycqbHLs6RP8poMsolztS5zja2m5NqAg3INJTMFCNyIkZHEBwiONFZyrOrImPGZuwyLI5/548PwfJJnR0SPoSw6ld6qsxtjwAEmnTPVj8mKGrB+R0yiXa/EyQsMrtRFmBVNp+pO65xhiRBsZK1W6lnf6t1Ve1Lyv5X8PBSCosKA5hNBtDMxznsUzmQiNdVyGZVUiOPXJifdu98bz663eit7+78Z2zi40Y2IgAE3NiVwGOPRSHFnKAWXfhbYotJzY8AoGEJCybQnDxlZyR9CiKhVzQKoBtx1jtMdOzVTxq7nqGGeQzO6sok6hjCmPXd6ZQNxxhQC0dd+op0VqdDav1egv369KX/+5Jk8IxDWj5Vmw9C4FvJayckxV6LgOleZ7BrgYwsK8z0lbpHpbOSNrutfWAASlMIOIAXImK2haILkikJZg/Cbo0cKDs5vFHBXmh9EmxNBY0WhLtuXERhmTLB0nB8seaXD5jiYvqwgpy7oZwQiVCjuRTUTomklVu7796rs9Ub+72996+TBsQdq2KMVwEvjgAUm5Q1gRZGy3qWM8VL9jYz5FpiVwtTx0RShIZFW6oj5q88wS+zqRfaOVwiKW2q1BZ1QbZz2KwgpRI1CXjqOsynsUztkSjFIPNBSIKDwZho4ocWrObmBUjFwGWZesSaCyw7OOBwBQZQS3JLQOLEoInRE7otCRyjwkOjCilCj3ECH+5Ll6jepNVEAcUK6XuiCzMPpmWjvQ5zEKqJuKOlUVY4xi40tK7t2nVubfTq0d0VuK5Z7D06qzoqAAaixJDNco8sVGkGyAuRJU22+aYWZfV8KZD+YBdZ0OkNB+i5oeVOuDKU0VSoaqasfldp6RtrHY9W1nH6CGZSYlgOpxIb0olZihn5//f9GRFRJoac//2VCcoJ//uSZOyMAxtJ1psJEvBiqRqzPeJeDJjhYGewq5FOJy2oYpV6OnTp3RmVcDMOxCHjYQGwwccp/qB9dklNJJ4tDTSbhJADL6bQBhYOfraHdu56unvm14+ZY+KVJiezCbmJ7JSW6kM6dteLCIFTz/uDzdZSU9mM+3/+TkyfP/9f/3w6Q7uRI6uxRDVH1h/ghgME7PIABFzAkcj8XyXUFxL/bOwKkbo/SwTahhohstChLko54yweL7ruJlqisXoqO2Ob3VquOP4V70pX/SdeEiGzHTpRmuxbhf3qH1SER6m8JvLuec3mfk5mrRG7OmhSkaKUDXL/kJsdD6PQAKIjJVkah8lqwsFCTScpIFXo0iouRVu1e+6W2S2yVNXUl82Uq2nZUesYXDtN2LpN33P/8lqHaqiasXeE3UHXahoropuZo5AzoW9pAyV5DNH6gYmNHKRmrDUsSyYIpFJuJNtuXFLoGORHH4Y9kuUQjBkR3qUBovSHFCNNrEa1UW+e86w79tZ8pSP5GTCyPNyhtcnI+9M8yO7OobKMqsdO/YFoTenn5G2ZMf/7kmTsDBNsSVUTDxr0WosLmhkDb8zVPVhsPGvJcKkt8ISNfhNEFJWRP90waI4QGaETxZAASnKA+ow86ic7vw4ACQ44U8U4egCIshsLH2PQEZXLO9/ydBjKiMzot3MLskqaaotXbdE3tQ9Tq5ma/bQ922SzOoKrs9sEJeX/qg1mjEbj9gApu8Eqkgi8zPkDV8MPUvjb1v64hT8TRDMHjG0U8JA7lMpSiujQ42D6c5CoyYl2fO3sh7uvOVSPJVUE+jgJZnJR1NlVGB4tmbUiZ+upWCwRZKaLCYqZRUXMKzgzO1oDRX4oyiv1F0hALAzUIDIgFJuSg6UaQBQ4sGXjUCtGSoVQwQhDYRinKsotWQij9R2EPH69TVZZsbk0GBHOqqaO2Ed/lm6n2quk5emmJf6cl7p8tmnfdvEw9551KohR4kbSeayQlJ7uimvJz/u2bVfPGv8ZfP0lYG0AQBKTco9iOWVU1qVRk0lVkV9LMqQQgrCxI0WCEJGFTnlzrIFV+WdmejRsMi0yztaxacxvAbrTBKQhTxoSMjNmu2bqhjxFB7r/+5Jk5YDC5lBe6Mga/lApGyMkYl9NsSNYbDBryaEpbAyUmXsw4HQgC5kEZBBmjeo/EzNqSnLHnP52w8zhOdzMrLGS5Di/vqkAACCE5JuHWqDUuTMH2oVDASYcCNC5I7FQiEdsRHlHooluVV0taV0RGqWfUmplz0miU9yin+roSJk2Wrskv5efucvOeuaN2lk+hFUq2RagxU72NiwJACW3dzuQwSdRKVXZVi2djU4itMNBv+xU/wtXVYrbBqvlVuO2U5zGJ3aby+5EN2jfXu70yDKPmIm6zXj3m7F5K/f/ZDGkwfDE4LoBEQAM8UEIUCJsJvDbwgcPsDI5Ff8QdABiQAABRMUulIEJI6XBgvhwmKqaP1RvpEZzNtPN3NCUXIzPC9zL5/6JP///7DzQQBjWFefXOcGJH5vkkM3iEymcosJHIZRwQxChnIIF4GyjsNTs/++Moo94HdKqAQAQk3vDE3BNrKUU0aelrsw55OZ5GZd4nWVUOKN+tknIW0OkInGhr+GGS57+Ps5iDoczs/bw+Yzm9t21Hdvv7d5dHIf5vUXk//uSZOMAA2BY2DnoG3ZT6TsqMQNeDEjNYueky4FtJK10YY19xH+krO///iZ/y3KTBytIGMBPLRO4BKlfOiRDQUAMct/SDGvMP1rkEmXRLjhhCByd7T/P273zMvBIhoNnRoYsUqBdPGxEPTcfPJJ7ztrqlRzcM8xDQczQrrwITRbnfVMs7dqvHszoq88DopImmJbixAACsBhv+7i37AswAAAqXZn4KoKHgdvJmzZv0l+DQDCouEaGUf2TVTdqsn3usTCxciwjQw6nMQtoS3sr1v7fa7y9a7+i9u8apnKvWhtSnszTE5DnkSRQf2GJmW/7uEvtykFhV/kbxpfh2NBI4UGgAgABTt6QJOwM7JCeQtwtH9DuxI1DE8szcedl2n6nLMWzd0YmA2TUW0I52X5z9updKoTTWGyGjanCPsNHLPYzpyjr9MuERukMmz7c66lzK3jX59U8r5dq9ToIOpkFIgi1AMVUAAEExMjnXzH3F3Di5OGhSiSFK1mec8VBx+tLoa2tva2fLU01Pdwpsb7/+/3byHxdfeI01Bt7Ltpg850EHP/7kmTjAAMOOVm55jLiXwmrWiRoXkx022VMIMuJhCusqPMNuSSy4ccTCwXxPZB9xsNurAYDyP5KNm/Er+4733wt/8hRQADJaBCAMyKZLVus8BofjRq3aJUsZsqoPKJt5uTMOq5SsICqEO1EPrV9Pe38SkBkerHU5BQ6mExcG2jgdLAwHHlz6GV6OaY/tBX3HUgyRRM4RwsGAczQfgSSIKNDcpujKgIFEdFBMUJW0iRSYXPKfJThFhSXr44bF54zkTykvqkfpZtq7VdigOWvFNQK2103K0/c3a8v/2f/8zNxrZzNtqvdSZ/Naza8VVNT1G01PkzOZVvef/vv/V/PKihoJwCJblBSA+UxJWrdsxF5wI9CEHEmB8rNbub++263Na+M0agqhphruRcXrH//9j+ISPnPZi4gpK+S7RpSIUcsfTQ0WKLeToxKtKE820tNKzXTNDEPPcsItwBG0IEwzUo8whA/RIoAgCAvIBXE0O9TsbxkiM9VOFUCUVlCwkkhVVk64EVVspOKtxpMsEhmHtkNCDyRiNBKDLi1Yj1Nqa7kVqr/+5Jk3wIDAjFa0eYybkxmGxMtBUwOBTlUbTDLwZKqbJzEIXurGdNlckdmMKaOLBoDkHaNoiA8X46Oj+Yo+Bomgbf+j//zCwattEppJOsILkmRvLrg4Uhni8yPJSzWoVTkpk8KsqeS2gm1HWMSlUEkI2RDPQhcOG5H/WUjm/7RmOxSeoqZv5n37/+/79hnXpeuzggMFd+Z+/8ILLAKSblpCFCgTqtDemmZ3blNHDIbo0EQ5/6EEiyRBzyIf7N1499KHPzHtK6egiMByAndiLQK77BvEazCGCCnhUJXiXRwYQdTTqNYrN8f6X+fT/708/8j+L/ja3uLnO8kAADJBUc39h3ta2q8Xi7tQKsLFI4ppfpSjGkT+u83XtWeM72zuX5vf/8q8avdXme8iFyI/f0mso1avOtpOmkjkSTmJXiEaaPEyvgx7rsL1QACXbk2jIpEAAIARCR0fVfEDP9RrKJ5PQQoJAjiehQySRePpVO1sBZJo9N5UpUej1lez7YRIimGhxTKzTM8zaToW9d6ke6mmcyFMVZTVVTOepUMppdDR5Vr//uSZN0IAvk4WLHoGu5TyauaGGNfy+E5YOwYa9E5FGwo9JkoZYwiC7yh8Ph54sxpGCTrnoDSKqwAUpN0yCi6bQtRzTrdpi3D4P4jCyCGKB+XTZPduuJmkVdWrL4qr2RdYOyKi2Kq/X///pvxZqh0s7NnkjtOuVmTmenAcErwNcu1C3sJks9U4Gm1vLBtOLoACKVvpzhSEIQgGWQyCiZq8LkRRwENqsi7uSqQ1APn6RbFHRVxntGJ1LXVYcDMKr7GI9BEJCiQ6qDUI1xlbVzfcEWsLuSvq513Z1d1M78pc0Min/9yKXn9yDf5eF7c73SOVgqAUklJQR1HHcroKjMx4x5bAMF52jNIphRjSEU89sY+Kzs6i0/8KrIoNax0h1DnRimKIFOMYigMzlPc71Mhx52czkQjPOZz3Yj8su/ar0s+22qPXbbsPiZhbnGjsaMoxdAK4Kq3xQmYXxOn7RUWhTRzXFgGVuh6lhzwknESr2MNtLmblJILTZXqEGbBFPP9bmcVhXKQz7Azyq8Vj0bgWrTIJmBsxbXrce74v+jl/C4X5P/7kmTrjMNmRFUbLCrgV4cKwz2DXAxdGVRsvGuBfymrTPWVei+RIqrPUuJVACBKSblwPIwCgTieopYrc+fRnJnKEeMNOWMgO1SUu5D0TvZT5l7GH7O2Ycnq07MdbiYXUl5zq+Mkzqqp6wjUouXfUMW0wj6wznXQ9jvW+bnL/5fhj0M/JvwxAr/8Xy3LhfZANQACXNl9g+MQml+Czq/IeTzZ4/8sQSNhiRQL7A4rlKVwr3UHLW6VsWFlsmiwcUb3t2tizVgwM9UnQlHs2psUZVjx3UjyK5A5TBqjVTJfQFR3EwKgICqzDLBpCutT7ix6RJlCajWoPZkBQMUU21L8BiPRcLzyw5StNLEksH7ggbbnLvWKrBzGullRm27TFFXqr11Ndijw5FQCq1WQzL/OxypEyuXTz57GfcsyOfdriMQVlllDbAxGvaP0CrAs7gcCQCjbdyRA8JlOmiZWU7DvlnYXcAjWp+jq8k/KHpkOszfT1oAbbuvXdkT0ic1OyYfEbC29x5b3e5NYjMfw2tO/cO/XrLapyvoa9JJMA4+df3M1AIL/+5Jk5wACwUnYsega/GPrCuc9g26M4NdSbLxrgVwfbCjDDXRt2tQeyCNxEm6zIpma9KkKrlo79GHBvd6pxZDlTEdSbSttXJ6foz1xjYwrxmE0lczLJmz46bE6/IyG9MlWZfVLI282mfednPLxfvOqVctA9/fEkI+KAAlObXTrjELoFHLUAoPMlAXQzC6Iggs0w2AFbFOuy9OUkFNRPHjNsjg3MVzifYvE8F64MEHDvN4PxPXd7CaU1E1d6ZGZoyLt3iXJ333kjT/Rcb8qEh3MS/YdT/Pvx9zwxXeM/ZB3jLSfbZ+W8SWJDLtO4gOEAKbcl0BhWXnokJHsZxEHRoERCUgwT5Mitd01Pr33lf1W1NFY/nGxgT4/jN6sS3NJ0Qspyco+1Nv+n+1werPct2x3ZXqH1q3/0zleZ7BIDGAqCNn7zOPdYF9/7nkaABKSlgkCMVRTDWAX5F2Vwa3b2dt9RT4GDJ0ujBhNZ2tlj6hxeX61bt1X6Vu+7a0X9mzM5fUvflOtbLjW+prPobHygy6uOBKpjoOFTknsXKMr/u02xnfz//uSZOkIQpE1WDnoMuhXB9qzPYNcDoUjUGy8y8F3H2vcxBlzP+vXlHqW/PQdM+ZegxQ1RO4AKcv8MY6LEVQ9LqlvlbmpPlKrVEZOUpCjwtXWp9RH+axX27YrXe7594u7bN7syqg1Hc97Gs7abTursdCuZ2OVy2CPJ/8Mb898KT/YPcob+tPhn9eWBB34bylvwAAFqV/zD1HA1BwKMWFHZQCto/r+kIwmyFk/DLKB3KKXZOrhgkj0gK90co8GmdNNLgeqpnwwKJ7P6bfz+BuJYHaH3NLyiKzIom3B1jKGtQESxIfUMBCqeFLD0/pBGOyXuR5Fn5lkWczzCRLkTr11lChtpQQJTbksSAkiFwf6SmxVAJE8hV9P0fBdFeIes/zWQzM1sj+33/83T3vw9cY3c7nIZl7RoTZ0uubeCLvl6Hb/7ct3FD480OtF1NOgu9Z1ymZ+qTEdEICiNtVC4ngi0Sg2KyKmw3BIQQKB4QOGiAxEn1cUk7s5rDenyjLS7FxzlPxDPFRaiaGpZ6lznnY7hcE6spbuTAjMBhU/+Pz/wSOZof/7kmTqjIM/WFWbDDt0W6Z6sz3iXE5ZI0xsvGvBSaSsHJMNeiWu7uUQqzcpknoR9Qf7orA2PjUQgYBLccu5SFK4wcQj49lZqQij1/S4kyL+/9tqINt2ZnubtWD/eV2ZCKrFU5ruaOsQaWjInQj6PN0qohMr9mqabj5T2DLiyqVTJq8hHVXE9S3PndPllrkGKUDSrS2qqWHJGQwbI8NUln6/S3TFL9khudTOLuOYSYv73/+wQfLP/BGgsyUM0BFZUaETB4zup5OrdqpX/+ffP6Hd15G0cPlP7di2Gy9BnGppliwDEZVQpNJNxrAymOhPmSYHowKCAgnyNOeVc8ZzqI8DDpqzBHLiGURNfZXU3qF75r1G2zb7+M3q7+/Zmq0IabKx+2RU4/bXNK5UsM1Ls9TmPFPdU9On//jyh/jLZiX8eEIAIpvehNahkEYSlEAG+ZOr5y4PYG0n+LqDnK5qgyq9zLuPW0zP5mRqZWND3fo7eV33jReAhl67S8tkCGnMeMi37drfxHb+YyfPm5u/n/1ZG49/x2zDUoaYj/6cyiplUX3/+5Jk5QkDBE3Xswga/lPJKwcwxV8K2SdgJ5hr8XqmrWhhmX/IFSgASUnzUTk91eMA31REMhJbbg3HBWBAcENIhLFJIEjolkbGMGExTRFc8im6Nqq5rZdWRa0Es6M7FFyJF/rFJnqTvXn/xn0dPcydnJSidWmLWtzER7DbmKHwXD+fQC6O/QmKACkna1jVCWDFKFJIYAHCHVuWyFTIXKv5p2dfHSVCbDNJFZouNLWu0mKT1fbtssjEtnOclDOIpTyntuvG7XeWZgABGNmdPMkswkgusPc9MXU5FUQi2yqT1q+S0NG5rO7/93fs2Ha3zX//7/9v/81svf/6jUHp+IhTBoHJvUNRKbad1j85lgRmAMkppj9Q3yIwfDZ6/kB4IV1WQH4+5uxr3d0iCixs5YufUWPyKswlCiHUpourGkV9tUcbifaH6WVST9JP3r2mTbiCSTH+rnvEL/zxbhaT0OTEiSNB1QASU5JSmH2aN36KPmVq4m8GweFjPxGsab7ieyJHxr6WkZ6wS79D9HG1R371Pe/1nUVj88cX1kee/2ABB5tG//uSZO8MAxc41RsPMuBhB8qjPYNcT2E7XGfgy9mEK26olA2+qir6dY8/l1mrb1godEXcEkJWOLgX0e+FvXl1/YYl3DLHBKzVcD/+lq9/IqB+C78uooy8cMCQASUpLQdGx1gTiAE0hjr7rggjXr9rHmlDlCMdcxybHGM/3+4+pv3m//Bl+NITKYOBrfDWQRx8Y6drVWtjqXW65qIXe2enljGw2Gl1U6mwjtb7o/lr23fzqL1d8016tW/KSwUJ///b8Ga6QNFAYBBgABEt/83DRNB4h6ZG22xnipiaAbuSI7iogTiBsDMITywC4lk6cnjomkuHz5w+GikRLjIrNibFGZXKETJQTYIvZJv8g2+iFk1K3NGmMfmM7VMpq2ard0t1J7XHihB+Kj0cTSIPp1OMQW9YAMAAAABuzSnSmrmM4cN/R5eVPGGcRt/Tydfs/R1pzCLlNKP8d9xK7Rmj53GMllKDDL6DpAtt+Y47/JcWeuXNAy/zdmuRDfaiFF/JU9W2sRE0193Z6nKz3Nbbsk5FmW02Z0fJWhC5XB6YAAACdpwSLP/7kkTeAAOUTVaZ+EL2behbFycLXM11V1lHyKvJpCYrKYwpeIR6KhACQFsLNsMh9sDNWws0ZeaaqJI4xL4Nuxp4SM7BlykpYPSeM2lYtevQbSN3MSuJhFPT3/vkiVBJAjTPpfgEFGL8G3q27UMQfupOW+3Iu57zIRMqF7CkH86pzgtPLS/HI6shKNZzTS/rQxSRuzt2KjdNaMe3Ux890bqy/jiO0weYAgkCCiS3JXHR0lzRmsvsSlBRCISTMCmyhFr7LJB2Y4gkRi35EGSh82wE3sbicYrbM/N/KG00l39Ds9//zOnYutZxhSr3cpP9VKgZbKEKCh2JqMK5dYVuwy6wdg9CjkZrsHLoxahlwpKQEBcS+VF/+o0YBpGItHrj4ZBUWRLaCi/6AYBlaaH3yjV25GBYVAkqvVUBIPLyB47Ayr9JCWpFQ1WDURh4e9wobWkt2EGUFy1HQrcU/HX2qqMdusbN63MV68PU142Y8i4dtJXmeO5uBEkQU3JLXspoqQzu4+wUYHTnPxmNn+K5/qUJlfUoN2Sqxge7VUAPptavV7//+5Jkwo4ETldTm1o7cEoHuxoxp10QoTFOTGkL2VEmLahlIXp4IufraB9dQgmalpzLg5EpYeJ1vjv+1f26+b/lf5967/68vtu5GaPIABIUsaqKDdYlGl6OIWHA/oLaJOTTwqGHDkTQw9yVxmUkshaF7Ke5PWoaMe+NzkPTc9RCtKoez1P9tsSDMt/+0FgurawwNi0wIh5sqqqKgI9K1ZqSV6b9wedxsOmrHfMPbZyFuFzkSx9RGzjZdo3Pst38qN4uILn88V191aEtdW8uVk8BAIBkZv4hGpY5yG6X8hvV6EBI7wTV3y6eN03O8eJbeJDZloFzD2yKKSQ842XKtoioIpexz3u/Qg28O9/FEPWMJADsRt2ReuoAAGQLDlw4TIAq31rBwE+Q1oDXkM1Ts2EACCYciLFEn+fKSv6CTo20TTO/39kqbRmCcyZq0mkjiKIDiu2F/aSAKKDfMbBFZBrEbEEJANeL197HYt/Na20SqmY+/e6X+ZJ8wj6m3/9MEPE3l+dYhxdfMGTIgcIlQRh2kuqypGdL43vrp03t3ok20nLi//uSZKsMBBZNVBsZWvBIRDsaMYpKEHTVSE1t64Eaky8oNCkuWEuRgjUx0YDAJI9QxIm//fZ1NcMhwzeaJh62uLzTbravzT0V55hLaVA6tq+SNWJbXas67aROe9C3VOKnZ5WIVQAAC7YZEBF8UEw4IHA8DG/AQ+/CgQADQexMwlsMRuReoYOaSiMN3mrw5ck0VRdOCTch/Xznl9vIYOKjHDMvnmwQEhPJntNS3bltuJbai3/cr8V7f5W59R/R3zwIh3PyWbV/wEQ2O6meVL/RqeqRmv6eeaS/Vhm9eP+a7mva5Dr/ZrjpY9u+vllI4igBgAS2/8WIk2cUxDCUGtOAsOg4bKcqDH/jBMfbcVDFKxQPsiKg3CUumNRwkWauo2ez1G7ZwOjIkWkeeEoqsMAQ2QDUSM3e9Om53q+oAgy7eUinYuScLRHjpVtlEXqnfQAaURzrXKONlQ4/qZnf3PrxLMS3s59P7OGh452ambss1Ku9VCUdDz0UnceVc/vAfdTfROkVcK1NVv9tNpMDHVY1V74mad4//vGuTqbo+vdL5UIACf/7kmSfDARRV1MbWkNyTKS7KiVnSgyRBVhn4QuA+JCrnJetKBcEFjqEks+ZHoz0+cWMRdO21j9JGrvHxizfHp8IsFE7brageJTYrmVIuJ5b9/Krsryf25V1j/T//9n9agESk5aFdsPMfTbVUhgvjA0zF43dvAMyVj00lHQ+Fgk5qCS/924DoyaYv0U7QqZSqv/Ji1BFFH4fkG7EThrC9X3z7OPO7yxuWsi/X+EbMRs0UKEiypXxIUKx5qpaqTIq1CWNVQzEO5Q1e5WRHrieEtpMiJ//2q8KyjiHF/Bn9D4CDQZjlkg5J2KBdIIJWreBgTPnlcsCL1QQsOrAlnqUaOGFUlWm03L+K272v23MmrI1hkCTKlBoEcHrskLYr/x3////u/QABDd91v1dK3pUp9NmEvSqX0ClH+CKktc1rrpSDuGMya7Dz4GM+1XHbF9YpjV4GL0tnetRKavHp9Z3nf9OiokcOEEKaufYWDc+H6EhAbAY4SKYGhhwNomT3JEpk6F180tNUhFCtQ9CM/z0JTIvyIyENh4ekSKgAsAQhii0SnH/+5JkoQwD9llVmxgbdkUi2zoZJTlO7VlWbDxtyTkfrGhljXTkaIKIdZHsK8AYdEH9e3DtcvnswBHdTY2wc/iLa98zfPmr5PDN2rusOTIzy/P8u/l/v5Vz0M4lTRH4lOB3h9f3YE/E4HeKeYqNoIIAKnElmzwr6EV+SOfWF3pEYhf3yLjV7VZKiOQvp7T3UhRlWYYkPDPIar+3ShvS87/mSodJWyVFdpZrDNUYt3ZW81hEdSq5G7I6rw3JDPOK8kbMmEqV0ZBUcORYwWPdtspTdwcrMbECH51SGQqvTe9/7I6v3No++1COMHtXdyK1qnNYr//r/6bzVTtsrV6d3FKJhsqVoctzUix0xY59djDzw1wqCAFJNy5TjjJcmWpt5PTGraBfUoSg+L1UyOFxd3rvd7dbW3Z3hT1Ku0MFUrW1OpZqEXQzP2MoS8t2IM6lYbMqsu1UnU2Z9NqrMLUIJFKypyEpqqTKxXalXQRfUHAZihhNp+R9VGqs5NKFRQEALTktCgeA5hx+SOMayheDAEIj67/8g2ffkZEnIrQ0hM6EQkIq//uSZJsAAvBcWzkjG35H55tqGQJdDU1xaOegbdkSlmycww0wn/mfPNtTIvIync+Fyik3KAsWphpd9yRVfzKNDXV7lwIkEpt7BRhpCpoZSGPmMVvy1N8NgQhNFStxMiEE3o3JoZixHKLSs8dn8m7oxH1/0oX6j6u/+PYFz4beOYUpdjcJqRP0jdVOncorIcMts+ERvLt0tty6WvR3oNWHF/kNGbNVVQTBRseCElxBSSTgISKd3wQ3ARmEy6ccwKIBs7e02+MXy/N2Uov91jkRYPvXZQBgCPWgVMBA2WqcB17jx/sYs7vv6ZUVACCcuET4agKtKKI5uJApgMC1zwy50Z54niC1DOnzm6nJpNUcip3n+97tqJhC0NXfufVnBoNr3y6hlxcB0DIJefOHDhJEoo4yJ0vmaqjzzhiydLSNOmtabNam2jUpBBT+Zrfmb9WtpxJkNRp1OlNb45ul2kgAAMloBZLTCr1dFjjTGbApc+bH8urYrU654Dt3Z6VyEEDLSSCDMJa1PIz0sqqxum3qrmntNshIcdUkhOA7i4nJzrh8g//7kmSviAM5Vlk56Rt2P+JrqgxmOY5pCVZs5auBKRPsHPYpKIK2K53QpQAQpf34GzYEWQhxfWDArE7FSmcIg5CihQONRVEWLJCZFACNjinZZHND2QFGFrlmJ6Bdf1iBBSPuo+O1q00ZgTl1Ivn0UG6zytjZZ1ttSlKupF0vpmHo+7LMaC6j8IuQMaGpefLh5hkK4ckISROEIhNy2hEjIknqWC4MLnCk5x0pN6RtrKHBYS36wbfRBbexmduq9dWp0Qd6MiBmvW1rgw6ki6yPkCSXqCmlvs0AAAJ6jsQVHCwy/FWrz8waCLBslI/NIxV8zsJTZk0kk/yRl5p2Nn//+SFgADeyb/+SPkomLfUH/uTSaXrNo+bovoZaKiEQzgZmRHQSQiy4Ad2xNSqDbai6POUw2UzBrG1LjafmG77tXXVMBMOUtiDsPRMk2tYAaSct+CT1uIRPc9xwno9DACW8oVF38t10f+yOdq+yTMrGqj9pWTl7ft8vX319sH0i6bs/1+BYx9k1h90QqiggzPnhuTjBZDJTNcnYsqAt+yNQdLP95gX/+5JkvAwDXkBVmzNq4ECle3ok4kyOOTFQbORLwQAprqiTiX7s/2C0jxzLcP7Y21yf2azOUmrIgxNycRMs0U0EUE4WGqcZksembofVv+Aq+LCEsIZAE7BBhUPFTv43IzMNFJqdMBJZSUkIr+0SReZ5i4tAQTMQqSnoaASreoiAt5gvWajtCOzbxDt1ZsnH8WPerToin/hiP+ZaZQ0uU5WetKi6Bjyzpwtpac81XtzjFnO0Rzw3UrqoNCYd9CBYoKWAQLbcuB0oGTI5HRsfFckG0gwpmqbbWDXPFSYFRnfPOajKPe5w+k6rK27CSctaOogSuOcELN5wZ/5dTp7/d+1Jm048Puf8LlMYo6XDG01zT1wX4KKjfp8UYGaOAmAQm3Nfkyc0PN4nLNV3zOaWHgTfzgVv7CUHX+BgE20Y4Awm1Whn/PjqlOqcTc2k71F3ujUs3FrMx8kUXqF0PNLiGUpa7iuYuuZmOqv56utcZB+MwbzKweInNNcAEub+ShpWIjAVUVbJOrQPDkspeytBj5CkUqvZYSHNpJIVhqi+7eX2PTak//uQRMuAAsZK2rGLGv5a6ktXPaNfi4VJaUSsa9lwpa2o9SF6e5NqsOBJs/r/vYFlvbH3d7Zaybd99GVzHOrUw7t8sc50JO2w20KpZYbFmQaKaCAwLl1mHHrjw9hHhyGiIfystCMNaXbBIOwRocakbVtKX05j3mgYshfVWOBGGzcQt2+AD6vqdlTMZiVyD9aU5bihhoPCrRhl7DFlvtczyMYAAE7azJcCW7KS+7SmkBeAu6brQNJ3ZixuyqMfepL91SBvQw7/0fuAWCVUpRFqWzTS4hKRbo7l76+LP4O/X//3B2yu4uxrWKRh7MFf0TRBnIuzzsh7hnuLblMdD0O9J0eV85oLVhuD3WrbcUfj0WIwGnEo42AZhbSw4GCQd0Kbq08NPvPBQBJAbD5EcicXe0e7+XfRJk81eSD82HLQRDYsSRckgtdCnaVa6K0AIASC3LdpCTlxnur4g7j6iSLaaRJg5Ej1bKNAcxs9JZsFCFK+zMO4/1ssmorq5wPFs2nxd07aBPrevW99hbotPTmp2TmmEr5kPZBPpIZsVaTEYq47//uSZNQMA1UzVZsZWuA9hWuJCWVNjaUnUG1kS8D2Ee80M50u2fDXaZj7sX2d33YfH9NHb5rWfIjJ4YsSRCiAAlNyCWcDYOnyjYZF52cbQ7ha1bPXJuMG3vg6YGdfTlzq/6i6hRK0fQf1T1M87pdUMzuzu9WelKtkyg9S07GOSDcLCUVQscnuZ//1gANjyGZOAJ0DhwVAMlUuHZo05S8YEumFp8pYhpSwl2LRGncAcDMca5fpL3v6gRSBuSeJSZ6KCBqO7RW5q8BhxRlRMcSNWCo6qh0iVFlzqIdM/z6qVvI8yH1bIdfl3xz/SuJS05TAiDThJKKbKDMsXQRQCLbdoxFVssa2ioWq5dkwSDQrp6LQM/+dB01FJLVFu9HCs+2R1OQ7kMcindkdCyast/7oT/T+t2T9ymMacMKYUKsBwuUGjibq8kX8FQAA1JbSTkgEA4k0QcbZliWFDUdHKMExrVqg0Nc6SRrXdi3lhqOJNkqfxGzUa6ePVesbvTN6/x7/+Rjt27xJ5sqQQMRWQU30QMTQmbtSiHtJoy3pEBaAZmLMA//7kmTpgAN2UNlR7TL2TGdrFyViXI4Q10pNZGuZNaBsXPQJcnn4QACbclwucarslnsEmSxazLcBkf88rpsHJevZnzv/0wmnU9VMx2TotH6yRyJ4UWR0nHMi6+iZ5HXIA3IbF4WE0BBdVVCK1lKM7l0XK7xFXIryszCS2IOjCZ0KYlywAGA2IcjDwVmsrF0AwoFZmtFJ7DFVyIGxRWwhlto5Z/c5mVcjkeqej9Spyvj3ON8/f5mb6zx5dqaPL7sJ90KcZFE2jYO2agwq9qb7Pjs+Nve//y7cx/qcHxoRKgrFQYApSjGrk4ZAMCkm5Y3o5DEVO6jkZZYU+NWfAFDnFRUfmAJk2nQnzrpaIVxHy8w+iWatjv3t4+abzfeIt/QlYNxGQYlSiErMjE9YEzKb0lsOLDAr3dmiakyEtZtXlIsg5eFXV1R5AbnHKnhlAJSc9nB1BcByAPkDu/HyXJ3Uuy4O8sIaaGuL+uj5IeoGJw3foQuWdqrHpi65f4jqvKzCj0tm1q1oU53cquhHMF73MlMyUEauyM3dSBKJGI7mQpk9ET//+5Jk7AgC4TVaUSUy7mMpuvc9I17L4Q1eRiTLsY0ra1z0DbpK/nt+o3CXNc/IFqed/dBAAScu+goFmMJhRDmJydbXVSplYFwbMO0twnk9ejz7ye1URVtS9aqsu5lrXtu7X7/GMuyQkM//Ik7TPzM6YuEVYzhPZfdDKUkf/LrLw7mRc6f0/ywbpXcwLDX9SQBQ2JbSScTNBeKiXWXqC3SY18TOUiHJft+GsiTPqGzU9fYdOQWlvepEyJiMLhqYWiTZCfVQ6kw/gj7C3fP9ANjCB+Q0+CH65pd8suE//cv/rnS9Ax+CYu+0OISAcGZboSoNQk8QoKtiIoMDwG9ZSUSEYYiJaAtasqPN0PqLGrjZ+0b3cKe5CewjQiHSsrMeThGis4cMiEgbjzlbiCFTYPNITdNuHmZ7+p//0UR30Sf5S6D4N7pAMAACnbFZUAClsZFQFQk7BcAUEodw8BgCACiipkPDDhcOp77SKFe2itBj8OKHaofxmwOCCYSx/8Q+Zi9P13zZOfFO5UU2xqfJV+zo2uXMqeyCIWPvlD4EbqB995/q//uSZOoAAyVL1BnvEvJcaRq3PYNeC2Uva0SYa/FvKOwYlA1+cjRrALTdwblOLeZ7oq45UI+8cn+0PL8ElSyUwj83ZD9l1B32WHSD6YarYc6Y1iPnOd1jX1/Q5ySuFIh+PayvZ6O3mcqOfUzVRsjmNe1zM0gVcaKlVKBTelSES+36PMN5cIApJSR4EQX1PqtGJ0aI/2hgLoWiDJ0SyIc4DBuTIHQCGCOaWchY3Iad72F5oWPf1JTVzosmLhCn21v9NWY62UybbdU6zsce9vT++73e2uJ+Pr4/trrlXqs9xdS77/e1Kr2V1d/1CIqLO9NTyVJOOOSoWRJEQLAxdyckER3DuaKMn7tQpv8hqa6+VqetkY7/vreq/+buZ5fG35v8MXpe4gd9IUhCCnIef3fe/8K7f+Krco+LSFKDApYt4Oq0N1u9Grf//KIqAAAAQdMZI06hGbBVAMeDhUeAAYIjQmNguDIUGLtYkqGSGAOiQLBGeB5m6QGCzLQCM+ZHgNwza1Qw4VDgKKEVkzdsWaDVQymUFKzHAiZuYYUxAKqA58ZVav/7kmTtBAL4Q1SbDBrgXYoaoz3iXg1NQVr09YARaaAuapBgB+0zeszggI4rcceFqWQDFzAD1xFs34TbMaiogUMgtOqlj9DDlfCFObPrvmoZbCxZ926ZLitx+nx5y9p3LWH1Nx95aCTzUhqYWddx5j/9rVO4Zcw3n+/5lhnf7h/OZb5r8+97+X/z//LW+f//zf8/Pnf//////xsY8pj/ki5YAQBCntpTrCI6RKEtGOJspXq9QXIIXIngwIssG7HJpHsQC5xJoUGlwCEKvTRedFoUxSK1ESmbLDrUdWXl8J0UZDIJcxYyrgxXE7D+rCnMtZ5J4sNFdhgM3CdYd336r74vBG6PHCkf2limssMe/+7u8/z7yT0PcLXd9r67/O/h/ed3+8sNd/uP97zvdZ3cv/9ZZZ45Y5Y/+ss+4//df/28rPGer+RNFgAQS3ZImfEYAa0mlSQRKux0CHk8tlLZF5Be4uIcRfJ0NlAZwXciJIgjERInkxzQvqCIxKkrIkDY8NE4fkMBQNqiUFR8lS55DSX6iNfUsoemX3VmB8IBcPNm7HP/+5Jk6wAGplnSFm9AAKZKOnLMYAANpLFafYmAERcar/eMUAau3Sp4WB4IxM6l8+p2tO+nFw5EjCVGATE3JnYrXnuad6/lnBhUCwgLAcvX4m3UCG7i/x/oTxZvM3Qb6CzpiIsdSIIOnEKtUfqOuuiF6CQW3yAvDyzvRu8tAAAT1g1kTkFzkdJcjDB6tucGDmz2L/ji94eM/R/pTfp09gN6+1F8HOOLzwfPv7QFhombj/6g0cbxnqCegwISncec01u5ceJwQ1MFQf1BQXtqBFOwjegz6lvNfS1Wqv2bp2U+/X1+ULUejePPiqL8SgMAgAEU5JsNDBGIMRkzHm4FRPeASmyyoxD1deQI0dNkFXz8AeMv4Bnym8TJqYK28r6Db4s9S3lH8ydzfR53f17qNLdPKZXfrv/WU4Lylr7RqkLBYObs8tLETO9jlI7lE3Q8bf+kyla7hP7Z733ywUnVT3/uElGhf2tMCwG+w+hpBYv//xONX/VjAR2cgLuwWfoZbPCUx8qdPONPNoyjpraqd0fymmju4+qt6utVbqZiY5Sh+vOz//uSZJMOc39O1Js5OvBKCLsaLWdcjdExVmxg69kdFixglrUyQtMIEOVqMAO0FFC7KRl4jMFkgyZyJC11jYm9Q0kLUsJmXdUZfoGrVsYG+zk9Xc1+Y35LrbUalg2KLHM2Z2tjS7kKdbuZZLkxf1IAkuXbsLLKiUS/wyRMC9fu3MqFMFcXDRox4bE6Nx0jJNTTFTPVHEhhG1JMXwsaLvJVF2z7ebegq3QvsiaArveGTmHKZVetcgj9NSTIQpGQpOrFY4paeOqHkZwZynIrKpjK6mO5FMLpoABIQCgKSk23HYaV2WZXPVx8lDB2ODwSsZj5bwo+kFj8LlL6bZR/IfJej31OXU9nOe88yrVWf9f9NC1pUsxnetCJwusyD4stCMmS6oKABOS7HHNFYg48PraoDRkeLqYdyoxNDcqHKMpF50YY+2VjC7zQllMzmT+3WiW/DCZ8alnkIDRWFCCQWBGGgeKQRGdXI5GIjef/l+idaNktJ5mxqUrE7Ro1FNz8hSVGRglQ8UFioAQgILu/4LDuRJguNXr16Fa6NAnvYxCJY7agBP/7kmSaAANJVliZ8St2Sei7ahjnXIypMWbktGvZGYqsaGYc4LNibvKkUMGiKi7iyXQWbDJp4MA+FzpelBZ4XFQ8NE4PoOS6ZFuvSIv/6l0AEuYBhDyrtLcjIhGqDk6GDv353I3ErT6oCIVpsobxsMopcXD0nL1olUE6Gwzbljq9SH/S2LgkJX3MkPd/qFtyGTZ8M+GROdCMGQoltNBeRIhV7vQJAQYLnlgkTJ18EA0Uo23AEYRmdDXImBQwLbphrPKUvTGVLae2wCNuVqOlnGkqOMATWlhYVCz3HWCqrgoiwkwpsFXVKR58407yQRFaxcjQIrxTkjcoEampJsKmHvGDYKOi9iQDJyzqyrED4PmBt2vF8d3G76alr3sdsaKid2maDCtTP38wZEm6yz7XYede7y71ysb3d3GR/rv2iIjHu4iIzvVmRGZVzZB07MdS2YespSwFIX9RzRcJeiZD0vbDVJSeA9CJ+Eh6W4GXJ+G/1A+5U94lUq5LwmN1CeqyshqxescWKaRCzzIrhzpLAGYAZuvtfgBloDoBL7f54jjuSED/+5JkqYAC6zJUGw8a4ETCq4oEaTmMMTVzQyDL+TkW7aRkDTcVqJTSKdo/JQjK42xVAg2mkXh7FSMEoJzL4gnHHymczJpFug8PB13Sq3d6ylUyJX9957DkHbIqEGtOriX6t26qb7RdzWu5SJO9IMiF4DkCzBrHTZRE8J1cP8L5aijCfxHJLmSDYi+5nWQmm1iQwLOqGzxyE6WAIGASsdtuvsscSwQryVD5tQtReVOOovRNZl2x8H+lHW5mw7b2HAF7TK+Vyzsx25LZkv/df/Ox6kIQ6OrhBE7ACK6L2kjsKgsbT480h9aHRZLDIYgAQAUlIhtjMAQT70IONSTlNC+d+piyEUQcX2NKta/ltuQ7gAQQMKEEwA4sII3dhDACE7FdEQgN6lSsgc03GeE6KLhoR+QQZQsC4PPOFDjyKTgfUbfPuWgACe69CVn/KAINVKBAJUrNcjrgJG+6WoBbSd9iy+OmHcvtwUOo5ZX5DD+7Rxjr19+lBBXfgwQA8k5qhGiJXz+Ju5f/lDpomYMWuVd0J1wBXBBAAQEBmQGLLgMw4Ibg//uSZL+AA7FdW1EoM3xTaCsKJWJcC+zbYuYYa4GDpOvIlg14ARUWwUcULvq5fl4EJmFtEltJX2MLCRStg9jqKU3Zng97kCdu+7MQ901bFxCGQ/7uVmABJFrPa8jHypYHw1cxOCq9M+7kVcQ7bLJ1ORFs15b293EbOe8fNbafd/3+9/80zZasagHZTm72GM8IXe5t44p1xQBvyhlkVQZ1bFuv+Ixn+M8VD/Z73cvdNmvl3KV/XfQmmszc2MvIiO85yH1ZpFM5nIeRyElEAKo3BtWMBKerg6YK18/u//foBJNxtEkklO2sacotbdN4jZXD4jwILhepg4vjJivHN2qomhabE9PzUL3nf/exmViC5kZynZWMml1ItZrI6oZ0Yhnix2VSmKIuIiqI88rCJZFFTijJe7Jc70R0WnT4aWYODxgeUqrEsXCCUBqGpWk0R8WPeXxR0YhQQx0Q7KfyyPaBZm8PUEcr5VeaZ4n4GeJQaJgESsG2jB6yqcJSoDOqUCzNSPkmL53+igAARSAACk7+WYmwEiIS4vKwWZ5Fi00brkuoEf/7kmS5gCMqSt3pJjL6SYcreSTCXEz5b4GkoK3xBA9tZPGNKO2fF1vstKM7Aqdi66PFr0wR5uftL9tbOnTrTb4z5oyESZHudW/g82h7Ei1DL3qKnGbh1lYqj0nubfHhsZMo2sQnlfF3wzcymoQwAuTB0g+lFd+9YY95rNJAyhVtt1rqMsaxI97RGHatEMXRqnxmcprnW3RpwiLNsFlA6HwLcd7u+iKLCqw11NK97vpdUAlJy47xNjBUrGucNV4tpGEknGQfiEBGM7yKMGqqkgQX0a1+yLhOr9tc1w7yOlmfnxmecjsZIcFH9L+lyzZUz7burcXgYm4fOWSqJOUtC4prXVC5/69zo25hJqAFYAhVACVHIHxokCRu2/LVNPCEpmXq0FfvSNx/Td/bW5qxbOCVizl0H41r29FVzl1q7O18yI8HBoJJZ7hRinC2vYaN493pACAAAEp3BuICkAGtLXO/8ndKULOppv9X9qfEZb3eGAOmA95sCjk7ogTxkfyuLdi5nuGvRQ08PnRjJkIzZ2zkhVGN8uZKakXuZ881jlTLRCL/+5JkzIgDH0laaewa8kJjiyU9JkoLyU9tR6xr2RIXrSj0iTAzxJZ5k4jFJidOEe84754wMU9aMDMpnzJcg/mtV7vKJMSBIQAIEbYcxUKRomHhdKtxE6mQ64wnb/GY6+UUlzthV3JMrsmxKZMhmUrGzsfnuxGRbFlkWRtVSfv86WpexNToMvV7jzpvUSe/aMHaNAQcZwl3SJsdK4lSH4h+hpL8JFmeLXmjUCNLFYLEI9BwwsC5cvyytrKRTuvmK9v4Wbe+BhRn5h/ENmCdKZTlZDyl/VmOE3XEG/5ROkqrIZbZfxwQrGY1wEelGMoeYMCQTkP2gvKFBpohyxOONySO3vO4d9FyTnbpVgeUFJSQ5vSgFUi7EaPlqmjq4QWTYau+P0z5gZ5WEp6y9F53O9ydr/6W6rJfoKQ1isIldHUrO0uCOLo+cQQqDQAS23K2QrOHNQTLaUanYjMyuW2/wXh+ZVzaTjWKORW61FRBweWyQx9SKqaTd6aJzWpnGjp0dL17OqAVCrWqEmJY5rElBowIUn5tCKOHfQrThzdOOxrjT1Mo//uSZOcGA0o/19MPGuJO6XvZDKNfzZ0/XGw8a8E5JbC0ZAl+l4LhMBvD4NEkKFFZ+TDIu/8XCQJhIAr8GyHYAtmQc6Zq8Z0TlymRNLiHYqGccFCaP0f0FSucsQTaehWRwelr77KYZKVNEYtjJzhsHMACimQY2OmdNF+kpFMsFOngj6ni9n+ui4iAACW4h0G/gupvUIhO61Z4I9DcdiMNwDLK5AyROAkZw4cHYGF+IwD3akBEntjZQSNCJo2hhPtGNJP44f38ek7l9uYnM+9971614ORyHuPtxt78z/w2f/25lPJ620lTCUPG0o820B3QRsFef/nv3/A6Q9Cqz4WNC9Lr09c3YWyzdie9CBx46AjGKjG6Uain8+ZyxDjEzPlv0yTP5YSvJcmNmLNP1pP+6CAKB0Ojsoo3ww6k+3cE63mm6C1HvTUAElJ1AoxjM2BbyzUAvX69hsupbcKLcyqxAlOSCvXZ1/2UT92bf5SeXy98H6ufnHYOr9vTOOVnLW5nHu7gZzmFGM6FDnY5HdmDPVGIDCybT1aYrWQxxFC2R3GItP/7kmTsAAN8Oli7D0LkT6aa4j2DXA4NE1hsSMuZL6buWGENfkMjdqdLdH/rvgh46cJzj9IjDwHSlEJpJOpwG5Rk5PtMLXQPGy2N85wF4mkRdBpUfHPUc1y32J5Q/Tok2NYykaZ63Hfe1Vf15+74/3+v9mKTx2+Zuo3WCjyJ1Snsq3VuoUrRuPIAAIdwLBjfM5OGtmRKXMDy+MNKbZfVG/AzhcVuNtUCwYO/iDAkW9dpmdiRpfL6V0GhXZJdbm+UYv3qW7vDVz6u7d+wKaJUhXMhXIexZ3apEI+76E3t52USqEU4K8/RwrcRQL4nKbrfdC8MOV+Lk1OkADhAALkv4A8wAcTkKOCAVAqgeieFbnKYTaZiTlr9uvdy9W3N2+Tn/bDyJaXwVAflw8srCAijsUkSr8zuTffMItCUlh5+xRksaL3Hdt0aBESEm5IZgk4SYt5OX064wstLxZACU1hURBBeiDshNj2l2aGhsuvnnNpr+NChV3qKTsSjtQx1DlQJoU1woAYkRUBIzmIxZnQqz5IxSXOkuNlMR8W8ru5536bOM///+5Jk7QwDcUvWGxgS9FInG4olBl2OAT9UbGBLwTaY7GiWDXBG588z5H9ACAUEokmQjAk5AlKiV7E1prrlyg+rRixf7BsaOHj8u1qB532ba0xE06vrjRuA7FwSUkjMfVRVZO1oukM0baMxmNYTEVsegrLba/qX/M5m5p+fgYZguXOroFwjOfu8FfgpMYMLWJgTigU0XSudK0leymFhobFBfyxUV9XO6eqeMUh96fdJXUzDDjkj2NEjpSSExE9InY0FoYJnqPxWIyFvnnmxlNrId6RbfcN1Og0cTrPGEnlFFE3WRA8sCEFUYLBBCFnyYN1/r0Sqx7G6KDwfDbBGEAb8aKhDyln7XayzMjLEoYWsutzNkRERMTNFKAyOITh0K0idzsYHy5xTdornW8nRSKNImJH+fDbS8G/z/I40Bob0Eoob9SoAAEuAhnAleb8IboKHCkAbqhcjCAYHg5DgqRDRBDkE5EkbzOevSUlyF8+fvViPJFORSePK3K68WNGeckBaFGW0Hl2PgQhCoTLAp97HGCy93jhsi+4+0dLSjrdERa2h//uSRO0IAxIx17nrGuZhSqs6PWNfyy0TYsYga7F5pevZhA1/VnlIhLjWZ95rWLxkKck63ctHcQ0gpKX8BrjQTB5si47DZxmeBsOHNGgRs7SJtvqYqUbR1aHLTVaF3eOa7sKI2nc2aXYiLO0NuTkRejO6E1HQImoLDQeJNYVaIotDJYBKy+kFHjZPrAALkwGcCFsDPiVCdUbm0vX+p5W7UmTR+lA0NIRwShkZ6ZeLji5uN1i0Otbb33JIa1CqHHPcsiI4SuSSF1qTmEwAajMJFBoUWB4HOHSgLISWGMPMUyxR1nfwbdoUdQo4YqKwJpCEh92jkF2+TbA/UnPU8DT/uBOyEVGrtMKSbEqEO7ld73J8r12ffVlVjms7GROxnMzOKONPiULkGi1jKnPS5eJqpeArGIrqAJBTkLGDMTVrLaF5n8o0ZGDNKlLSTYSAKmCkIQkDYzPx5VnM9rMSHCvL8zCx0wS6smBU4zWP4ocrmCcmEIQLls7l2/0GaEioZo01ZixcMKbMlemdLdMyz5FopQhp5Z5RyOjiRO2vqKqliwFMAv/7kmTuDAOTQVMbT0LgUmZa0z0DXAvI21JssGuBLRpsWMQJdsCICSSU4B4qChGRl+lEjtemCgdGhRr+xJf83B5SyjmVxqnwORe+NPs/f32eNzMvu9HZU25eTd5G5LfzFt4NY/5VvL5lZ7j7H0NWS+mvU/59bPHyVw7WV1JXLFwIbAASd/JMC7BpmqmTKkF8sAKHyVuC1FELMTwSRbNsUwShtp0JOfiOa35JUKMsIeaTxEE0dvjkVLSf7Hizym7PX+4fraIhH9prvUIeWSnulVCSGhLlpSfMGeYSTGd2httemotC00BIbcX/I/7/+ZJevP/BBcRjQX1WRTTTlT1B530xiiOT8ke2WPzTN32ejpk1Z/k/c5j98Utamx1L0yNt9I5/Dez/iMGKEhMMWc3xFSxS+xVBkRrOoKIuuVWN5b1vCHftQ/6W+snf0CoIAAJTcZJwwABx4+2FmNAv+XQLTBz5yKQ8HJsuAEDV79ANFcyma6ROs00IYlduMTor12D8c71n7m7v0FFTfz/8VGAxzMsxnZbHejbHKUpkFztQolUzPRD/+5Jk9YwDYUrUmywa9F2pOxolBl+OkU9SbLxrwVUeriiTDXdg86nNucSU7DXRas6uk3dUOnbasZ/8j99/iawNqMkpptuFryKKcYUSkzcR7lxED7wuWx4minWJIupj66e/Bjrn+lEwklKm48Xz/9bSauhnGX051AQ7YJ/KiWh1ebED+FXqK2twb761+xIARcn5LIYzgsOoMIA3xgYvw1p3k2wyaZtL5A4G6PgID/9xxlmU7WgCJv6ZaSRdNQujA/3sMeSqf7fvUt/tNXy13ttgwllQTFhxz5dCzMMSAIaQ/gmkWa4UI8d6pfIRvD21/O/n08y+l57caBMm5qnPiTKAkHQi2qSk0q5Jddkii1QF4LUqWDgOj5gqvRskV8kgVgoPMdU9/dT3dx/Slc5ilDHmO6b8mm6zzXOyJ6kBqRkM7UZkOpKSsUn5V7L0W+kjdsfBtvpqAKhQJASjbcAHAgs0SrYBoESI6KW0sL/lQMZ5AxX5/+zddV/0idPJXln5SkfqoOGGDgEqIMwgHzi5j56ohiOh2ibDMWLpGVIAhxok/jkZ//uSZOqEA49V1bsYKvZOB6uKGQNdjp0rUmzga8FGJu80lAl+W1rM/71O6GmVf0o2n46dkFyoBAAAyqg2F2SiSuDIFr3O88GymsId7B+dsIk6hBEFJC1f9dI2QJa45ICNKo5lEO2+/+/fbk/kPpfqb+DjvaxJbfsrRZoABTd9IWjqcHQoKFiEYm9HR1GHBpwY006484E9GmaSUZ39BARnS//soGSRSTtbUGd2g4pKS0URaBRf8gu5YWsN1bfcO8xr7sY4b5njgjqiudZZZHDDwq70Z9iotwggQjRJ5vDTy/JUQkKwIWUE4cw30X9wRc5zBY2CbMEeAfg1QJwiJLbacto04ZFsAgvf2Mct4lqINURWgKixVKD9GuIkMRWcpg9WctntQhimOpyGVVqrU1c/VmqR1t0332tszNqqEWyg6Vd9VBEc6dpONIUSqAAAAZCwcPE8M8qZIZwUIxbsFgu8EBP6YdUPMU6TJRuK2OKquPYKxySDzYwrP68gtNxV7viWR/3/ZLJor7daSlpoNf/tLZ+XWcu2rI2VGKJhEw8KY53KQf/7kmTmAAL9T9xpKSr8RKarKSUDXY/tWVBs4G3BRaiuKJKJfnRZCjTyHHlV1cjK6jbOinFNvo/T9Z9uP6y9/FwQZsnodXWC4DTk3GRX1+rK8uWTTe4K5CnFcYYD3dFqNeilsSsfldM0p6YZmZ8wAVnXKU9YbE6cJ3OJZMsYuO60/QRRgQQkS63WdZswVAzRVbpOub7b2UBAFIpwOkCuLsgRJCHZGQjXPBk7DZWe42VnGgqpN3EeZMvVZPbDNC+NYznWtZtxLRsVr5BmpPiNxKEE2WljmNNeC8v8lvb63/fP/cmV/vZ3zPyv+/0l+CjIHVPwH4Sw3fr/n8Tkb0ECoAAkORyQUJ0c7S4KHD00MyjhYREQtaiqoQPs6lbdfo+DEGo76WjYyXopXRkKRzqx8j9PVrxwVm58wwTyzntdVI+5FQAACqFhxM4ZAQNEStUIgzKxAdFhaesHCIihBgWrMhlRFnyBQl2px7oiCeTQyzUeLoZI+Lj0bssIoYNkUkh+MfQP7N/DMu1duZUlq3Ce7xtDDCsj9SMyFR3pbIxu9KwnQIX/+5Jk6oQD00nSm1gq8E9FytM9g0wMtOda7DzLmRCY7PSSiXTVREYwV+K/sf/5c+cX/9HyZJK/TxSGZkSN8khC0thQJpt4tAHgglmnJYDM6DL0CS0056sbcjXhk4Vd0+N7ek8JKc0tImiIIdhMQPaWS5Ik9DSfKYCiGTX1dvdv/Q89VbBpn8Eg3FV29yDExK6wkgcKgIKTctEFhyZtRVXrsWGsMmgndsNjtQAE2iLpZU3SgKVpULsrFb6Wv1qPW7Nu1k0s1ea28tMP/eNVS4F6divG6tnjMO1sqHmM6EBeWfd38hrvaqqzI6Jx85pWwi1ZR1+WjPn/KpPaBHBMEkiKxMUmmnBBxEU6lCbwcSSY34KhKOXnLEvmuzd8uLbf695+fuZbfb+5ksp8f6cRzNiprZucdwX35hU26VI0jw2GjjzcaUBcJsIAGoQhpQhR2RbTbgL4MWQdAyTImm4LOrVisGFpo6RAyL5aDVtru5+NwrD2RR042P+5u+YiZ5ZU96Ygzp0dN5HtCwW4WoOrmA4eFuZsjYuM6+dtmTi+XSfbm2oY//uSZO+EA9hOUptZGvJWalsmJQNfjUktXOwwy9Ezmy2ogw12MYffxP0ewoWjwARUu4IAPNcnOZBd1pXioQhcNKsVwjpWMSoo96ktFWXr9cRMQ1VI/u01valM71a+Y1d03jMk/KJ3jNZDRUX2RoFJVZk2zsE8SsJK2tWdoh6la5811R+lxGFevCWAwozUXFEigCSc2yHMAFUNFKsTe1q0kVxJrrXzbJ0bRZQKLlRQ/hOzWlbHS/Ljcj7VIW93xmljQzSQjY4hspxCoGb9IrN3c0yzzmDzz+JQBUesqLEOVITlnxPdGZISLM4ccenkFX6/+nqw5z/gbkJOtK3nLkHhHQNWtKuQJFfUk+wTd5cd0869qNypzHy8di8jDFcEbU3QohFYR28VsrmeWUyyvFtc1jZnXKO7m5VSr9jh4x9a5UqSxFdWCoES990BIIAGOj6nABJLsIeocVCgQMFTIBxlMWLZPC4pQSlgIcgEuhKrZ49oSUjPn7Cq7pfKnUEfWo8XP1a8KftkXPfw/L33y7ibkoRDPFPktU5eRni7a36Lsg5MtP/7kmTqAAL+UNpRiEL+Yqk6gz3jXgzlH1JsPGuJYiVsWGMNf9u/j/xn3e7tz009QyczE6h93yT2Ymfkxut8en2amJhCTFBVtkQhEGJNynI4F7GJHdRWPjg4CYPDDrbkYeMVUhsiRhy1Pj5j69Zj7waC0IxJmOb2vZRkc/hlMzpG8YzlOQItpSmdM2smxIACH2obZC9TLZyHCAmPwlqDAzS3V0lx4CANgllFKB9WBITnW1o14PdG+GTvrUasbdoV/3fJPu2aO+vX7n/hAZok9z7C+jyCiaaEXd6zQ2297lNd8yEYiNm4y7qZ22aI1u9TeoECY1OiEyyD2chL/LhMnDgA8///tUIVXGIhA+UAqYgAB//orE4bWGGE1EPQ+HYL4zxGR60oXRJ1m45ROIRKsie5eRR3MEbnhIhO5UkwggqSvTR3LTd2InRHNzNI5PEj6lkd8szmLfDCaknA/qOYZc/UAAAIAEpO82SSBhgsFtoL8/QyDHbyQmt4WIqYBiXvp8wAHhDT8ix2M7zHxF3QiA4Y1q0DYQ6D7hF9RDoWYtLZRSr/+5Jk6AADtlJTmw8y8lupmuclA18NRSdtRJjL+Umg65iUDXBlMmITtWPltVCDs4mzPtRRnZbJypHHGSAmNJid0ueO/SPoVJFofgoq+0Ac6OBkg0djFACAtQSVQEar9DWr/1pMawt4/AB+99P45I0e34pI2IRne7v1PSl/iDEqPgCqCkbpFROQg/13t6BMUnKhNFEJVLG8WHZYWdfm+Ub5//0IBLcu5+CVG0EuQw3FSxzqvC5RR5qDdoaQJDJEtew8hQLiTUNIrrz73sx4us3ypg3i40uQ8aB92Ey3XU1F0ItcVdvR7LC1NSqLQ/eL6itc8RD6iuYCYDB0JCJqi4mCwsZwr/6ix7WAQAYAUltB0mBtBO2NehzDXdW60tm9XYrT7TQ81a17sJArq3IcVcJCiJ/o8/1vfN9zRB9DIq7ejEChpJQ6gRkUEHChUJRdL5uS3IPaDXF6AABM1QKNJUBzIkkHUcKSP/A03ABCJJqMReDI5QAMz80H3r5JsiRGLeMzwWTUp8LsGlg8n3yCeTSuKvfoviVF/SC4+CoOAlO+QgiP//uQZN+IA5Yr19HvWmJMQvsGMY84TMTPYue9C4E5k+zol6EoindzZuVmM1ydqk6VLfJvIyhZuQKESmjKaOha31eRBYitD/LjgqcqHR2xoJyBCstAMxgyI8cBMAEMx/SRFifwKBnPPpgjirXDAMTVUWFkfk3XRequyWQJ3K5bOyNb2K1H0RNi5bJdkmLdDFRnZ1KIpCisGhK8NgrF0PmWagQAUnKJAKRmixkkNlUwquU85fh1xnCHZtAuuett8YO8UCgpjNRYnHOqXKGFL/van1a274mx80oy27cwuv3NB351laHz7km7u5Pvar15eNnKqm7Vruz5u347zFRqVVvm23/y20f/33sVXqm281GuLgoAAAAEALt2AZdB5qkDGU155mnwYt0yz+X1C4XOwwwweUzBwMJmGipmWiOvQ+tY+7akhQNp56uMF0AIOGzJQCnmChJJho8NaHHE9yr9dQAAi7Bgc4gDA0M11mhYDMcRsjqtwm2qp9iXN/Ur5K7zUhmo7lE+7AJK0kbMuW7P0MfMEpcWN/9CmSGOH4ovoKIcDsW///uSZOQEA6tJ1hsYGvJRqCuJDQVdjf1LYOe8y9kyFCz0xh0o7leVOPe9dxh9RtARc41xBH1D9LHTUrWMipRGhmuL/mP/rm+rufgd8SZ6c1/dX/yJvQm1i6EepNaRqqFFqJy7B8AlwQoqpC9zRP2lC/mCoh1FQD0ajHG7U+xq8QzGPBGfq7TABRQzgpTlIqsVjN3TL3f0g6rr+U8/Sp+f9AACc3ETPATKEkS3ZOZhb+yybm2wN3ElUzWMqkVZ2TQv1HVxrmEc1P8z40Vq+HavziC8zjr5kFRBV0+W3/XfT3QjPt5NvvnT4a908wy2J1w69l6id3jlGkJyw+0puMG7BQO/3/Ke7mDv/+bIIaJURCjt3EgBjUoHFKFONQdWSGATYgNBsBMDHVj5xZfKfHSPsrWQ5jM7ThXfb66kOU1Uugg1bP19/KryFpxrTcreJo737/SSMfVklQBAABJ0BU06VRdUVBKyzLKU0LALutIkw4EuUOg/qXzyUslAPw8v3IzK5OO+v1dWYFUTo79NdvSUIDF/v/7ttAvf+GV77s5gwR3VCP/7kmThDAPfS9ObOkLwREeLugziXY1Ez1ZsYWuJMCduNDOVelI1qMjtZHdFV3ogMyCX02I6O6s1WdUb8tN9Nl01bp+FZmKEAAAYQk3JAcQBNX8mrc1BIfbKVliI12RSLoQR2/kBgWyNey+f/gw2shl2Sp6X6zUerWW7rLTNO9LNFmFOjaI4kJVbC9LcC1vV1awASncBiUwyjl8BAQcOWXZY4jZ3TgRp6UAslljDWawfBoUmob/GKKhVUJB9JRdi0lTvfKhor/+k9cltPfuRiGefj9253BwFVFGQgUSA0V6dsLi49YmEC1BHhocysIzhdzpcqQ/PM0WufgoHKlmX36I//4f+GrjAIBLhebAad+Vim39YGkwkTS5mqCQtkpdRg6u68wWi/khXw+pEDfJhwxBAjMJkcWCjigiQJiyHLMJuKXPXl/48dvGjlPUvex9Jxi17i/W6tQAEnYETRL6MXwQKLlhYWOk02qVyeigN8AHt/lOH9Y1JQiJX18n+k3oFFiECffiFxSlpm5yMfBi7YOvX/8MCe/k0cP+KlW0rqnWkUyT/+5Jk5IiTcUxTuzgS8EmnGyolJVyOuT9ObOhrwTwa7CjFlXLjeTi6LO+TuK5oiooZ+W89XtOsjpZ4/3ib/KU++wTo2TvuVUAIEgMzQmwBadxI3NqVTRC2MVHoOWyuTX6iGHf6hTs+44+q9DMoirEe7nRqTerTirSJ4UYcYKTtqvLGFv6q3Xliqq+pzlFPBBoz5cwWQYLNlBwQKHEtk8F8NKS8C6YCSiLX3ja0nIYlAkk7N2L0g4YAvYs2e/TZqbstiMzh9hXOHPvchuzl/7odbssJV1McrDsQIxTEIzyEFhCB1KgRpquy7Z7lemzJorN12/Dv7/xhBQs+rW1RdQAkKgrBA7ztrPXdtxXE2E5bIj06T7B7DtfvBCKiSxnRTX11Vf/O4jMiqU7i5wGMKMp2KjkOhxdx6uhVUTIcysZEaw3/5HS7avx+Lz1a0lcWwlF9qL0qABDdjUTOiQOXZR4WIZIQYkOWCb8L/VUWcCJtmRsSsf6TjoiPcmgz38koVJAN99v3PK9dSU0/13CiuOdNlQAFPNaSxrlnVFsuVIHVTtX///uSZOUOE3tC0xtYQuBFRTspLWVNjjEjSm1kS8FVJKwY9ZV+b67a2hkjzqTa/m/PGQyVvm1jfzn+/23xJpV//hfSwmKVljp/nlP9GNBVmYpNNuR7AFUeRb7RxxYlY5xLBxlmKQio7VQhbxLLOZWf5qVsxX9aNU1e57q5UqbeUqEfKCMSVrE7NJnRN1E6ormZqMyTNzK+jyDPWGLV8aAEnPwlqahgPhKw0BhZwiBYC6cEwlLcmwt7DjDgFqE2ZdvrsISFVTPqwWGDqS8sr11n4+wx35nxJSzjvD0lpo9laEadDPJ/Oq1XPPMi/qffl1VlX+QK0yDcVPE3aj6nsLUFgAACF6vKAHjRHJN9ZpOW+mguf4xwvZ7OKfwZdmY/rehYtgOhzqPgRvDJCuoPdf3XWyCm40x/jNuYCI7X4kgdcYUZL97+2iH+s5v9VQCVL+EnA7k2Yi+KKCykBTVIU9FOsIo2YR9X1YEU2LFHCNhLI6BJS+FFas/mapv8axDzitvX1vfndtot2Od6a73f7+f6/+fPb/PW/Ezc+CL2PTxE3cs9nf/7kmTmDAO0QtKbWDLgUOm7ahlCX4w9B1BsvGuBK5Cs5HMJL1t7++5X5Vwk7RMf9Se6IfUWrBIBcqa81gGLF17O3b5bprJ30gjntuziBYmZfYw3v8TrUrvY3tZHxhOFMm8Q2PUTX71ef7EZz43md88ds7/7CXeAWcvu8wnEVUoG4vN/akbabuIabjfXvP/e5+0dHWMqcoVQBbwRtbcMNDVKp1D0DwQ5x6rbqbUDYtbiyYiSuKkzb6bYG/TVrN+NVxp5H+ZLQMb9MX6lUB+DP8W4BwJgyncv5ZkVu+uQYqjxENzeRpmzZ5ZIIr6Gq1YTI5EiMcFVlEBjGBQsAyXfi7ICaQxtRK6VkXUNJCoWEhlD2Ke3MhAsjXaPcvcjZ7/d/q3qcrHxnBNyM8paPfe1iIqv6JdHri5RxcXYKAu00mdZ/QlaAKbdoPkHMLILX2lSKZ5AfnyVUCMCcElOISF8clQJIZleJftxtluuVLgkd/4D48dEl3UwmX2kxc7KfSsi/Azjh/niqnqOm5mXaXqrbm54ttGswsWtNXhlLmzlG/p1YV//+5Jk6o4DRkpUGy8y8F7p+wkxJl/MxT9UbDxr2R+b6wz0CXAsi6GKVvGQBZJSSTggl+FOfxm5UYgePEsbLgJrL3QyRs+kBAp14rgmIxdpCE5ZjoXBAc/5KbyytYbduwpmIR/d0HDuDDpxMOSO2Z73zM9qbqVdF5T8kzbSB3YRk9c8hOx7SE7EaBmqlSYM4UU+d8GcPkAFRyUSjMNNFr6Hy+i8m3he0pDa6UWC3LyIO1lvMSVU20q+lyTE04qZ7VJq4VTSOS52VLBEGykMFgp6yI0jFeuroxnOpmFyokpioisW6rdEvaZt798dZ1sCgbMAAOX8UhWwCpfGngmI36RbA8Omj1RR8nn96+4g+mku0i2ghL/ffZ+LCiN29SojXPuU6vfu/4AZF6AW4rG/eN/tOLpLlq0JS1dOEf1ura5p+IjfW9+/i/mj4ce4BhpgEDqxOHAu71gLg0VLJgAGACTdt1Lw5izl6807jsMqNrWbIa1U9U3iF51iEL6XVMmjPm9UNiZkiEyeS+Az6/+nD/knC5h4gutwQdNbH0sOvbYdKaSA//uSRO6EAzFFVhnsQuZpylsnPYNfi3ElYOesq9GpnurNjCFwdGENynVGd3iiiFgccdLjHunhef3ZtJnhtVfi4351r55I9P2RtVMKVSYKjyi91GTqQYCuWrXjNQRlspCLqSjHxdYzv4fVvbca8KBR/IJ/s/5ogsQBCAg0CrT6h7MymzVBaxcGBjIAeF2GnFXiJ1TvVU6j/rBCTt1Ywmgwkar2NVxIqJOiV7EsIbrWXgpkSbEoVJj19hsO/uA3Hh4G0wjfnHZP/67/Ki3gKPyEF0tWtnejDnTj1T1KpBN2B0OCZmKc40zVbGPNXYl5FWp2d/Th3HcTpx0aP3JQJhQCRCbbcEUa4ZYDBC1VOEoz62p3ncUiMzaK7l0GK/+v+YO/PSUGeyChsqsxEurMqPsLety1v9gZyn/R6heQbL+ZrlpLyKk1AEAQlNgm2CBDo2rqnk0AQFJpKmbJUy2SNVNcmrSf2RMkfygfP19Ey7tz3KGlwD/32701ym9WK9/rg61dQiD9+gZ/fFt7hqPNupeEXLxRMbSEXLpufnUSTyp0ufUPzv/7kmTiiAN/UtlRj0L0SqVLaQ3jTYx5U2BnvKvRIJzuNDWJdnE7ueq4NaNnVOvrarBYBPKxDkHsUfw4AAC7WWAzCCMKtFZy4PV3QQc5QwHBy+XXfA4YIOcujdMMDIgIP/xhYbXUb/xmAFVs6o/fMMR+go40LJ0f/caX937jdqb78KZSGUWkqLe+0iY0UIqCjqhpnrQphYWaY7Wltm7OziTMd1raQjohx75se+MQY6bpn5je/OAgjIu/9QMSQbPkwtlKJDNkJfgzDJv+iIcTqTr6Cz/VCt49VFi+uXHP+Rea1H/mwmNl9T/NeW/vdW+WebOPGsv7Tue/Yqes2PvWV5baericBpliR9h1wNLQH9VYcN5bNPrEBKblwkLQsny+di8vUhmVIdPmYN8v50Op7i4D+dy8EM+sdXZBYtDdB1ovRnPgjOeRl4k/8WhRlLCu5GpyUib/Dk7KhX5zf1LzKaq7c1y1Ypsx8Por8EaXVAvKhpYAACAAi5+GyD5aFxZB2wdY2qmbawKHOMiaTDz4GFI2eTUMqHAZPWhmhSuJuoN/023/+5JE7gBDp0PTuxha4HmJmmNnJV5MHOVjJj1rsXKmbBz2jXowIDv/6zce16ie1rv4Yz+/1czw9DBSrMJTu4k5lTVqT1AUiGQPGQ/1KVhcalv/eqfEiCTJSXKXMZy3qR9Q8KHT/FjPFAAAAKAIyX8DAiQ4sC9GR1MpokdeGP5pH4nyaZE1IoREJP2oFK14ftRJQcn1o9fzfwxLNGFTB0JNF4u0shJ/y4UC7dz7vf6Aghty4ZKonpLEUTlNGHo+ETKSpYZg2zyUYALRucBPARo1MzYZxObzpTqNEB2nqpx+p8XBxMYdTlOKFKcYcVVz6CRxlSjtDnRm1qjigUPGGJVWp56pH8aMEutO3xZXDi+JxogYwhliYoP9ZAIAUANuSCxOk6aI1rHWfEveBO/65PevZ5SVk1jY68Gj6oZpHn9v8aGCQQBAPhxAoZiwbWGIoFDVoqs6Gj6pEf3Ws+766gC25taBS1gDAkJwGmxdZMDP0UKp2qqQGRsXk8YijhII730kGGsFq9aoJDbmaPUG3r1y3KssdacS0gdS0Cha11UaedMz//uSZNcIA59NVFM5KvJGo7rtIehKDUlNXOe0q9kSDqwol50qt2dhBfXLdOF/S5a5Y/1Ppfp/r+PL4M5WdqeX1SCcl1gBCcjloowsSLFBQ8BI20IDMrgaC/BYST/kk3+XHdlkivIzFqRVgWEAjBwEMGNEgeclhRxeKb7DgAIXbKOTuq0cp+QABBVwUMHQChTmBhxH9seCoy8qixCFjbllwSEjuRl/xD4xgU/NKLpVI3M0nYxJ3dl9uN3ZdXzpqvMf/yPmKBF6uLN2jMwZP+l5e4+7UrkZT/zoMg5vjXX5P/L1QqoJDihaTFA48BPJPrh4A8VYoha275QzFKY8ovqJusZLRch7JB4xVGAlk8SZVnUjO5nV/7NXBNmDmK4VKlECGVqOvS8WAhiuQ5FursS33oY9V/agtGS4ykFkGLlQV3DmEXDgS8D6bcoAElOBqiVaZg6JH0Gya04bE2yKZqduMuRVYHH+lgGlUA1c5Ou29lTD79PYo849vdbDH87m6/Mfzw1jvES5s0eCo9rm7nsJVq5HTR4WqQjzyCnkN8f7Xfr5kP/7kmThDAMdQVSbGBrgQqQbJwzDSo2pCUpsYGuBVB6sWJSJd4Kh3DIO8qRDZkroiFl1xYRTu4hBY4ADi20YAACCUm7RCrLYoYIac5RoZ8fEqawT8ll0R69o5S03Oenmbm3LZeunf3//8f3u/bT+rwVjp33Ja6IU5733vt5xwRSozmGQ8HQo4ghCnD3G0JmPi2+MEcIpty6wSBQGCEFDLITaNVIlmFbqQiFyrcaJRyJKJH/IjDXMmJ/0xRYeLYhKnd3Qu0YwKSKKrKL4Pig2ujetH003LpEjtUJGyN6+zXe6GZMpgXJxWFGNaMF9UJDcIr74W9ghBOaN86xAxBRiE98Mrl17XmUBAwvOoXWwTuP//yaOSCeDhSikkknKA0EQkIIFgyBgxOJ37Sxoo3cCjfpBmGGRT/39qhEtc5/OFz1eM8nmQYn6hlt/q5/d6guWsaopBJyP/aLk4OEhhdqBJ/qCzre1Ge5PBAYQQhBN4bnMjJ0kEZI3qQQMUQOYn71R1KUgx/5s4Z0gEpJzKGi5mQW9dsMKR+oFJukFUsx+JhZq/3T/+5Jk64ADnlPTmxga9lMpOtcxIl7QZXVg5KEt2carragxpb+w9D+xhO+2+spW5396XpOpKQZ1GjMze5xYsz7pOgocYgbvVFITqbCpGPoMQRk+C5dudE8pis/hEI0IPDjUWGJRGyeTVIXsMZuVC/96e7PWMn543GkGXNvXtpbi1yqdR9V/SV0pD0gjBN4MGLtT4bhDyaqhFF0lmOVfAU0oEEdEABD6O0jxEuSpFzZ0gtxvo3n2i9o0CfSOmE034uQITe1D2xiGHn7imx0CGUWhpUkx5O5QjLe3U8EFaXCQvX3e+gRB0XqEIhz8bPPu639O+2f+//v/7/uZDvfVoGASU5fKLeG+ccRliWWmWsqmUy9zoJYIROQEqmsA2z/vihyTFppPgskISeD9NMPqO0TOau3RkzImD27M8jYs6d/mX7V3M1oMT9X2Zqqap355LHj4xeHkLHQUmgV8sycoFlrrM7UYyYAnAHuRMBes4FbHf0zCZN1JsUKhbXtax6U7aDm5K2ii3cLXJWNCldkpexd2hEzYUueWsDBkE1FmkCJIa1gL//uSZMyIZDVb2JnsS3ZuKhrAPSZeDYUFaueky4kKEm0U8w0oc0EpVimrJf753UoANAAAAUnDPG+TiDFm2/cruagBbmUEo+KZKooyRZj9iLukTgp24alBRGiwGzOtOtTqnwkzuZHDfNfKlFL9BRGBa0QPblYeivATXqC8wvOz/+wKNLIeQf7g/9atYAVdrHYAIYAAAp2jBIJ3xzNU0OBd06gsGLWZJYyzq5MhHJUwQLw2gJCIGD7njDUchrx9rLCeLbRGb9f8tpSxklW5f/Uo8sEIBRScpG1YKFQ7iWq41ZoQKku8L7sOGcBkekhJ1cOyuhkxzedtfHfXnskHW0X9e57b8+Z63YvtMVM+jqbHvs32f+7TVS31sqsisOsqGiAoLXeCAKgcJgqZnofdWp/Kg77YQ6AITkkGTGm5ABSldJ3dUIEBSM0RVn0RsHMvRTdK3Tptnb5hBxCEYbiOhx1dpK86kUCDQKeKCMEheSPA2tgmocLd7es7kqIJNRtRpKNuTFmBA9IpUay8OMfaJv6aYW0QH18WN+6S/pJm5fb+5E3lTP/7kmS5gAL/NVtR6BrmQWLbaiTDOAxw/WznoMuZFA4utGENLM9Y4UZzLqRnbzlNSLcpuZnEzqGq0t4rRaodCbKOFxR8n4OiWEpk1nwKaaibmXkuU3//0v+gHSQQ0E47vwcKj2NJwYvNrb+lZ36qvQdCsLQ7PLfZXPdnTXneiMtNS7N/e+1pm0I7gj3VZlvJ9KLfq3UwPaKpsvIpyoBICAEpKTD5DAAWy/JJvYGw311ChpOvmC2Fgvg6cxUfKO9JA+v6pjrK39jxqt4fy033xaauWpw3ZElQKZmJN1Om4VQptFeqrMfse5G3Tj3jwgyqTTOCIygoZux3JCBqJQEKDASbEYY8FgKACyAIAA5JAEUc5aOn9ZYR+Q0ruWMUL1PSyWLlT151TYoKJcUd65FkV2833YtS9QwlAxIaFGNAq0c4qi+JLoUn0ZvK9cv8AAJTkYATdMZEzI8+8ZjTAZBP2TmL3lYVoapaW0NIGh/kinQ7n6243s8NTWaLqNqKvWtPh5X5+Lu8tX+f632Cj9WfVX1N6+0/1q/mWz4ymYOUk88/Uc//+5Jk04AC7ERhaMka7kOoC40kwlwNQSlnR7Br0ReR7TT0jSlJr7X9jaYvCEe5gjU5z0881cvMZaFZVmP/+8legik0BOLAEkm/DASDyGU9hjG31acUGk0iKV+Ub98NrB/ISeubBhAhRhI1M6UHVkandGqHkoVr0auzK1bd0mc/YmmzyXxBrhXOflKK++P/r//oAARdxVmNYVKxZJfIvmwiZS4ZbTWnHIj8d2FgBsV9tkP4VhbgpL2rG8UO9vC68UzzCwwG/uFUD2Az6CIbLFDMccUqH9v0rqs7dyP02ngnqCTxF8xJHcd6/9X//53Wj/ti+JJMCDBjMJd5MudU3otLAElS0L46iXp6JF3l/CLcsz0KRNfaLOzJhqocorvod/qW/utL0+KetzNrtG0+6z/OvqLKY5IgFhGgVNC4aaLqetJ6om8KUus9Y+mqABLd4LEEph9ibMCsrd+aTaeO1X0zXT2AJp+9cCBlPrxx1ONY6Gpu1lwa8DbUZkm2tqmxi8aJjFsUcGzsrJagrI6hoEQ52BBwyrRFE04Zsdqk2sv8rRJ3//uSZOoMA6dT1xsPMvZNxOtKIMNKTfDzVGzgy4EqkqwM9JkoqFQf11qx9nciOf8/1Idl5Dt/bEEIBRSlBiF0NRQ/Bikouof2wO1jDZhYtoiWWtNltk9XaM398vY2Ijad2eOeTnOGrf/9s6SH1ywd8mz6f8y55nwgnV/UJUqxmJCt/rZU1ziCZLlwAAC9hH4+4Cr6YAlTOcK6pN35RL3AUYjsN0oXbJKaTjI0Wn/f+lKG3/vkpjmlnXhtvXZ8HuyxWSPEo5SvIbhEa4VYLnqLeK431fEfVc5zCvuPSZZYwFRKbDQLLADRDclYq1t72VQKSKmnYVZPg4P3KUekVjLKqQkUU6VuEQwiyqvLcNQViWImHHIgH4RFVcaOLpZLsLbjo2SKCodHN61atMs5goZlSIcIzWpfwab7ezMigq/W2rWRv8cSaujrHQAACplUj1CI4gE6sOm0tehHQYeZfSrwZrXb6bBAJCqq0gAEJhSevHB4K7uSmPvJTyuUQq1BFRr1NYv45mrPCbbmNDspRkS/Vfej2GNUQhrTrvW5DNEtG5v19f/7kmTqjANSTNabDxryUkm7Jy1jXo5snVJsYelBLCTt6JKJftu6ueDRENjRodoMqqHXqpo091fesFUCACSSVIKwUr+O5ZfyXvLj+t/kXCEe9HL/XyukVc3EEWZsRRLPJFua9gGbQnUUcYzpGacixTIqU5RhBDodpYUoGEhTCNKVbKrLfVC3JlORZZ2onKAwND0HEKWLQmpM5T6KcQBTrU6JVy8JsABke+iJs4HTBD33OzA5s69Iqa60xxyHE07uSEwMlBGwi7uO18VqjyuFEK6iFV0Z2A1JZiv2MHicHfvzm4wLLRMB4RXD6Q9pd99awAIAb28YI4pD/mVbinU/+wBEwspgMiw1gLkKKaJ8lUWFHGSjENb21J2E0iRDCw2QZkh1iWed1abnFVYrszO+wZ7xPpN+Xeffz/8fFSKRa8kqBm+xXpUqAABb1JAThJH+C8SFREJGFTMobs5rhio2O+uGQQTi+jWXNot16WQ0udfOV1buVbfL/1LeGFt65MzJuNL8lJ5Bed9iYlwKPmVbuTqJzc2I8TG9rvozmTTunGZv/9v/+5Jk7A4jdDXUGzgy4E5na0o9A12NDPtQbLxrgVegayj0DXD3VQ9Ge3KOazondql5MAIJKTckBUC3wVG/jL0eFucQ3cNWMYYOQ8czJo4jcqhuzxSEM7GrVOyMjuWrCKPRyociDFHiDHOqkoW5CHaQ53mJmKCuxzIxnYvq9W//P3/V4t6c7bJgBFzYJTo9FIjQF4LFbWIxG3K4BACDKzxEggiDyhhmKOFlJpWdnC1tnCUalM7X41eoHgzKQtYTOCXM19/41gNly4hz/GVHD7/Th/+Xg8F6ROLCiiE40QU7WnvWASDLhHFomkUMy6ik8AY3Mn9Q0jzMNuGht15rUz+akFA/VHHDXGhSxt4x6w8UVs1JeGKKbBBwSUdidff5kfCvCpd5PygXDgwoBCGyeSA3fliLcmAEH0H5c66fvv873bt2AAALgIIzM0Mq1moccSnqSXwsC8kuS8DuLV6ORsBzvCTzOkbEYhO0Szot8Zb1Ts6cVanpCjTytEFzrnTbEv/JAMGYqELWv7h2dxTia1DGVWwB59EdAD6GViJCUtnqb5Hk//uSZO0Mg0w91Bs4MuBV6XrnPQVei1DzVmyka4F/nKqNh41xi1Pzmt39D+/2/z/nf///DgAlTcJIKCbsdJoZGc3sWJOiD0R2iRc0sUlipdXJ6T7DVL/+3TFb9vrtQ5mIc4tab6R4/tc+PJk58nd+saFV3PZI2mfDEpLliCoPGlCG1YmLZSqnoKnA6aYwwaM4iKSOcBqNRSAJOrcT5D5xX0PSEZ62l9zHXCwq4Oevzq2ZWM9LNUDed7jy23663jFhjmIjGQ4ghUHWSg/Y8M3e7b25mQSRjN2PoRtzSG9rujb53X3wdR683STVpq5JtNSBBoBIOgyYWodSeOYDyGYAL/M2GckaqdJY66o61WVK4N/YnQi80pZllmGzhq5AzbLELxQoM1P/z4x+ZADqAkDYxSBSfAEAgYEa0nOydOmhlQACU4BQkBKhLStbIQcMkEyN1JW8imYkDZgyD9Pe0sy5Y3HDkx3ts2MZWYWczblxb1l3CrvFbUxaK9FNmG61FSa714tAWKy0tQjb30zt515g2Vpuub7iLv1F9nJppRv+213dZP/7kmTvDgN/VFKbLxrwU+f6sz0jXAwxMVBsvEvBVKIuKIGNdn+xub//8nXb//wzJt2UsAAk9wYRVC2mAsQ0ok30R+tg6IGFQqHlzuFpy+HZStXjjX3Od2719etmZal7Ubv1ou9sSluqLoKiMWDFOma8WXlzKfdXy///n5qhn9dqb0Miw/Lb3Cj9QPpSogpOXBcgQUQXIyy/Ixtw3vXS4ODcvsfDEPddaAHATIq9Ed5pTpeN463c70oiN5vfnw9zn3tn7d7ZsdvGfcqMheXN3FHt7HpFXJ5967Zr5lS2PexsVrJVUxUMQFyzXbH792poMhcRtzQuJLMCVCSwou/xjEirPsSUujSMfmZ4jAFAvhfzx/dpgNBqmaN8DlXYJ+yYulnXhFMEK42Z0s4YIsfRCS0GlCAhw7IitJrg3cGFR5bQ7nuT+nIKBUFYAyW7hICR1SKS6Sces4saclqQMUq18DuDkRoqFv/mJn/MDXdPe5t8nuEoWcWdiwMIHRyWQkdIQjryRcRzZ7rGOaXXuqqeVmn/6akZrPuKh04/WrWu+nHORGb/+5Jk8IwDjVFUGy8y9lnpOpM9g14NVUVeZ6zL2TkdLfBlDXYHRF9YtUFRgQAAUXLKgYVGB3Imwp73+u0t/rK1aMJJdkceEuSHut9YcPQkljW48LIimu/cfJj/NfVp0+7f/j1/Nf2RgoCc1W5Q7dGCULmotucZEbjKXvmN73iqqtoTaJe+Pjnv93tFJ4jvb0n+bQXuQZDYI/zXuMlRgCABTv+GwUozVSpVIhj+ZSTqc8C0ev4EN8BHl871rcRtPp+8fC1NH88qlBFvpfMvEIxe2PI0/xHKTPBCcjNQpZUiQz64ETf4f0PlhGs6WMZqb/0xvydV/mRtId/i0EVFyu5U8hQARTly8ap9OLe1IBX1gT7UJEaTQlAMZ3bG6FQpa2EpsvkcI3fZhXEN5SfqSQS0GUSLeITWcRvQOzXOCF1M1XEZkH82y8n2Mf0szI7epEMZdqGgv76MiYgwSmaiqBLbclDFFlvRY0g5tByYVJjgCJO2okCjnOFz8RwVdHCYds/I/0hCtYihgjrTupVTRDsfTYzJqU4qvJ+FHmMjEIvAoXOk//uSRO0AQxtJ2lErQvZxyUrXYwhezJknWOe8a8Fiq+xM+Am6fEmGJuWpVU5GhUBj+ofMHcWx/+KccG0oghAJlW2hIFA/tzTlZmaQ2q0zGsSWemvtICptv22dN9f1hldb/GwbCNwe3Be97nFDHPZZAEV3+pff1P32rfVPm/b+mby3c57ps4oeBOHg+fIg+kHwAHRUBF7T5wMXM/zYCohgGNy2kK5af90KGHm4oVAi46gnIAW/4IiZ1I6B2Aer/EM5/vB8796sePXgeWV1Flx+2sZCTbq3qnob/Lm/3/q1Mml2zfM8Uzz/8Vct1TwUe86o1DrTiQG8QO65ipIdABKcsO4pUOfToaUskas0pEAtHTpw6dAAG+BCAOE4fzgI8e8VR5T3Coo7zptzMl8f4b4dLdle4Y59OQ8br5N64hZMXbmI//b/6eOI5aa+vy/7/KveUrlq4+EqDRhrWaoRYSgU3LdyjViGIjkiytKODpSMzkLy1dYFgRCSU5GlvD+j8S75XrZ0HFRkONDSSu4i5c52RjTmOQUMosjOhGMIjBTbQc8cdf/7kkTigAL6QdxRCkLuX2b7NyHrXIwM+WNGLWuReikrzPaherWNcr63Kr73v0kZ9vFjVBedLvuEiAASm5MOn5TggU0Y1Jss7qHE63pBpEWizqjBN3GojVvUPXbt1YH3xkvZ2/xsrIzEdxm0KdGPjsemtrq2d6aVRPp62bnNv15MFdVSAAADCOlAYVCkylgqsMSlEKvEwB1FNdRUZOFdyQqNlpEC1gj69EvJMpz7+Fi0PVWxNXvPNBxj6kGwb7ltlLE9Pb5Ou6D2nGILxr/+SPjDFA+DTMlkGqam5MJR8TZsSjeBMZqVmBiZjtW5KmG5qhwxRvETSTF/g9w7mm3+5vaTb+Pllf3//bpr4457/hugPocusIAJOX9KG4nI/JBUqcs8XCgRzNegIyaO9MEOEMXT0+wVVa6eNtrrGGS66KoedwEUp0cTFZnKNFaD9asXchFOym95EdqlrTK73l0y6bL/6X8w7rcqd7JKAALm3N4uRhlgEkEzGOmlAlVcTIhIGsY1BsHty85Hf+m+8KkKQlULwuuCDA3lll3+qqwbZuVqLED/+5Bk4oBC4Ezb0M0q9EnqSwMtol6SFUNGbOlrwVkl61zGlXha59izG5nIjoa1szur7N0pXMVMXJe1xvcM3PXMW92t0w+alR+ajRwSDAJIaRzjYHd/wU62x0kuT+jEtN9wHIlqOSnh5NWVOJHzafpnWCaFtTMVhPRU175W/+LZuVv/rs9HQNPNMRUxnoS8m+LIQKnsUs3qS8qEh961t8sACU9hdWspktaDgeJAnAcRZPQrTLdEVPvpGHTozrgjb5OVB/pvLdjUvuye8Wuid25GZQqnFKS7epKYCImuST7HMkSzTa3kj+YSbOmmt4VBs9f8xO1tHFcQzXe0JFQ/yg427/hJx32Oq+Zk38IeDoEUUwBgKjsgAMUNHBiAWm3hKehaeBks8TByDK1Hh9+tko02ynDtaXlnprELIx1b1oTvShQXcGkJSjpf/0UAAEqssApkg+IHJs5PGR2I9RKXLUYCt0Lhuyoy1cOILAp/Yvj8HuTBoXLXS4j9U1x/wYO/FDRTUHsBVhfej+SyWFS2rqkztzu7AYSZDVzgUmliqRbqJC3/+5Jk2owDmTzUmflC4kAGS6oZQl2N+R9ObGULgOsMLGgjIOREekx2lGaNIhi3lR0JqyEf/SCSffMHc7+b9Lyeu4tyEiRRIDKkgQaKkM6IyCQCy0mco3JNZLDg81TE/skjyX2NnA0vkLgS1eQ6bO76pfnb+fbm8OfY14cPMFoYotn6caUupjBITA6XFg6B0LfY42/lzaX7hOHvm+oAFFKQbI9JyPyUgWjm2xIlKTihnKpoeiDhycEioIYp+2W6yOns6w1NWMMP3L52vzPWF7954frd73fTVtf6SnDwgTc8hMoNmSS0p06iB0ntIsMLqVueENhYdFvseHkmFjKsYZfX8TOOpb0VNxHMYyqxKMjMSDGgZsn/6IAAAEOO2g7I2oaZC+5KSoiFpai1FcNlTZlyQRbxCdEr/hFyGzdPzzOd9dX1lozmiuXOKzHaGhm+Vh0rh3CO6OiZEatiz8ylB0JlYZGVkrYJRRFFpCOqihUAUBiSkk5Q+RgmAcZBMlUOPgqTlVabXSbn8xQ5GZxE/nJ4spaJ3dsvjg+fvX5+kYACJtp1//uSZOqMBAlNUZs5GvJN5ksZJSNdjzk1VGfhC9leI+tolY1wz79tENEW7H3d3nqPG73y9QMibQj/xm9re3aPnhHn3Gslj5/Hds+3bs87ZM9Z3BFsKs0eCDQQW+4C+QMox0C45cOgBAMMQgql2ZBI7Chqyb1zlON4iy6hG5mX/D/n5Z7/nyz9K+7tZEWnC64tDS+Udqi+WZ6PERURDRiRIhFN3F+ZZ0hdYnFDAQVcl2oAIAAJc8IBoBxjqbz/RWHjlWGdG0vzVgOq1htRD//5mM8/aVahWLo34nj5JLRS0ixx1AbbG+nmrmqmiq+NLejYmaqWNh62YmZvYb3PedzJ2J/nv3ffjU0JwEUeifpAMlu0t7P6Mv0bongrtCHXLCg/5IXCZUVpOnGgyPPeGS5TVdb8/+doVDxW1l9/0u3+/1d9cxmOiuqqWhBZjgzh4FAMcEqDYAFkuGxcc8OaLEHUdqkRAABLv9UJOnu40PSm3u7peV2i2V2JjcGm/Xy1b/WlVC6UaGDkag04ycaFUdS3jqboOUOooGD70bqO//4FhKEsNP/7kmTZAANyS1lRLDL2UcjbKiUDXA1tC17nsMuJFZks5IMJcCkjcKkQGbCiB5uRXTWv7s3RwTT6Fvhif+RYXPhAsgAAQAhOWji0MEkryBs2TQ0cc4jTqBIwODSjkWVyziH8NOHoFg+MImWGTAKBeAgqdBpBokHhAERG8Y1mJaG63MJXZaZAJSl2aqFLBcS02hs9pKsZpYMLsKIebBU7AFRnLs8eneG/ErJpVNFWuSCh8fUVwmVmrXk7mxUkIibi8qLeGefwPKnJ1TV1XjRW02v4o7xUZs4mw9AVAG4GgRGByxFsxQ8fo+laAZ/CC9HaP5KoIIEJISbkGB9zKqLAhVtXuaB+OmBaowwQQPe80gxf3AUM5c3/Zz9fz7/WmZPLKJ+GrGx9X2D1nNBY01Z90SsdyP4fn+/wYdJB7RzN0MyCwBiTP0vVLgU0AAKUwRAN3kQvFtrAgJSieSGJZShjcALeeeKM8BqbandmoSBH3U8kf5/SVqkdRCIxVEWT3aWIPUzHGz3UYc+19+mmuXOGQiS+rtN9d8c9mcC/OerJe6MKq4b/+5Jk34AC6yNYOwwaUkTh+y08ZSYNlNVabDzLiVwibKj0jXLxLenL/Kb4W9X8+//993e866cXsReGbFFvfqJmZzHhpj1Ga7x26UtASCIDCtsgQpBkDrsOy4LndRiGTGvIBQdxdR2QRZZaqLXh4qEqilrsq5m4SnDr5eRL/r/V/z//z7eyvJ5HsCUKFXTi9jTybbHP6Kn0AMQoCU5LtgLQbinValc3sKrWoRfHkSikQ5RLER4fRLECrGc01OMa6lGA7m1ny9a1a8xB6RVlKR2jCj6oHitZyhMUj2GiRRc7lsYxFRzyGerK/nI4ibq5XKLCbGMiYviG5dCt58TqEB3gIBENARJtgIALwLXEx5adpaz7YaDlii2xF6nqN/kxu56JP/LbvpW8HOIUbVdFoe7Qj2qiGISZ6g0oyODoC3D2sf7F1QABhHI3HUAGC1g8ubIAg0matJZIYVExB3/f9/jg/Uihzdykfw/g2rP//iiYaQ/8QdmlR6YLf+7SPMySAKe/KWFxK7/xOAr97cNCqdJJ2mjXNm1VWX/EabLlZhHWx/rX//uSZOuABANU1Js4MvJLx1tJMUNdjS0/Z0e0q9EGmuyoxYlw631tNu7mfP/8pn1//te9rvrb/DefzWkQ/LSKgMkAAACAIGOX8PBIn8zhI81vOMxG172CJCRnNWRd7XTAb2YcqVSN87yS3T4YMt8lMyMMTSiLWY0c/u3pdp7e1+XPhFsrZkrL/+SqD2rAiCzXGirNNrXaingwsx8RV6vXtGQhEMVG/skVWAI0SBC3dtXTn6CFOq+EFA+9yxZ1FCMt/VqfTsk2Vz5etvlSrjQQ5Ta5/LtzGK4hGpKsI+lnvyX0YM9KKGPqHtqPVSSMzXP/ZL9+fU/p5/wp+JybEHQ3CAaSJUSSUTTYgUOKehzOaXdRhUQyKdQg4rsT9XyFpqaEJIjcuP5atWQ8HSgLhU1YYaawbMHj9Kk7nWCraXoaXbvbrvp/SgAACqIycp6YcaNNUCQVIBjFj7OpU+gOkorLOWO0Nqh9MrzQ4zL4DJZphOXNf4okNMyb7UuQRLMgSmm5UnLA0j7Hs2+7nTy/cW1skBB3yYShWo/ZXijnGN9L5U9jmv/7kmTujgPgSVKTWTL0VUebDT2DXA09JVBtYGvBEg7u9DQhLuwo1+NSWU731p///T/On/Cf2f/CNxGcN+VIEJFVckEi+/HKrLNbBid2kGYnxQBXn5EaslxUEnUaout8UHnombdrOk2NTK1SkKqmqd2ut5iuvPdC6TFmKp1rofsb39q8jeTaKqsK7vhAQgSk5RmNOa/BD5R2llncp1cyYW21w4OrLd+iQ3O1X5sLPZlY3iPpRsxjrr/8qGDXGtWoiIn/dt2NW+x7nf7u9ansetma9erq8v0E87hfmGkSu4HBmh1SSSTgwEKZACx8ws37RAOQpsEe2H9VfZcAcXmYx0/7j7qbuW5luh7WpvdxjJIjUp6Latcq1drZNO1iPY3BuT4jxbeJxn1H+o2PABCUw8BUQIrvQzTbXcu2A6RdxZEXYXmMUlyUBkXxaT4/iCgXlC8AvOF4Z8ux0zx44eHeezpST1JuipqhDHk20tQimWh5BwoRTSKUiCnaR2Mp2qV2pb23UxWOyDqTVr3vvptuaOmNJFFABXxVQbKDA1yjGgywXVj/+5Jk7YwDt0xSm1ka8k7JyyYxAl/KXPFebDzrkS2oreg1iX+U4dOgg8xhcsBKx+rG5J7QU7i3aYYCG7XIgyDvLBhWZ/xmjCxLr0cboPTdoP/3ikty/9y68v3cII1yxbKIgqMZjzO9C41SbMSiGOWrLETbnGOeczdXetkNOfvM0a17Xyuam33vGhEATbtwahHy+s6Wa7uUCq7XFh1nUkfabXBxXrC8Sd1+plMj0oy/nij7y6rL8MWBuJGQ+/8Q9vnrMEKLdI8h3fAAIOLHFmwp3FqFq+5U5PdqfPSdz9Py4V9BJMcP4DoAAkm6HqNZV4xde3MoXUwaWypVmt1gjABa5XvDGwZNF6uS5pW+Z8ndv6x31v943//nWPnC9Gt7VOO3je/5SOEab3lri4n9FRXaUtO4lpua+pn2i74/bib9PzL8MjtBzu67sRUAJJ7CPHTgk1C5PBuhNJ5GtyxTEazVKxuVRptLGiEgs12Rw1qYe+IrtmdVaKtFb2+01iV3t71MfzWX18fxsYek5ESkpo6EtE+Zs/p6FShbba9Sz/mGz//Y//uSRPqAw0RQU5sQEvJzaSpSaydeC9U1Xueka9mHJqsNh6F7uKyuXUg1Kf7l8/pcYQadQBAAEFty4SFaR5UyssWGs1WG0ThLLNE3LuJ9h9hGrsZ5n0vcSzORUztNHtr79Wqpy5Jt8L5iWmhKdMz2rf9CrGVDZLxXh2n631KOxgiUS+hR0BgAEuYRIweSJwzQ0ywYIRWsJVteRMhJtrpOZcrCkA4lh6Hnk8Vh+vep3WiK5aaUy506eIXvjUFSC7Rfja7Y/PPGr3WRFMSpykcWKd1GE0MiqLmXR+qW5ag41Sl9bf0Q13bxMUvonRsmjVEz1+GipVwVpyNtweCBOFj52c5kr9/+UltarljjjpuxUUr1A189WGxF0YWWoVBguasN6MiVO/nLMRKTcXvHScXOvXcDkq4yXiTupiiB261F61Blb30KAALcwTbMnpHpLsWSjQ8kn0jo6Lt+75E5lzV2UsxmaCQUG2KcoY5YvyG9afe/A072/JKKkt/b/L/5z+f+FXVkx7mUwjE0UUc6OpxEXcGHM7KJEofZBSxCu/Me6HZOlf/7kmTrDAM7TdQbGBrwUkmrCjDjXo25MUps4KvBQBtt6JMhdmt52b/W6to2Uv4xz5wAlJuF4c5bE1lFF5VlIi5JwiVc3Msg2n5fb+MgJkzasJY0JAKyCjOMlNNIfojO7qgjQ52xCSEqlytIcqLCjYQO2FxRT/GyBzH5u6k82NzHF2Fm//cD9892gAQ5cKE8bAJgqwNAh+AmpcL+oE23eBdhdJpOThdMZzvpE4WGjBLmZwwzIQqmF6wMi8zvpGdX+b3piN/+55RIrqOMp32R3TMlTHYcY50KjoQ6K5zK4eeZrl52vmkKhbxrQzrVsi3PTqj88YXQIIFJySiwO6A/oGhRVMpgTa0HaiZEJGuOmKjJRl0QgSVdy16b8ldzvjFYoYyO4zg8pWChAxxe0WiIEU6sDIb6pViN29893l70TzI22jKHfXUBFNuiAwWZIqPuDJUcndbrLJqUkZjR3uVQ1sltbW+vft0b+F6Y9IGPvfy1zOWrVrar5CXS8jSEUUz0OuVlEjoyhHQfRGdwRUAzXg2jC2/zr8HTG/5rGHtoDCG4h/j/+5Jk7gwDVlBTGzgq8liDyoM95UpNdUNMbDyrwT4na5yTiXol1hBFWXHBR5FCQmy1sMAvhRDBcoczCGcDste13qrZTSK+5+f+LM2UpVznO7OUQDsYjrEOJdhMHRAjtKqbN2rXI23dp/f9HRspUGjhtCqQXwa1AApLcOCA3REMRGlYaKyGqF6ZCp2js3L62EjUx3g0yjDDkmXxIBwSdXG5EtdcHhi0BEKR5fLPjcL6+o8O2urmRWujPCEzxiKDDERCjiF//2UWBh1d////3c+h6IEU8zOmMURiuzhZs2gQAQShsQLjhgnLy5ACrZRQsICARyBjAwSN/JGmGPvPTbuXviNmMP27eG1m//b/tknc7SyZTM/ewj3Ot//9pk4+FHSp+lufuLhLEWD5EUMIAAAALOao9+a0XVOGHWm0UTh5FQACW7YMBaaNCGAsIXKUwWgqYuQDAU+/Mgkb/krc0HBkEFhtVg1xQKsPIQZG3VIs3QjESZ0UKymNxhNpAyAaWnVC5bsU1Mvyvq7jP4XV9Jlx2ObNRfSLbM0taDnFF7sQMZVu//uSZO2MQvdS1ZsPEvRQSfr2GQJfjmEzTmy8a8lZp2wYMw1/98vZzW17SUSgYvmTGsNrLpCY6Sz8cAwYQqqU6uNtxz6VvrF+pFZjGr3+Zv8/8ceTH+uUuqjeGQSoKAkgNty2vNsAiG5703QzS7M4cAoW3cCCpuff73CPe7B+8QookNEO796m98d0//+yDd2fe/+X882xaxrV/uvcIfNMRxmyVtOR2fXMXJsmIeMvf+0O60rbUDy2H3+SvQBKTcrWTQ5W9uerltX1W+WF9DQMjjqI3i+/42UrTUFOufnsccbLizMtsXbnO5zhEDTqHqp0Sfjt1RbiDo5kQmp6S6hTm2RebVQ+Jp6puI4YdM/gUlABXqpJabwP/++UM1nExMy//jDRZQEILl2wjkwCwc1FnM839aBJ/Dw/D0tn2JaNMtm640JsXaZamC+hFkSEACDShMsaEmr7nJ/Yrq/WgAAAApJy6IVOoSIDI0ogKsGewAzVuuqjE/70pLb7eg/37ClpT8wkve2G7WtUbZ9WtfQhKOM9HIYpSURp8gkVGEhK4um7q//7kmTwDATVTFMbOWLyXomLShkGXszs4WJnvQuY5YntKDWk4NjoRrEKRivM7ojejlDBIxp0HkPVmeUv1qObFkvjjDFVf/gWNICAAAAMt2wUJAtRhrBonyKVx5gD/6RO3ngY/nSCxBSug8JXsZQJCgfsgILC4bOiMNi4JJIUGpByDlqU/CW4k1f+ysAAlyfgdB7hRExCMFmFrOpQDjP+gUSEOIasvBQgFNBQ0L5Fw6GD/ckHAjMG0Tury93n4Tak0GUXxpsxRNZEL5MvqcvNV/5/mTbJvq5Xcm/zkbmbj/zrRWo5RTe42Hh3e43////z/raktyjmUW6ZqSs94dCASIgAFNySdyfaH6R9OKsyGTVEKAxExRA29JboYOkpJH9bXVNV3uZ5ERZL9AhTkCIlJ1FexOakxfhyiqd2YqyVa6pDh//+anS6KPLeWh4JPYt/qgCAJNyW4NLZGTpicZJyAfG0OjS0Zi3GJHrvoZA37onGd0Wav7yOe8+1UcOhANjpC0YhakTUWQ4CGRjHRx6q6bB1vR7YMTGsVpYxXKR9Og9MiM3/+5Jk4gQDS01ZUS8q9kLii00MyTgObQlUZ+DLgUihbSiUDXJK70oLN9yeQVVmAEtyXbFj0Bw4lrJOFhAHAtHyKuAHUngaRfYjfaH4usxc9THK1/6YYtU6s1rr7M1eVvujUfMfdao7V939lMNZUV+6N/BPIFBOuW+nqAAASodA54MJjL8VCTCPzxaqYhCYiYVuVtQmg2yxFeD/MINWUWq6T7suMmDGQD7fTGZKPtdX2iEFQcGMvg/QcConKg5slHTxh/rknpqamlF4tAb4VQsZblEMMtUSI1wZLXz4X96JSgxeHqHnnKMXP/oTpfV/K/Ph/hDxqjHh3W0SUBJIAuSW4WBF9th74rs37cGlkxfB28+kCL+Tvf7+vts/fXm5dl05RzBqlFlzvKa5jOwkUmsyKbLkXQ2lECIemY7XYu2j+j78Oq1JIz+bOYxVZB+qAAKUogI1LCzGzCXS84CFEkfgaEvS1aIQKYky9nYaTBhqI3YDZ+5JcJecHy98R4Fs0lpqVi7zjIVLBdSzS3qeTrgNgqRtXNky928il6XZBbd29xP0//uSZOgIAs492TmPKuROCZtaIQJekBU7SGxoa8FNp60oxJV6OQ1D4aVrvaFMmOPqnqU+BepTTqFVSUSRYqkGz4Q55CgGthBvRikNSWXBhx5MlaF8pA6cA/yHS+uxpueE3+vPKDmmOUxe/S9/n/nSje7b3vhNHqMhtotcHQEojPDA9KO0Dy8lYlUo46LI+VcVnekAEpOCShGi3CBBOtYFGdoaBa0WhQKSMkgOYw5CHGwA+ht9pFoXh6E3l5P4eVDI2FiNWi/txrXAHrpE6j9zzdhA/TGzp5Lx/Geap5GS0zjr6u/ZExjE8c3/c1onNQJZGvL0q437VsTvTyccP1HDw9KCtzGHfnADTckgoSue5WZq1SZVscH28PfNN9RMf/O7f11huKy7W7VNmGTIG7o3xXN1U0p7DkbciZVbxwQgOcPLB8VoznF8jKI5kogw+xz1AhAez9K6AAAYJNy3VMOQXRIDmsQLRPRl3HMzM0ullHpt2zsJlaZqZ7y0/UM3f+2u+PV5n+//59yIzXss58d2em/3uXFTdWQdA05tSmUIcgAIjP/7kmTpDAPFQtMbGULgSWR7RxjGSo6pC1BsPMuZOR0sDJeNcohm+/Wqds53ifHVdU1lJbcyeD6QIK7pcd5F/4STKqW0gmw2VYI/CKlSHGJ81SPKUhNvPb3XWbQOkqqNC8w5mU4mlI7La8kI4h1qjpOZx8qwUKGekC3YrM8kvJ75tm0tpoIc/nQgjk2zPpf+LI4pGf46Hsj/N+Wd+AYABNu7whUSB9LIgGahVali+vXewIWFSC5tyd7Iye0bp0FDiBESBdsLhtGYSiRohQx1zBORmxQwUITZxCBugHIkKMjPaC4aDC5RkgaiF9J8R1hGiFAIJitHlBc3OoRRo5NrQYooKE0ZiRfF13xkfJKKk7YoIWvq82mJYyrJOUEEV6fesRX29m3UGPCrQKeMoMdvnPOgQSv/4w6xxUn2hA8IQZTq5y9Y5lZd15W5eoj7TMBMMIMQId4fsTqMoLwI1kZOkmlFtJiWJChl+Jo0CikaySbziqybZRAQIEncoefHYbOoTTFZOobTIzaD2K6J5risnEB4jWa5AgChiot1Bic6pBkMXfH/+5Jk5QgDPVDZ0SYy9lyJGyYlI1/SgWVjRiUtyfQq7FhjJXifva8J3sF6OGcXAlVEVZQSk25jo2TvgZdacrWW2mJJysRy1TulBhjp5mzqybpH9wjQnl1W10EooQVSIlDtoNNPE8M5e4sP1i1Uoo1q4gk9t6hYTnSy5UQw7Wq3GENO88uIjzqyFi7X1WTbj5Ctduq+aO7aOzEVu922Q3r8uN3WXdWfRqK14X+yzG5zdKWh5aQ+agxc87b2rRN4mb2+yCkinICACjYsSK3IgaoLSEueCRFYDpmJaH2FxNiqGX4IYY4Vz7KqCZ5hNptGQhxCDjAy2ft6Q3H2qNdDZt8L+dvGZL3RAIujz5mGImkMoGImutKLuhAOS4sbvFSwgXk4kYVV2TYdLEqIneqcYCwAAoqTkEBSYrGfUgwaxSTPgxjyHozU6HUTPlXKTnBMeNIKFVQ/+BiVSZ1ZjJmhJkzCWqsa4MCQmZajMOV3v1SPNWZShrvogK1ZaU14ZFS+bVjmLuAxF3n9J1Qn+SWfOEBa8klgbccgd6j2RnYrjoK0ObiM//uSZLkABHReXNEpY3RvKswKDGZvy70tauega8ksGm3kwY1wz1wpVr07hT1W/3eEROr56MqPxXNjcijI+YL0tpa8n+Y96Vljax6QgLC61BwY5ZZqSOqWsoWtjVSEkm5Y491I6Muj/clotZEqwYlG4l5VKy79nDGJR1XPsksutd1R6oVbBRo4QUBsptUJTJlKsGcmU+GsqRjB9JoaUDBK1zxBiYrQEF2bAT1SHKfw/sEimdonF/+Yij/l///BgFER2cL/Va2ZOVuh9yDoTiE4QJELnI+5GlyJINkv5G9x0llR3rsNQaGgCqIymwFk4xEnVYtUPpraUpUbCr99QFvtq/eqv0lElJzNYnUY6Yiy8+3zG3XrCJ35vMdk31kgDl63RaUhx50jFzK9RTDGkZYKuiQ4GH2sdlN83n1aqkz2jF0qjG9UMKqrVLQyOfSzX0nv5wWtPVWmpOhw2NYZ/V2FLZV+CzMQoprYj//8TRonEwOc3IcZb99vVvsPJR6n9eBeOUGEL6VdWBo27BIH8ayF4x9iLF0aOudnR9FT+eaUccISDf/7kmSkgGMeO93R6RrmRuY7EDEjXA0pK2pnvGvZBZIsVPYhKHuAgeqJUWWavFMb+pUACAAASm5eFBG2SzTQ5riC9L88fwmwST129sqP14RZoxPU9SkxPGequN8PjiiY+kTPu+W3W9w6aCETtTk+qap7T5320acgrUnvJhzE2vylMyoqjodpPeSrpGGR1/naPdtGO1xPd5sCN299YnlXYpQzMoMQAyUNMktSS2jiFSvowKarHgXbogVxo/jDpRA4WhQIVhYyfECiYDNOmBCacksQuJKDMitI5TQaoP8VUqoiXuv/pAUWMApOTY4Fg/5G4kafHU20SBmZHlzYViTpohAQm47y0kCBufOfMlP01pnbZac73gZ3JSc8SLrnTIN63kNTJzf3qNlRqczLriIcU4GGNkpKsIk1FH07mpKaCdwQODiv1T/WhhxhT+XRcQACkxDblVJLwuCTWRNrViSelDIjerASvul+ZKr4P5eQrEKQ7lfmt6tzy7gy0/ctT4gTryd9RhVjv0oSIIRTkthDUBhlZlNeHhHwW/vyY7r6Ltx+cJj/+5JkuIATmU5Z0e8y9j+iu70YZTkM8U9vRKxr0O2abWSUCXAveHOLYm//7Sy5zt4tUrOJ6+F4mwlRRixMWbB9dxDUPn9elRDp53/f0MTm2kTrPMMPxlTY82/3HWA3z04h8yVcSUe5f0glUAIVFRSWjApNXh72lU+M5gkO40KUaQoOPEROPt5DqX5VXNFWGmQRFScukMA6xos4MPOb6L2vDIhchS+0t/WAABAAJSbi7HUG6ZyfJJDeWa1AovGcAhi078Uq3SuU7CTIO2b6ghIN41gfN9+xmNPmYSOaN6ffZMrZqId2hPptrbr84703p9mRRmvp3j9vpb9X+/uVv7v15X++UzVsjVHyJ4LJUOff/U23E4q0jE2wEhKjrPcl7qmeOmPZGk2EkOfQTstV8q5zbe2xg5TEQ5zESxG/RVqC0pbs1+CMxOtOUgeggqoAAbZyAEJCCxwMQWKsCzpHTS72eyaPNsdVKcSX5MFkvnJWX3CwUvllAnIqOPpNdulgVN2S0xKipS3ZUsuQ61nLIhzQmp2DCziwgPLF2K5rA7mE30Kd//uSZMyAAv1A2jnvQuQ/g6udGKdLDQkDYUe8y5DvmbA0k4l2yqYRSZjHMdJhxjiBfd2tfMJ/Mia+uO7HOKvsljmVNZQkAACQBASiVaOmJ3Fx8did2uU3PbFpjIgBrjaieDX3c2s9zcvpSP/rM5rBgDCckIgmAQGbB4PP0SHUgAKOtSK0JOkT0TEyVXpr3IG9DoGHIvJusmDluAtmA3aXonM7UXlYijgGKZSNQ9v5nfovjRnxnkNgkCXYWtKnucr6VWY5nUOg+Aw2TRUt0D0rXSMzKm4qZDdiqp6lDz63yy0uquJljNj9OJt8fEzXPVMcx99+2WxLv7k5L2A6M1OWA9QGP4O9ep+1NUA6OBk3BhtVjXSeI/oBgVjfB4n/yxLfyy14xTLTMaShWy1XMpVfKvLdY/quugaxeqCVAcoBO2PX3D9vld79/9te/////9UAAFTaBlYEenta8TbYu/indx22AyiRwwZjQfF6SkXYyaKxX02x6P/TM9Gwwd9+INm1X+6st8puWGoomtdRqvUlc0RmjV5rVOl9MpzYfLbdaLG8TP/7kmTpjgOvSlSTGCr0SaObTRlmSw69F1RMZWuRKQvu5JQk5331Xy59Nlh2vY1lx8Q2UBZZQHHmIZWIXlAZf6j2VFMqiWkfhVqxBYwHjKCkK9ZtVG5oA2HFFMwH73FD6/Vre82iWMCemnO3q/XV+/W+1FknmaisoMGinfIQg4ioSsOkqvv5Hsu5kRSEyk0koHB2CC4Q3Jparjhf9vHd15WFpeiQJG4vNYUzFXMOhM+MbEJQgseKcQ2NRRTOpylfLeJ5edLD2BXYXBcWQIChV1aJinyvWGFPSCTlhJIgJQFJJODgFQiNWbf5XukBaacxwUGEPKjxer6pm9SiLsk6P5tuGBSTH8tDbX7bh0J69Dr873GLvkbYMYSqPor2T+n//ovrtoP4AABMwRUBDhxHg4AuWEIF+06FgpOWpGiWyxJOovSwJkL/oAwciTQfByq7kNrddH2uvLJblPJnGo6G/asyunjMmI2iRF8pLPtNDektyYBy9U16VzoahMyN9RNw0Sf7VfXmVlTUZnz1s9DcHTVTKSbLf+/uB+sPQ4BMCMPVAAD/+5Jk6IADnDxVGxha4EUHK4kNYl2KFM9zQyxrsSsL7rQ0HOdc4V40x/G5RCYkVjnVTBhUKZQw3j9sHFNvS6bVRiftS9Lmk2PJqFB1eQoMUpXPUjM7oQRoh4vIiIi+Tu/ptysKmDAFDAGBswbKgq3fEBv7XSBMXaPS5IbuUOFBoBVJqaJiF+E04vJ3AQsWSXxgxEMQxfAMUMLTmm8RZ4W1RrZrK9rnu9zq6I1D0eCZzLzbbZqah5wQrFcyI9vdesSx4Xnlu7Q/yeV1rWx/NxSyv+XrnBycqUt3Sp9dmErXcPqAAJU3cWx8dpzIeaaOlay4E1VkR4FDIxQh+M0UrCquX2jewDNb7Gerc+i/2f9zoOp3WwK8yohoPOgpnQ1xd2IykZ5mVEKkzRLBq/7J++5lTnb+vRO60wb52jsDCwAAIABBboNM0hSxspobZpGgfKsUhlyqdDSPVhxtXPk+n75VPnvknUrR5ZFLNL/5ZV/sZl7079T/D3W7sxsfs3f7vbmO2vlS/pjf25XIzDuwhk6R28OLnaLhEQLu/B2scFZPu+0o//uSZP2Ow9hB05s4MuJYJkqzPeVcDOTtUGw8y4FvJqqM9gl4IBKchIwYQZZI3r1D2hFyog0xgE8J6iXEgi1SwDH+FUpqqpfEZatFi426ldcp1dcjO39FzTKC/nsfMzM/e3GcXnCKf/okrx9kEkpeW5llSNCKuXQ4w5qFsVOqCACSVAhqGgw15Dy1aEPX0MTBt+dMCa/ySvZosSDSfvpX63v6dOWd5zXHxmFh5W0vnyzIZvVLU2gUw7osIgpE3c74Jtg1CThQVMZ12Of5yw1+5mA+x/+RH/EUCir+EOjupAAALgZyKHFnpGJJpJizHzTbZw+Jcrys7On8pn99szSlGJNJJI2SK0271OyeLUkk+kuX/uyW9TXQDMlTCnCewKorLe3jkUPOPoUIi/358p0wcryNiyvcihsj/dSBwCDlal7Jo/laNC4AAFThHQtPZDFQw6TO3EZK8sD2gzxtvT2Q8BXsXomZR4bEyOMRtUyjfJOLZFY1fHYH6Fu7QXc3jP3+M03nGYGPFidjYk6ORvTPXhC9ukIxMp2FLA5l/6cnnttpN//7kkTxiMMlOFTR7zLiWmmq0z0DXowZO1bnvGvRnCEpzYwNcHNHjMcr/+psSggiF/oyP/+VMIoBSSlAHAuSbjNXA0UQGnbHDDAcFPgOB0wQOHcNwlfHfIzmHeYhQKwUJJCpvxOSYx2XPu2WZZN2m1mX/z/2n0K8RCVo7cqZ/qaGiKdDHUZ6yhcAFJ352KEHiA7i9RodCfCDNDwYjmt9hGV2JnTMvQ6o0TFZsJISRUNRDF54jg1h1s7bG8sezLn5atRjuWdbf7xFUzcjOpHPGh865iPBTyhtvjSu+inoiGbvbERT1cDdEQQR3ZEQskJ3exB1QneITgtZnjg/IK/xACad2GLCs01FHgl7ZVG5cQti1IiIrdUM+rHmZ0HnNEI/6h3gnjwa3e+240QpznDpInW1nJnHoE58F3hsTgUMrLni4eUYACfV4P6gQ8pVAJIb1Hu3AvCvVhOSbuAMRUqw/09oXQtiKhlC85FgUBna94EBn68WKgpdD20jsf09KsF7P3o3nh97DKU2d44Ps2zaTcMfJZrKVY/Kal6/DyVvRQSVETX/+5Bk7QzDd1PUmw8a8FEpawMZA16OzTdYZ+BryTMQrAyUmShyHu0dVB7zQqX/n8p/IbN+wjLHi3pYtXVFAk3JLSusvLMJB2YoBR1FHRWG0cAnxF3ib1CQ2UaERc6DCWSuxPtd9XCnJdWPV446BIIUINgqLaq6X/lZfRaORr6df/q/EE+QbmgAkpL2gO4NYV5VErMRpFqfLst0BSDsTeJFuTfTlr4HuXBmT8Zziiy3G9isqWvF6TS8bX8yfL1GhBSlisW6nia5R4PV5Z6m3XpJqBlVufEfaxU0Md/Rj8d28+s1acG4WAoMAsI9IiCTw4lRBf+hiqq0VJSTTdHuCpXAWCmlbNNGcLfUXRREikh5sY9TVoZtFL6JqyLRKb5bvFLVLXVgXIliPT6ok8OPGc7KWpQQLhlKRHlZbK+J3/fQtQAAU3XwW0CvQIwanTjcWMyd2VLZCrRUmYukt92DRACRfVf4excuNkaq88Vuo8UtLdgFX/xGBIOp1QJz5oMH8yxkpLEfnsx01G/6Isc29W3Y92b0GeYbcV+Vz5YHXJWDrKn/+5Jk6YwDZE3WGfga8ExJu3oYol6NyPNaZ+ELgSomrugyiX77TsUdR7U1LNqAIQAUm5KWeCJJwVhXaKjJM4hudnWXl0IvdJoo3Z2c7nnyOzZGjlL3VIV1Lr1nhbq66xLK6NtDIkFdP2lK/nn93M8Ei6ofkvfEZlNo0RtgJZy22SUOHgApx7vG9JFNRxXsUijdpuxH4HPwVKvTiSANVy3rgCeJpiZdAcc3bAZy4xQ9jU1ZIjGti6HVqjwilmZamLepf4cYMHzNTAtbW7xtus19yo74ncYOgPo/GPPxjGobRUbtM+lgJkAYeCxKUxhbgcAwAAC5LfxCiPqk4LTPqV87YGmJCKSSf1Iy7RHSX/BnW0tiLOcMBG9SzsM1iThqFdIdJkyQ1tpX/Utvz3BiUDWg1aVeViqEWCse6hIVvlauuRUAAAuBE0GTBkhGUa2XMVvGQogUcUKxDpA0SwyelBpzP4vAUEkRMzA18UEEk/g+hGDURbkrZg3sZiz4pAxW5dWjFcI5M2MqbdXDRnREK0ejEMpcSk5lxt1BpLYjjdRRWvfc//uSZO+MA003VZsYQuBWSItKGSNcjYzxWGw9C4FFGWwoZY1wjP5qiURvOIMCFf2V0RpePtenWEcFJqTVh4gsaUjtbBVOU0rCPQrnB5nBsp3WIpfpb7p9XT6Sm4z/X37arYlHOLEHKLrQqJe312/MPHxFyPdnamXd+yv109V3qhuLACpROPqOK8DPPdIMCBw98b4aCnp2SPSBigTOmTqjKhTosefKQnU/pxS1QzWViULSmbC3zo0bMEOCsb9y9ul19JdTwHT/DF25lupST2Fzf3nFSFcVRSELYIlFpkRDsScxtGLMh111bR+TT7b3feVBRv9X6o4/vlH/OBicFCzNBYQB857LSdD4alyObsKxjpV+7zjNrPVS5TNUjvRjqrUI6AuxDXyuLffG7tlvU2LMUGpoOoKs58rqDbeKrS95W6rUAABLgQBAuQSkNIYCPviApRYYUXXJDCiLChYbqrreA/uizOncOC1J++Kb4ub4pK0v3cirVfjD4ZQXNfQUOprlahsTVvWq2RsvhCIMGHZSRvNIZB1iCypVqFR3EVvQhKEZ5v/7kmTvjgOdTFMbGRLwVUobJyElXo31K0pMZKvZFZns2IMJdhlMr/t/hZ5YFANTSn/Qx+jdn///g4BNoCCSbloUEwekUGy57WgkNUbIQ7UIwmuR8/LX+0kiqcTKbnD0Piu/khmH0Sg0Wm1qpJw55f/sXrhl1cztMo/6FtuC/3MANxCOiFICCQRxfIlnmi7QI2gNxd9HgIErGnuvRG6KpeqkB2EuFcOtJih0jTMMpB5aRISHvZUm6SsDLxsb5VDNEozT6IcVFiMQisQxsx6I7WfK7seIrIRjjo1vZaowiLEdMTRx4oroylX1PIqgAKKq6ADP/3fyC8Pr/lQALc3B2CofPi8t5uNB2xY7KIgwDzZBBvTUDItnTvjYXoyeakicv7Xo+lyEVpU0WZmTCCMjCAIMxiyN30LU/ud55ER3Ifrwr591ekJMlMabufGBMv4Fv7GdygTkEggqAqgREoSGW00754VytB2UlxsUt2re5aN5AVbRQN7DJ7X67cJKVB1QhO8zzXJHXDs92QfSiGb7GaxCdgZjFRmNhQQmZz4smnyE77v/+5Jk744DwVFSGzga8lHoaxchA1yNnQNObDyriWKgasz1jXHlp4ePe2xML4gEQgw8/ch+QQ8YAEQcmYg7IO2H/IQzO31sfX2CexB6ZiEEDLLKELCqEkU3bKaJHcxulGYGTlpkYqsGB0lBoW+mqkbIEcw9eu4lEhQlemWViRP/Qv//ySv90+J0DABHoVfw4s+u5voN4dzKQuhwM7+m/6BAiEHZIiVzREfSi9EIvenXMIIQAnBBBTvHAPwbiw7OTwol9hEwIo3WmlCDoCGbSN0ndM4dokie3QEFaqgOPLayoTwxyzEpwbSbm3CKYtC6ahVCq5KpqJ6SmzG7CZurgmEqIysikzQnFtIgcK6BHilkZGzukNluTqoMWKU1WmTHb5xM6ZU0RKOTiwiKN5KIY2M4X3YEZer54A3RRLx85zr+Tun/boOzafNWR9FpDDiUIXc80ZTewl8uhRZGR0iXiUszaC+ymCNwBJGAuxzUOFZGXatNVMeSd7P/rggAAlObpAHIYwjR9NLhiSLO0GAyUsjoa0GNlDmZD1XKt4a2rUQgYShf//uSZOaAA+ldWTkpM35ha3s6JGNuzx11XmYkbckxmOtAxI1wPBmTqrhvctlqaHQpRa36ks8wuqPwtHMFoS3NTTJTU+gyDHNVGO2f6y+SIBJziT2xjfN25C0N/0S2wQGyICYHSYSkRahTb4VS72E88MOjsgQaGwtrhim+pdwZB4KAY2BgfDUMFGyYqPWGZAJS6g6rVbw0pYw8RJiglcSPQ6b9+labqAEAFpuXSCCFyLmlHKaBaHAjo4XPGSIQiuzAKJ0NF/ssfUaJ8JXyda/FwJBZKGAgXWGby8uQM1UxIkQlZvLxT0mjITvEaJXakSpszqpBTZbUVn/hOl8Ee4Cm3+zCmDeFRUGXcRBCAFuS0QhqU0cCyOyKNaK3G6Iu/jgaghwQBqg2RTddYIrSx8+tQduMDFTAqIgbOpiIiuoyF17n5VV+8Gn3crUAB8AhY01oxNAwqcWHsAYKzGNBUMyNqjLRw4jM7Ho/DjCuj6swfUDGK3O5QusWgWU1uD2dmJjkwfGBgUGupQtVWCRp+cjjFHm3M26TK8ACaMTBBIYMYMULRv/7kmTTgEMSPti56BriSML64jEjOAx1Q2rnoGvQ+wws6MMI4BLqitVi2rts5Rom6Mp6qUjyMGFZVdWRC0eOCBWmTf/CLpQh/6KQVGABlbHAwEWkN2jQxhttch+3lbbhPu0F/wWu2ZW/UD7ZabvTHYW4lzhcjbZ+efw56HzuWjOViVGsN2zZrsDAY5hOMom+7CqOCWAP10cXJEttsAIEAAE25QGsACBZFOrziUsFvbbT14lWFvQ5eN/5a1aQzU8E+M62wn+sM+dmk9xl4ue/0m/fqcOSMcyw7bSR5Akom6N3p5UTDR/Ul1mPKSd0+Ozt/Oa//+a2a+3c7DZlYY+AGfCFY1E3fWjAwaIiqqJTTcaQbtu2HHvsIxFRHnjjTaAwrs1D/9et+P7CrRLlfyR8Y+MhRjlcUyCoOg0ZqO3A7OCkyxBdjQ4/NkQE21VfOUrVAACd4LnHIkZXAsSmtAcIYM1lfL7srXOyAwqVJKYIuEMLcsvvkj3EYPgakGryuluwCixGJZQ0A0GWUPJY+f08xBMKv8qyq/HcNK9Q7qf2mRnwyqH/+5Jk64AD9EpUE1ga8FJni3kMw13N9QllR7zLmQsQ77RjISqytsL1q5Zb7PZToifwuZHAakjEwUkJQ6bGWas5Kf/yQGwUUDg/RtOzEABu/8TD/Qa2zwYT6FCo3uKxpv7ul2u/wgJOpcsWrrBbnZgVbPQxZWjeyFu6+rvzwhnPzyPO1nJ9RP75ZoK829GOsUp5FcooxKKWkIoOSoEEpuCUgeh2QDqF1ltuHADWKVqUQ0dIEmoVIfVBhobSRiMRm3I/MSsTVTr8VtPAu+VvDVH1aFW0uM6sWuu4MExdZdzddzR40CBgrZnt9IQQJxqoaEKRhZOxqog7EJbl+pSUt+dO7M3/5RqpYsLhgwAQAAFuSAJgS7mXtFsEaJV+huR9QCk5yQJy9gmvDuEcVY4SpUZXLU7iJU2eaYYQWneqIczsWIwdDSH80iMaga3bU6PQASbloPcHsDQBoFydzwJC6RlwmuDp3BqcQY7bQdqWmxb6L+Wf86utO5W1cfirW1Kgp77VDXcxaCWOQp7sH00p5bHUdxFIuYMOQgBH8cHg7FVeEhls//uSZOiMA9RQ1Zs4GvJPx9sXPYNcDd1DWmw8a9kPE6vo9JUoR0yeBtVJyG///+uCksIkhJtyggDIGypDreCjfFamKIloMKnyw1t9EPt4JevGL929nqMt4e212OQzREKMK/QI6BRAeQFREFSJ1iBviziw8YXKHhWJnncQQ++nDIAAKlAjZhMkjYHSdBUKNFFfCIegRCpBpqSabceBGi8SbTN2ygTjSoPdx/wZGTyRprSx5D+xqHadYO72VRRC2WxaT01HerUlNS5d3NyzYoy7qilUxfukfGs/sV3eJTpmmfrtt1D+TsZJ1bvztncvZb3f7o/1XeXmn/pqCwx0HwkUBpVUpJNOAIOGYmcDpONj1Jwndhge8bMsfcihpFHFdkZHpuureS/04tlzurGgk2x6ILf+vfTr/xkD/n12Xt+InhDoQ33CJd0AGsESc90s6Vk4x4xQ0wZZI5ASWnEZVAasVoNMauSSCSwcEyk4y4FktGIgRCw3JtLsuCJ3KfWXJfkx79ytuowAu+jp71I31N8kgy9R/c+DkLFCylj0MMx0wsaUR//7kmTpDAMLUFiZ7Br0TcU7JzDDTI/9I0xtYMvBGpOuKDKVL2KHMw+5kmOjjoRpzGdgjdcfxwjUaNKN05T52vo/1IfPUt6AAAGBTbkwIQ/BVeXLLYWJqrhUroIhRUCgQoWOQAQykjzXXz5RX0Q5dVkUIdZld8I6nalLKt329dwXo1if17I2z7frfeCL/wadICKSdBCc2TMzVQKRduGn+dJN2nUUll8cW1nXGqqCYZUTW2C5WLk6628OQmfxyxh6NZ8zrdvU1a3d1WsX7BzuWroyas7DCrcoxZxWVRc6PpomN82Ia9/YmVvbM3v7oChFz/oKz4ieDsCUlUpmwoGgtF6RmLCOAoaxg4o0SKjDxIDLU7iuYonER50/589/j6ylY9Kt3R6XRa8XYp0otcrKy3J92//ZRu+zX718Al+texIAABKgQPJv0aZE6mDDoYYGEgTkAkYLAQzoaEhUDLkKdHegYKUGMDMh04CfgxgR4UhgjVYMGCEtnLYE+TVEjlO6P4BqPBFZTLaW9hDVNTcps7m8wzEd1FCIC9YuCHBQfUHpik7/+5Jk7QwD9EjSE1k68Ejpyyow4l6M3UVYbGCr2SKkrSSUCX5NeDanQE8YbJgt22/U3ze1SvzvqQ/UWHbJkJJuUD2HEaRyPodIeHt3yC+JIsDoGRQKhbPVFusoS1w0cTXK88b1wqH7K9aNUjnX1blOblxt13X8/7fm/Xb1JtD4TSuo2LgApzYCP03vQuyIRQoQW2eFTsuqKhUjeL5Ci5EDVIyS6pyc+TwL8o2hHPGY5ncr+Zhdv6YdW/1qpHCQlzyat9TF+YM2PKylmvqpLhmcurCP3/AJ+uicV0X9fosjchX7r/RxOGa3x74IC0IkU22nABwqJkCtvSkctVxK0mYHU5N3orjGPq9JscIQXR8ps552WiHklHYYBZBZjMrjpqCY9Vd4LVU/rRJz/rR7TH92muJo1dcIMjqvRxgvRQAQW6ArBmYLpkJKED4hEgAOwMFA1rLgQGQhRKzTA8kgsnmujKVb40B6ZC1akm43OKOuFfiuEIcHKdSRK7rHvE+bV5BYpTFOQzj62lfVVac6KVlxEzkIRLBp4i6EOOV3NncxSs2k//uSZPCMA+FSUZt5EvBGiUrzPQJejPEfUGy8a4FGKS1okYl+lUQzS9CJdWjS+QXh8Mx5rIgQEKFMuEYJlEVK5gMz6mJGAs0PpYJcUslnEo3xs9OPjqvtRkdOeiC5xijKS0dE6vKSlrLlRQQCg8yALGKLsd6JLI37fVr3s3zWsTxCcGBHBSOvgQE2SAAJbgIY8wxTDIIzMHIiYygGRKMDAS7Sp3dAoUaA+C/A/k0XM/Afq8cqjFMDOLuzPYiulPpStpe2iSEsWxZ1NHEvsrOXMzd15zMePstb1Xf08bb085+3b7e4/KIdtZ5l9dHtay66cWPFt9Cw3sQOeUDgAQS5LuCqAlI5LOX9d6cpWmsLSyFK1I37t9yBh7yatt1FPvo1GK8bpzuNDA6QInUpDynl4pnxul7Yq8w88bJIZN7v/9Zcv99ysuP/XwL/+KoglJOAhzICxJouWQipKQh/V/xB9XRKrhfGnSxc/aJjzQ18s+A9rZhW9bsymP93hnOCl+oit4TQ2TCkEMH5EnBdrCIkOR9SsLW7ePlkNSmUB8HwSDqnQ//7kmTxjAOtTFKbbyrwVipLCT0CX44c50htvMuBPgoq3YYY4ZuI2NLPePWCOaZcIwfBbVLVd3lnfQY7Nm769WLr6Xt7pr2Uqdglf6497Fvs9j1e+b1pOzz5DCfce1VM/I55BSww5AUfGFeQ7HbKlP2Pt6I3T9FMxsWtjHSNHvJbQegAAhKgg5kAM54gKiTFmzFsV0jgov2X7jAEEziwE2LwljBL4E8xPZzTKp+R0sp5PHr5FzMKrkRDyK2zwYOITnfNdRKTKdbqZiMCmGZmzUg3V3U7+e7o+wQitIlnqi36e7Ov0b/sqI2jj0kS2VAgColppKADjglTo4hL0n1Z9d2MTitFBN4zErmaDbbRE/GlDUITnGr2vFCW5jlHkFiGMacSPIkz3k3Qj2MOVyImanHmejdlzlf+h/MjQFOEnVTnFGFyjojHVQACk7SrLMCONaUZYnEktBAUHQIyWOJ2gGAIJAPJw8MgifWn6QpsmL8Tyw1XlUzXHDD1447l7Vjccu0v82QmIKDIQRFi0RHmppn4wVgX4MMXmDCcSqVIRKnTXjL/+5Jk6gwC6TTVGywa5FbqSwY9hV+NcTVIbTxLwWKoLOiTFX4UL/NjIct/LLr9493IwiRgAPIy1TkkQSnJfwojpDRN9dKNqSTNl2qU0eScZSIMF8k6as0uL7L5lFRuwYzX3eZx6d0oS2jHpcinc9m3L8KH3HEVBoYxDVk7ZyOrv2Y7EJ0a9CVqRhqCFJldhio/SGQAAlHCxmYaQPGEISxg4eXqZNAmoGX0DYGAB0MxFcoKdFGUnFz/tx51DqvMylmySdOwug7Kf6nVTO7ec7Pl9beOMew6zBsAiCKf3m4Pp/DH5f+XBK90ss8jDa8Z+p1IAIrLSrYYFQqWxqxMSR0SLYjsnZTx3s1pGW9Wf7WZXaU8xbd/+5qJCDzWfcHPv1rvzJ6MwL9TK6+pq2rut056WQteh9WE4KgXlvJqABbBnGbkwZUMTDgUaMELQracUIXp8cALBRIaYxeAnqpWhxWAqFpcrvv438BXb8GXX2dqH6eMY27lC4b+wmWT1LTWL3Kk/2hgqssq0tQvM+wrSCo2pRWOPVEUiWsvCU5Cz4xIzMTo//uSZOyMA4pLUxtMGvBYieqzPMJeC70BUGywa4ErJ2zkgwl+7GxsjPTSwiYm5mQop05cGzLCwCCUnHIBqEkiQI02XZWY9Mldletjw+J58e3AgZcd9bpkZbzTZ0vykPyPK6ZeT/lnum5R4tbRzU7XUkd1Vrn6GiMpqrNTaqTKjg0YmVLIfttzcQOT8x2gAXJcCC03SmeNlDhxGN1U69bDwlv3scJI4iRI5WoYUEjd9D9fz5QAloozdfxHhq0vlbtvNMxZ67VJAcisXQHiOaSQOLHPReLskxVRFPauhCstNNDIpslpLV4dLhV+7Wo+t59e+79Yck2azqXNsSup6wfBCouUELusKGmFVmv870qPOi/RfFjXDjlshEfwa4JKYXLQ5tqhG7qY1874+NlUX1RgwUIrN9MsiyPFmXPoUuVIreYKmaiv/ykAt27gsJFtLfJQKnf9oIUDFo/Ew5MpOS/Fq8fBRKRSzjde+Qy5Wg+JZe0Hk8kL4/fyIb/JNu9KZ8v7qS46hZCufXxd6qUwM0B9xgtflQXUwbn3H+RSVPIiL+bs6v/7kmTyDAPDTtKTWBrwVinrBzDDX06VD1Js4QuBExstWGGNdlnuX+9//8IzGCzmgIAAJScZUiE+f9OZS+H2OFqYDgShIiOJIiwJh8Yk5YMqDs+mrGYyxhNOjwUeUjRZqULOywVkh7PbHJjGSSLLmuf+OXHAgMVFKqBwUIOFjKclWxAfFQk4qbbalTuL0QrDXPOqZV1Y7dUNbtE29BroIVFKGM4rk+MxTLpBARgBNyXATQ3GAdGOYqVSkNThkwaqzhm+Cz3I0p6sa9LbObVbzf9GcnfrzyhosyK4sRmmbUtF6qUQLB2ykrI6mirIVq31XdOjMmi2clXiTdhIuB6NhyhLFP6jgSEEATdt1NkVqGE+Ur3ocqo0BDSFsFA66zcjeB5Q0wRpyCP+IR731wf+DlMey4jvcbxzyVWDfU/H/PAhNA04Vec41TqMSjObR+Hcz2WL2mZJ0ti/RUPXgl8+uD1/3CmnKoUBgkAFG05CmGSZ5EmQFqp9oyMQCABx43AaLY4RxWbUTO0Px8tsj7UNbtBTCYUIkVyixlK5jqKKRGeosW//+5JE7QADPE5Umw8a8HnKaqdjBV6LYUljRiSr0YUpLKj1jXpt40YW/U7bZK3+99FbfGxo1vrEsOQuxpR6sNmukF23f8vAxO1lBzRpH87A7WSpMnVD+jezv9SOXwpdtAcM+5WhTK5WZ9xYlyYJgYQgsIVAbcZas2o6aZRZFz20P5zZ6z043/9AAAKeAjJlc8zypAiVhjDkyskCUCVcFrsNuGQ1WGE/DTIPAByc6GnqIlaPbUrpEXTcUWA6lt2Glu7KXAcfGrRS2rf7+87NBjzV3AFuxMdhtzS0BZdzgRDsdCKUh3I2KioPmh3T7tPIVUI7UdhK25qkVWIOJhmyXEE4QlQAAACUIJXd4YGPKWisooLJgF4mtZFv99LQ7L7u+d1Z5XMvk2O98uy/jlke3befkbwnBC5ChBXqW6VNOrQ4+GQmDow/FXywEJTa6bZNAABToVROkUtQFhYSFF0Vy3CZk4loW2VgXaNRXuwiGSgUE30ZVixJlCQb9fKoYf7sPU7tv9ZxldPnerY18ssqTWN3uW61Sv1dodIf//KHI5q26J6c//uSZN0AAsRKWtGHKvxHI6rjMeJKD5kvSG1gS8kll+0kYw02NngHUBVSjuKVCI1Bq0cBDNm9RqUjwt3mgjot3+lNxiZgY97IDoClc1knWlA5qRAITq5IaZz9FDqD0WmRFN80gZDLWU8v7Wk99qU8p95uWff+//+3aklJrWpGsK2xlR/lrTsd0RFfocQoYjgIjssRAeOc0EW2ncwEvXStbyoZo7JZiTcSKigZw5GmuMQsp4uK65mnDgJws4lewb1YxI4msppQbUfRrbrzJ55xm35bHko5SEQh7JQ8vuGNt/Gb6/1///uzONuxsy39tr52bXqZyqdszWm8bf2+V6eZw6LiTyCdYmCBAJd7HaTjabiq4EIHEDVbSJi8GTroxGTawtweJiQmkEDiMFlShyqYurcCwbjS9BhyvVQUCobD4AAzIhBIHwfHv//Uu9j4gQACAXCQyKbzqYLtEYmWSKGZ6BoOZY5DKCbkI1tasMKqL3L4jmxMUNmh2beRwTeMHVeqKHhXMyopLfnB+hA0BoJClhkSy6A8vFgoGEmBWGQNicLiA//7kmTpDAO9StKbOBryTwk7SSRjX85ZdV5noM3ZEYku6DGI5gA4rmgQEipuprEiNQUQIydMnXgbRlzaSqSrDBjEAonb5zXFZvpJpNit6+kCGyAj66TFepoIJk7UII0autp1D7Ce57r12IGAQNcbM6f44A4qAAFN7G0NTCAXDUTCCx9ggUHAoSMjKjtEERIQIdxCb2zPQSZylXcDFuecQi7e5BGvqmf3Tc12/OoThGb5XK6k5H/a4rRsQqDGwhHFFygoMJQUbhCBAyTzuF7Gc8XkkqCYnYnF6BHtvYgnsJr77pAx21ah0lnaj1hBjwAACXg1nEA9BuzDzWBZzpPyAmEm4rZnTKJggJ7oucKCkppLFGuqAuwoSWfcGx4Us6iIuE315CJo68GrJGlYoxHVnNDogJyChxUCWtS7mFVWOq1EXKMc4n2cqlVEdVoVtRUkTDUzKlzJmK57vi7PhGZhaWaqhLNtLZIdl6qRyRqtjE6mBi2kaDIAfQ3wPCGcsZvPdp1UnkdAuIu3mp08zNNN2GA3Uople+NeNUOZKd4RumiKYVD/+5Jk6QwlC1bVmwxLcnurqxoYaW4Q+XlgZ6UNyUCf7JTDIXDCvbqhm79Q93DIkvrfTVXC5B/Ok7DuYSLGbb3EHM52VTMf0BBLVAJJTl4v4x+6g+WFnUkeJUNFDZU+xxQyokinZu75x2roxuoxRsVY0hXGPAsLJb/EVgs0PXLpQ/8/e59ImI1Y5GIobU6aMjmrUI7KRtIjOqMbikT/5pVqkS+jVeTgkOQxEjByhzyIBQFqSQBElt4RGZkKjnDigxeEBiUNmCKiRUNgoEnIPC/cmjrdY7QDRKJDhQIgnKIEKxIHSIWCLo6PraP12+//soBoEAgEpOW4DBHLuLTZYdFPn+WsywfC2y/Nn7rc2kby2iVt/Wd4RH65tKcJrD6fiSzLvODx3tfZyzh5SLJ5FxeVZpUZDQIVKBZdut1wnSb/6RmBrc9YfBWDLzPBURULq60CiSXN6Zh2BOZithkKp6TxhQBHj427v7Souutt1Q5iU0dyEiglZeJhRVOpiouzlHmQziAVAoVsQbZoRQAQS+IMB21mwW1dlFjNod6PvzyzR3E0//uSZK2AAz1ZXNHoG3ZA4SudJGMUC7EBb0YYa5j2hu/oMQyeTyIDR5O2jlSZXJH14+oKTfTvIskyHK95PJ7bz5dYcGadGZQQZnaOnDNewnQ/ERImSESzdTLxpmeuXCmT+jlVXe1LTR8ptnFMXDeJkwFSDaBBcXwWh6LbS2z1ezGhhqCAzc6PIbY7LycQuhyR2ObT30wHEj3Qr52mJafXJGdDu5ec+lmkDU4B3CkMUpyd5Q4y+ggAFN3g7ATBf2lRw4iZNd0bOjgYNQZg9eBDyF3mImzc7KFIr6iShPhPtrodtrdQCjKjxXNZ4SZF2nlm0/con471i/e9VOKiqixSMKxODDAK2fgiDE/C8xbpSQYxC3GVPWK7b+96rqskLM1jKZHlZIDw4l5qhhxgrxsUI6VoOT2/fc0aMqPdL5xqefXZC5k/1u9HYtWL4nIHVLue/G3v07/r87zv/L/v/7UaRBSbloaAXHgdnyvKHdaPJ3NGuHn+jPAMgGQsyntZkozxutry91YrWZu0x8mal3mzbaWj5WTVt8/WpGrL2LQOh8a7qv/7kmTKhAM8SVgbDxryQMVbET1jTAw5I2TnrGvJGgcv5GMUn6bZiMNzMjZmXx77aeGwofPlgwFSMXbUumIj1stUAnqgmBFHZQCzDvR3AiAcNmPLFWoL5Y8bFR5P9oMMH2EEhHJNjmaFSaBWRoV9Grm814aMYOpIgJNAJQkhJgqjYGOU82mv///0ACUlIWQigQw9lOhsNqHolcDXnLowooaSEQy06tMR6iZmEuSskZ9236T95nOd/dp9a38XrUQAMSzu5nMiErKrmcGCGDBY1UKchgIErSPK+VUcqgmdrQW2RJKb//IC+g8ejsby4QCASlP+N+VOw4VWozhC0iRtnbxJq0N5XC4sA4cYFHGEMWcievEHEUageAIPIBIDklkigfAwwPCwdKDpdilvuRKReLuhYq5zsW1nGd7+/UoQAAAAThYENykxVhIh8BCdSToqH6CIBPNXEKAF+Sq+H8SYE8UQ9MtRBNsBtT7f1L15oNQcpX+a/7XZPEIMisniF+4AoGAiBkCQoDGDoPuYRRIfjSsUKdoN6o0aeMd2ZnZOc4pR7Mr/+5Jk4QADBz7auYky5EgFe50Y401McTdgZ7xL0TwK7Bz2IOCIz1d6OttbJS/91J3TEyfJE5I9BFZ9dKL9WUUAEgBSX7juTMkqR1Z51LC4aS9poq4xRymRoQ/Gi4+hxt9bk51Nv1fy9Z3OGX3pfl719DbY1dUZWC4LiiyRlZGCg3MoICoAMw0VlTh25EryTPI2eoleT4LMjsUJbxMZVi+3lch0lcwfBoXNeZWj3DiBSDcenSJjuI3Il0+S96F8Xt3JJH8JkUSkU3RSiVds2ccpqt3OSD2EVccpiKKD1cmQQQpiIpzjELYrzuynERdiurosimqS7dc/f6+3UjrCJDCIIScTOMr7c3E0AJgAg0m3hAKqqLSyaIH45PD0GNK9J4JQuewUDqpd0f2MhiiB2Fhpu9O/QeUrCq4FzA2i+Hv6yNdZSJyhKp1x3y/8/ufbn9c7X/p/m9oAElJyiKapbrNtMPY7DayJXMrwaE0B1aj7AFhZp4Q5XLgV+SpCpYaFMcRlexd1jbtBrWFlYju8Jlo4wRVYUMQkedzc2f2i+gP/Iseo//uSZPIGBAk/VDs4QuBTJjsHPYNcDt1VVGxgq8Exji0oYxUtxYti83esinJn+eef42fJOYjMklmIzs6i0mBAEpuQCgKSWggbbZzBlGsJEpg7TBCnFaMSWpfDFuYLUMcJqbRVdsqxBih+ZZOuZilwQkqfYRHPQSFSos5YpD2eX/boAAAL0aoAz4HIiE9CofFVbEW11RkMPxfYzIl7cgClZNQMLEWElvp55SImnrcS3Bj2z96BqDC3Xkv4SyqryTKw7K3qhyPLba19art07vd8Q2R++9in707+bDPdy745++zvH+94X/8c6i98ohox4hDmoe871ggtS/4Hi3QqJKO3tV0wMhNono6B1THtkEaLCe5bEsde37bZaCGM3b/4z/0/+vVZA0+aV4honYTevFRbIh8RHlgJ5dxxLuq3eLtUrVd9b6oAAAu5qh6GCM9bi2AoOt+JCE2AHcRZT6hAHe0F8RAb6QX/A0Ai0HBZANNgJqrQKeRQ7ajluzQfq9jcmbQgyiQiwWcg5iBExTiVSSD2FyFHi5TsylKLy0bKja3IhXRnrv/7kGTlDIMrQFYbDxrkQ6TLByUjSg5dA1Bs4MuBO5RrjPSZKOzW2tr8412Uuz7i0GHU5HsJA6AiU05NhQ+U2yzK63tagcZRHDMexw2MH7uJmcrsXR3OhWchS1ckyPc04RO9zvps7TZ1uj+7kOymdC7Sb3/Txjl1JV37voAKKUoPYDGfsA+DQTZsKxZbg4lAnhDISoDluVZCo7IM2EexqUXbjdvmpf6e63XWZ/9YxHxDrmopFPI6GAcOoVSpHszVihk8UofnJSOCVs/P3Ln/YW6mfHXKF1cGSf8orP/he/Mq4MiYAFFYswNJRIzxlfTrTNE9JibqXtH9ia631R7r3y35K8+D6im1z8i4x8x9/iZy4fddqbcvfbZLzHntuYncT0ykqcq8VCr/mGzrGSNFjuVH0SOOAAADoZmZyk7u3SBh50mnAAFIGlGKSs5USBsKc6/CdJkpiDnUI2qwRSJGmplGLZGiw9H3YlMxMOrYmYevXLlaxasxrsqo85mX02nKGiqhaTuxRhTA5xRlFEOVXFBgmeTYpz0RVOWnEk0Kzt1VUP/7kmTuDAOBQFQbOCrgRmgLSiSlXQzVS1xnvGvZR57smJSZdmjTM6moOi+G1vXq0foYG8KFGIhJNpNNOCLjEBhBytP9UNAg7HrYnMIBkaMSCWUhm2esf+qzP3afNJ1Rd+b2O0EN+dv/226rrYak9U+62PTzmemfufl6//dj4PDTrVXNeys1zhnCwABLvFQKRaqqdN1wlWEJWS4UgwqULsJTNiZGgAemKiTYcbo0mHpClznLovdosdSmTW7lurT4WbdwCLfDw84aNDRDfITuKILuiuVzVUdfBvo8sEA11f9zsPv8Z/Dv/RkRo2W+P/pA/UUji/5kg1UURyBA4WAxQIX0VyRDlEK6o9tqWsLwuH5jaDT8b/7nt0cl8fSquTkoSaFPRz9/4VmREeoJ8Z6zn97na3+W5Nqz3fv+vn2d0bkBGfIB1QQAVcHTOPlaVbFKwq0uIPhZ43BD0tOJYKAFKIeiwvS4A4Cb7HYeSBSBcVWzIOZTagUjvI8sTWPl6JKZCFM5ATKMJHCyHwVSBaStHRm2Mj6KhX7IPg3or1lT3XRf8Er/+5Jk9YwD60rSm1kq8FUHm50JBl2NgQFSbGBriTcPLJg0mS85bvYsyOerhwIAqIxxk6MoiAVCUqcRlA6NCWCpUZjoxaWW3P2Irv2uLj7cl7D5bMChghIsTi5jEjRCWuVTCEI7K0jUQhkXa/Zbr7ap+eiH/R1yfqLfRgVUNgklOYQCGBbsoM7KqbIEu4JrCGbRi5HkC0MZsLU+5Jh6LQkSkMPT2mj1vqHdwq7lhRZI+N+9LZ17Xr/SWupbpUqZZYq16gcYqPL1VxNpJ50S5GxOhEWr3V3oOl0SU7jmVhaWH9JCUPjSB2TUipTMtkIj82akdK2ahN8DcDZTyWRcxXGpbofqADbyBKRGUil05QL8oH3cvTkPKZXdijubrk7bxHrElG3XJczIpDehEA4WRCw5E+cNAsHxEIDQFpEg3HL//tRPX/7CAAKctuvNGHxv0KyyM8rujEU10ZOB7dK9kCfTTCP5GM7INqRnRSafOla+ev0ZI6Rc8v8vve+4GqY9keR6kdKcMzrmJfsIEhFZXRLvaUhZDAg1X6Uh5fKb042GCCcv//uSZO4MozJC1BsPEuBQqfsGJMJfjpVRWmw9C9lMmOzY8w13jUi9yXY1On/nbaRnmYdCDwAQAiuVLEqC2yQXwFuswyQ1YskE8iJROymI+nQ5O8Y6Tug4k6mSdNqU7ncdjUW67McEpWEIS/loRrSLBiTJCiTbzHcQDo6C3U3NV8zeWm7aI26ZkfNtGpGS4YcKLBtXGLdRhiTCRbaku8kEgQGAAQ7I9dDrWFN/TyeG9qTo0pWzmeIhrnGsomOSiJLOjq5Hq612Js1kYqC5QM5Jn94NIRM338tZATAUcdHuzK3nRaH6Hj/dlMwL+L/4goQAgCTXmmkAoMFx2Hx1QUE5WjD0BCPzgru0vvtmNkWKRQ/CBvddWDP7/PYBPBFQgNSBGdHuXrl0Sz4UFh+Q7KGHwa0dPYQhUkbDrqq4z0guQh3GGFCwU/vSusAAABOWXYtSPNFJI/g/SQyMcMPOkYBJESDQMIRoEiCNkSC0YwgkMFryIFyy4R50iUoKKw38fuU/QyoozslkW/ieIrqKlb+dEVElIRllruTUelq3pIGGS7xQ0f/7kkTtgAN3VNebDxr2X2mK8j0jX8scq4OhJKm5ZaHtJMSNdvZ7VftZfwagANgCj3UfsxzMEAEU3KKuel9WMj0DBAcgcD4W0ZOWUDqSYKT2Ia/sW8w/VWPykW89f+hQdPv6aZ7J4ftHaBlOO70odxMAxUBDu+YIiWiLO8IS5im+/s+HA4hRcRX0c9/KraR0ncDFnRK8y4z9FynJek0RZzFZKqglXSyYdcxZ4fAEVVTHcFspUOBCHl5iAvOdx9TcgqrkfGJ51I0zSnf5pHv8v/enoPa5eH+/qfjl0vD+u9rfPIp0qfXX/0fmdV43dlYjRdT/liUE5WLxK7+8qBvrVJAgpN3eZcnT4iQPF7ocx9M5A5jEuPNQJUqGJzH45LlC0qV5bTp1lbV7kkaISFtYSo9fJ3yTp3zdFaR0I4+hHqz/GSlpkj5HM7+Ud4DAYQ3//NoXHNPAQIV/4I9XSZ///uSekAMEAEpzCG/nRFK7FVJsUxxqDnBujCAYZBWoQxZj8gsfKEfEsn0zI+zmHP631UczMDqoJKk0dJORbGSJar6/haP/+5JE7AYDVUDXuw1C5mRpixc9I17M1SlgbDxr2YSk7MzzjXstbWVulRtuAoZmvdEOVDKwl/2gAN5DuYsK6DQQAACk6JYd17ti8CDRspvF4UHqGxUMamtDSxQMGsIDGimqM0yqDdFKd/zyzLbsFZwsjpZzaFWyn0pPPKss2rl55l8H9u8Ox9S+l7+Yzm5hK7oyskZvihmgrIQ0AW1LuGVNW1OQnFGguIjpHk3NxREHdJEbyB4cvcGDLtD3L+lUcJ2jmQdUIRDB/0vE/D4cLWbC9miWbEZ0COVPU9LylwKgJe7IFaeKJxCn+Z//FliwniK1ESCRBKclo2i0hpVqGHz76oMuk1ShEeaWNK81XlJO4UW9I8MO1FERgXw/pks+C+q54QkozGJuQg+JAoDWx0KCf7DRFcxDyiI8MNQa8IGG/jMOd//+6gAAW4Ljg31y0tO+B0DJZIIeE8Lj/CDkSvtWLtXYrJSuFyIiAEnuxFnly6o0lDepVzxW/diF35JJsaLDvDXhl/KrkNWo2r2rx/zS7XFnfY6Kn4jok+i9ZHkMxItU//uSRN+AAt9S21HtEvRYqnsnPONeyzjtc0Ysa5lQF21oxY0zyOdgsH7Gw8XAJv1LEh39he/7w4YgAAgAAUlIKjDZ52J+A4dEyVKaOkzbL4iiqU2lvEEzDErkzqxsFitRtNTNTNr6rV8Q2hihG8xlILqU7aZHudKiujvOZ2yKdZDMh3uRyJch31otDFQTDikYhmdkcQD4WMRYKjvG6jRpYQQACU5cKRtJ5qvYm6vuVRHGtEOMIMw1bKoMy0biZTh21mBb5Jt2nfH9L79KdIs86UYKve+V8VwZy19aepcTtE3bA6mr81jZaOpMV+LqS1W/8pau8VTBAEuS4dXUQ6jeujNV98jwOyZgYKyotlxgW1EHGZyeTL6Pxa31Uo34VeMWF+3khsJak1MJ/R0ceFA2xLsaqdNcNsrZOoIryRYx1ba2aDg91Icm4Dv+Yf4/il5KBCTkw65lHO86TLBI9E+OlGQwkqlcoogW/CUsDapSvhKa+oVv8YzEtPnELG66/r/1L1w1l4aoTmrL56qtKIqHCdetizI3UIxGf/EMo639HmdrtP/7kkTtAEOGOFYbGELmZghK6mHlXIrU02tHrGuZaKGs3PWNc065o75AjFxKZYIPAsBZoHD3DASQk25MOhvJGqKNIRS1B6GvH5QrcZSrV8yS0vDWZIUL+k2vCjVpauoHrutqUjWrSZYySbccgv7OyxRUo9RVDXrR6iViY60q6WKav+ukmE0/S1RP+PpWheKwkFxhBiJy6WTjNqsQQAAAAEFpIpwlUSTauaqWcD7gqlAojscl+tGKT6i//3cpbci6eQtAJOuUFKfr9f9uWWzQjXBdQjxjCFlpdd6hKpmFDII14mL7/0RCFw/LLowhdGaooyLDnEZwXiUYVIqIVDh1R09uea1t/A3E3NIC00UomnK6VeirCCHMUNgABR1H/sFfJnenuHZb5mMa3eb85eds1GcGIo6g3inCVIe3Ep2xKVdy+6eSE+azKI9OISHQQlGdXZTdKyrXCOJaVRhhYcTKrSV3CIiDulmlywtoGwBDJIJJBU5GiexRRC+l+BD6NEe9rutJBCsfV9lu1G5pIMqGONmErWzo76DPOer3PYBBZO+WORL/+5JE6AADIVLXme8a9GUKCwc96F6NsVlppJkN8Yko7ehjDX6QwoAh9BCBDEquIm4ogaZuUgum3xa3PWZjQTY84hQUfRUE99tGTrWQ+oE19R5irMgzC39+NMzP8eOD1eO2SUc5DhgZAIAkpKRhGdjXZnyov0pmXasGOcCNLErQrxDfXCbuKJwlIQO3hK36/njdu99/buGzL5mRB6bN8t4oiPhNAQRun2Uti7iHO7TSG2Zk4nuNMVlwhRDKnaK2ChpwALIrcw+jGOTQdomMi0E0HbEzI1C2QDAUYk02UkkU5hxcHBIrNxFBh4RTB8BMkd0N9V3I9TdWRMdaJeu2d/njtWuci1zoq3b5Ssa82m9fZx/9iDWZVZWhB0SgoIjQsNe08LpBdQMlVCRR1xeXMv/QFQsFSTaSiiB9ts0wmLgAIEVQoHp3fJUyQpTsGQpjl2v6f9/4fDIy9qcLWnHTZcohIUlGAi2lY1QkZaZolIzKltV4WevDPjKegLZOScN/epXLITmH+NUFvv0Wik5ZiJmOtVL53WTgIKJR9khsck00LjpO//uSZNqAA89cW1DJM35w66sXMQZuywTNfaGMy7FWpa0ckQ15GD6Uc0P3xvDGvAxhxMjaXmL5+JU+ZW1jhm/Ccl5zPasFDgqj0IPY4ghwE9WNhTMJKwyZYwMTWYSFY1RzVTr9Co5WAWThCGUqg7MS9JGzAIEAhxKNovfvExwkQUjWn0QbvnlL/xTNbQNzcrIe9p49sYbTtOW7opZN8ihHZGYMqmMZ3T6Lttslf/36PmS3pQyKj/ZDsvetHqgFQ7LKrCR0kSCkm67SOYsteMmi9LGZmU0C0RLEwDDKgBhI6TN2luTYXxeCBzUpKTUk2kifyGusMNx6qklzZlOodJkEPjcDOteN11WJIyhnIihRUtb6QxrA3iJColEwgn//zP5t3/4di7/igoAgEBAty0IYgAQJiBBrLnHwLerartkiQmqSZsCgw6GSVzTQjV2RgwUCHfFfOi0Sll3ppfQ4qIBciCw8NgOFRKh0m/+j+tIKAKo+uw7XyN1DyHwcjy4IQfzY0BdmcTp7SM6lzu1M9MDw2Ic+E02+usrTYl8qoMqJa1Apgv/7kmTNAANRVl5RiBt+UYoLbSTCXwxw12BsJGuZFwrsKMeM4EfPpEGd0fZ2oyXuyUY+7edbpdzkYh2Zy6L5UMrcHjapGOyagTKqcJ06SRAVKqb5QOTxDVtd7XC9WGptRcSywoFTJWtfzZcm4p3c2sVlldLlCEplswtFLLoFCMgFYSRcQgY5cjPsVJCsoMi8rYLW63YlUNsXhfLOR6ID36qMfqML4mCAgBHprDIYB8CwfTA80qUkbS+VKHTep9/Olj7tT5xHk2/tFwpmxr5ldJMoZQw4G46jkbkIwucKbUFE9883UfSE7BYFnAnBt9yWSDu5fkwu+FP+0VoDjTzzv/jt6IaybUklstu8s+eVbEA8NB06MBEmL8BTwxyoiEuEpMk7ir1SI2PDLdyNnI0LWSFCLK+JL0zhZTEvdJgF0hUNBJHyuR1i+w/w0pEfEhQbY1vUFU6fOHe4oYoACABamzRDEmuXO2Tth5lIIk03Eq2YmjU0iF5iu1HS9k+bMiavVbU3XqfsfBOvuYpSpiBsUjErZeJ3UvGuWYY5Mk2daRzd7Nn/+5JE2YAC8lHZMesS/FhJu0k9Al+LiL9pJDxpuV8m8DSBjX529qX9VT7nC+2r5K2/lmc//BUKrU1ZQGDtn11UNLumTWOG5wOrFl59rt6bfXfLMZHSV1fs+TWtilB6tUlKqMUqG3rGOK+HLs6m5EZOZmCLQKGF/ES3dVDP7Gf9Q0vs6P143mwaVlVkMQMFFJNtuAsSsnBWdoUBqFidZQQBn+MeTA1Y1CurLC15V3E22prlr/5ahkYNZhn2rkjUqr2lqgyteemsIuQ9uYI4zMDmwxIS63+Gv3KrkWpCS64xMua6e2FO+fUIAwAAAVJMCwoSq2Yvs2Uvv6BKH7ElLAz47RcgM5LjmhlIm0lRVZycnWKbP2rZFfb/uY/bYp55cmRv94V2kzM77tRObpvSqhOZZ2acv/YNfr829gOAUFe59nPf3/jiQbFTtW/+fe4ACBASnHMEUHaaZpIG3G24N3DwPcqKYFAnB8HubLCTFNnJyM6T6pNqk5kLpVXQZlKSUOQ8wxmK5To5lK5HRfRjM4Sd6lQ8ytcyGo9dmrV0lzEoORJr//uSROMAAtBVWknrGvxUaatmMMNfi61BdaSsa/mUG6rpiBlx+bVsMMVDP2PkqGXT60AJCAqowYQ23hpHC3zmkh2JBlCAVAfgGeH4QKyriFqP7l6Mnbi7ri41Spdmx0weLdDlQwwgvRgCKkNLbzlYys7lKaodOTI7F3dUy1Kj/OfIiSzMpvYiIOcaNDVKhNWNSlIBECrTXkqeWUPmfNZGyjb8irPoQkHnpsGeXB43mAvRzZ19CcaeyJSe7TksTV3saitW+Fj1KcxiWlUTKRSLXakxjzLXfKpmOFfU0wLVkVJnh4VoLmMxZW5Wo8Pkpm50zMpbINYAkpqAzwUy6BdlhCqMsNW37XgK6teJwKtquuiL21nwfWM73lupem43g71e/tEzB82c23WWcNBzGOLOYw2SdRnR90DSAYV0REgTmcQwUCDszKCqGaKkMCLbu+83/56giCsT2XI3YFHqIBTc4UTK0SgoyHa0FQTZgGMV+4rVTTBqOfUWA2nzlFILahuhUOl1P2V00pvOlGpVeiN67qg+1b5fx/nNaxx+z4p2ITBApv/7kkTpgAMTUVjR7Sr2YIlLCT1lX4xlTWcnsKvxmSmqzPeJei2PVjlcpKoUSYMM4kO9APlJQyTsXsXqivbLoarf+fUGVvtvQHUNCqgIifVdQVlp4bwAvLAl1pG/iE/Gq342im4t3uEbiVAyu+rnS+yqUMkK+a5FWQOVkicrVCBlCPsx8EzAGpoz5LrXUjM1jQCSnOFsE8AaBApTJgRZg92ZQzhmBZMlhcwSZB2VWE5A9PTwItGZhxXrWrWWVjYDy0wYvrV5oN4VaV3a/vctzNcsrMp1ncpz22pD/marepXqnDNo5b3+h2X/4+gwn/9nkGMAQm7xNPehglXTtmi4RqtGX3CNRU6GKANM5/l3jWcVJdrcmF7lzg4rZmdWpCvrNbVkxa1oM2/iVbpVOx2czkMZrpUr1nOr9xTbq97ZwXmqnI0ho3T6snjfw2u4QQBgpNyYR5ItpjMKkbioct9O8ftFCoGplfVziEdnvsd7LF6ObnXlpe5lbe5KaGkrdy/d8yMrIeJRfykv2d8i+6pnvXeezs8sxuHCY3/ltCikiTb/yH//+5Jk4gwDa1LUG1gS8ESmC2kZI02MJUlQbDxLwW8mak2HiXg4brf//Ht6dvwIEIFK/7Pp+cg2siKEmypIEopRN1tuBEA8Wutwb7ENUNZ08hbOCykhPwDb/zn0+YKwKGckJQQryFExHVOixVZNBKg4uXK6PVG+1tB7K6rkAAFKcEoY0cbYgwQlwMml9QGykGqu/CZDJIBBwjweA2CNPWr6W0gfKKUt+/aatFZ2FUti/O36SHr1FfqW8+zeGG8d729MLjDBkY6iSQMIVzkVHEObmr9zvh5qJqH/7QKX+Xpl+n7n8/Ef2UmEE56GD9q+IgOBKCUm5QkFSLoQKVgTyoc4pUk8xDUHVMU/s+4W6fjpaubRKq2bl/qp7EqylOOHOiLmZQw/R2RQhyMZyGW66Mc7oVsm6PBH+Zm5scjLXi8RVf0PC5NhFxEAAFSAcHPxUjoWqZgY6yqY5GBkFnBApMSVwUjQOKJS680uTxB4YY4/0PxeWQ7JJ9osh7J61qNy7+/NSYSdhUMHUEkdD7GMpUQ/QcqqTsdJUkKhXdMqsgsUBLt2//uSZOmIA2VSVrsMMvZAhHutDGNLjrFJSmzga8lVpysM9Al6IKnmzzwzEzz7hh2qf2LckFJNyhJK+hgJVJRwvk5AXJz2VDwagsglrBuvvpP/a36lu3/3uxXLf/W3Qqsx0Q+yrn2ZNwVJVu6mE2UdSKFKNY/pd6ex1Q/L0a6la5D6my46ZOUkeZx41pQAEnOHABhz6EQTTlbqUKOoSAqlAhAM8Q0mYjAbh4pU6TOZFclbsfpFfI9zdn7aHJLbLt5usOLLNesOJAxuLojMlcow/swoT2dEZ2O/e90YWxequFf1RGd2p0vb+xd3NyBcS2Gi4bQIElJujZXGEwoBFDTCXqh8vph8AUUkPRdTgKBMR6HRZMTAk2mZGuur1etT1PpZpX1lqmzVn2RSq7O+uts1TroU936KzPp+/ZehV5cacw+KPjITccUgaNUAFN3hO4s2CDARqnwR5hwhWjI3dcwV7gvoT4VKlW4qEdRv3z5qxjKggxM6v5IkK+d0pSlL4r8f1cE6d9mKYsmzM3MMM7ptv2RSS9ed9P3+jaf5sgQN5s30eP/7kmTsjINUM1IbOCrgWEpqwz0lXszNNUxsPEvBWalq3PQVepQkAlN7hqsQlCVLOG6XQNlOunbKHLIcHwDwc5DHDTH7XzeJOq3MU9fZv+4agylGKfs272SxjvImrl2D003Qj3tqV3NStXJ12TI+XVmfrPM/1JoXg8/VipQvoizmlFg4qYcIY2YNORikY9cLC2fmUQPBHRMQNzKeJvDhZ1800TOcrPy7F5eMLCk1hZmiNcaBaG+zSFeH8ZxezlZNVsDZQMVMczIUsWGr0a937o1n0JOxX0fzPyIOX/f6GBfyhVZAABpbakjTgt1IelAaUvs3IoHILw565c9jZ/YOjQ7CsDt+fuzj0NjloaWQZu4I5TBXEkWDMKuNTrBNCslK1MxdS91rLb75a8L1dSI/5c4/p0v0KgAahGdDkYcYYAkAhRmYY19EQIC2RUEMCTMhGCsiDXoCXeLxorqXsQWAL/0D/e40ma0/74fEZPfpKCkkt3fNzfLWEaosq+WFfR0FeprM7utlGV1OKEUtDqYoxmRGFAkaOZaDKiom+Y5WoJeZRF3/+5Jk644C1lFUGw8S8FSJ6oNhYl5M9SVKbTxLwUkmrfSUCX/PvzNs28U18gfUoAABhpqzxMngq7OlGxuUpVUWAapE5VUohwwuQOA4Xlr2QhKqLlLPNYcp5zvNm/KR5mZSm96fFZXvBZO0Q5TcMtVlEQRN0PrKzHW/Rush+36nmp/4n/Cf084JiHiElNtpwZRiTbJxk7XKMrKhpNxApqJ8DyRckpU/catduo6mXNnnb0Bk5ii2wjBeheRCEQ9lZhIKYKOUgWepTFRiIVTTEz1NWsiDXRCvuvt40ivb9lz66+OfioZl0AL3KTbbgpGmpM7aErljNPGkysUDh1Ypac5v7WffO97zp++m1X+ddk1rZ0YxCEUs5Cu2jHM5l3WgatGKMYokPaBWOJQi1GLvrZeel8CHKQAAUoFOitgVoRUAMCRM4C15mSBz7BWZGEJ37jAxgYDRcGMEOEIWoABSXKbQwBGhsHOWoj4yDat78Ox6nPssgBRh+KeBbn/ELVe/P4272swI4ZGKMg6FYwXD60BrZAxRaAoxDoRUoMOSDTWyhH34//uSZPWIA7xKUhNYKvRbaisJPQNfy20xaUekq/E7G62olZV20f9dP5tvmq6hONOKKENuSUSOyzmqnYxgCQTtgbCzgH5yAifHcyKIW23p+dXWX0WLN6/EJmrakseCda2JlMU17uk/m9+3l9ZkMdMgdRiEu3+43LYIygceq/MJap63w6/O00lXSlCAJFuONsNGw0iPoaL9GnsD3FxeShLAPfU/4SokvvSkg+uAtCbmsqbLQhspbkuYUCbDzxQpDqpEcrMx1bjA8OHoUxjKNWWimPaLqrCoqfVsaRH0pV6tW+3JajY/1BKN4QFpNxttiTRMVVRqvHf7SD+JoplEcCD9HkkFc9LooyFHSPA2QtQUXaW9x8pYU7TBfEcXsRAogcABzU39GGe/n9+8DPNQIEz/R/5CJueRc5fP/fvb+ZffVQAi1T2VNVB6QaaVAyNooFdAPmx4RqghqePmobmiDeVDQ3NV9zoRfUOd3fNbnWrYiL54CCFPuzCxLtTVDNHQ1iq500A6a0ENcOwEZ/Xq/6kaH+fMn35tKUPpvqiL5kJOAwPi4P/7kmT2AAPXTFEbWhLwV0Zq4z1mXIvdL21GJKvxXZAtqPSlL5SbdETUqWw4ETp4opwBcRZqhlD18GkZb4vrQZbyU5N0h+qxHtJ5fO8tTeo+8YvFrf4zu+xiIh/E5v7iiY1iXOUZWc6gy11PPSLt9ZFw+X//+posP2QmqHK6HKgQ+C2wzuK8xAVBlsBNuSiWQIQ0yIa0PVMqkNJObAdE4eBXn2vecpRyq5rm3d7+DrOZZaTjJ7mTMwEPC7PDEny1dovF8pUrGsPVSh10OU0vDFKe+XH+SGZHP845UmbVNW/LJutXishH0XZkK3TZdUDxU4UGhaHkjDxaDQGyprj75gjf7adBrB98N6ibnabaltdfcx26dK1nSCmeCY1QuinMyHqmec7kiPukaZ72ta1v7HTFS6GbGLMi3sN5uo4YcOZrtBVJtQAkpOJKYYUeSBeoya3NYYYS75FgII2fwKiXlJ1O0RGttAij+ZP3QyCgzlNFUq6k8tnLUom5Zhb7Zvfjh+8edy6JkCGbuZE31TIu1iQncjhkvqZoVIepQQOIjqI43qv/+5JE8IyDE1JYMesa/GbqGpNh417L0U9cZ6xr2Wsma5jFjX7///f//5s98/P/tFqSCyFpfUBQqAAATXTZlRqzx5fWHMgYxM5HW6P7/PL2fsnvzZTEA4w9sbMuu8b3jLe8ykl7vzJ+YX1NSp8y95kcaXUNN+1Dkp1ARpkQLYAxQOpLEEFmsKgK1jcWAJ3rhbYAZJnDMCZCGgjAazMhdUNLMmhPRSRbEabBoJtgao0DW8PqPn8t4TdEllvBzik2Pe16aEowWloiBkVzBFujHIygmQlaKtuu+5ma1gaUz1LPTOvNz0P6Zk8qvSSxxbJXzRHMJgKWfBzsKAWrTccbg8Q0ScglKqtowbOQmw9yzp0a4OXhtRtCpZL+XMYdzFnma3++hLllijYnPj2A0y9BHJyoUmfT9MeziUvRE08+SmpB+vCpum5jGclwJLoAAkmWTDwgaApQj8Zwgs+WXETjhPoKAMUam8RRqoUTgLSpz4VijVzfTD/DOp0MUplrh/ae0OjAhls21E1n6hqxwze7+Pu9KfZdp0egWnsd9b3ad2TTr1E3//uSZO4MA41UUxs4GvJPBLsZMMZLjhU7Skw8a9lJp+2okY1+HKibOIIWTZUQ0OTXGRnf///u99v/4iM/90h06h/98t739vn/7A5O158XkgpoptIpzoqnlDBMe0WEuFglj4xzzyhZITl13rlGKnMyAxcU0QkdzRC1S/nTkc6iREVCp+lM+u+hbvXNE+6IhdznwnOBzgIQnuEUWwhXOOAACh4ADOpLayhPCI4bAMhJtu7sDAEDYLMB9G3M6jUTK9/tGFRcSLg1KEdchJPZPT7BAsLTQUmTtI0QeDiAAeYsgj/o02oaPPuvWLHF54leCgzO4nYXG41ig7gOyuXY4L1PYEJ1irzi2xUqzEtP7VX5jm3vf8naX+W235yjhsfrbISe+RzTm7py2f02ccXrIrWJEF+vN36vXOLXvCfqDzJMAABH7awI1MigDkWukQoRD0Tvubs994IdlcqjLMFDShQdEiOHBhBWNRwoQJxSRo4QnCHnPFII1sgmj9IHqJj6Cz8/WJ9oQMoOQOTrNFa9J77Sn3dhA5uCdLm12mKhcKlJuaFdrf/7kmTrAAQQV1MbLzNwXOorehhjX5JVe2rkmY3Z4iZs5GQlfS8uzN87m3svypVOOInuxSYOJdH7AKTbvhBiGc8mQ9ZYFezXPSd5c+4277rRxq6WThCEE1IaWvDDHQM1MsZQlI8CPEDx8BYVQ0804+YDk2cgKRSKsV5JFiVmREXWoySRkkWXJUKp8JFPsxM/5kN5u2+eHy/2+42fU/r7/h0ftu/5nfv+YcFp1fXRRysQLEhCAqqMF/Kt3td3lZItWGYm5abf8zd6MZm7XiohtxgfNhH291VujYINFCzqStMw1PJMO5M0YuyM28GnUhLy6eUmbKNw3A/RkJxnJw8viO3Uv3vx8fNk1Ut4WwKmUNqt9QBlQAEAp3YH1DewFe6V0R/VyDEiTck5LMre78FnXf30oA1N3hY4CFEgkxyhO9RbEMlPbJSdWbqKzMZgyO7MRnIXrWeKX3YqcLaobOfxRRS6eZ3hOwcODglA8u84M/+mtf/U3YpbANM1y11zUX1h0NGFMNMOHd//3Pf+V18oXJHupGvrmhMvOkpLJzOZGcLv70n/+5JktQADzVdaGeYzcl+JCzY8xlwMLQlrR5hriSAhMPAyjXajl80Omp1Azk7GvuGCrBpABPWL27aGati6BTTkkiTaSc0IbMTSVLipgaPBsRgdOUTDJR1Pet9E58Mwoho1/GzxvOVev/8h+U1Tz9vWzLIgc3o2agr3+VBTkYmSZtDpzJVZGCQEbRhbEDsMjM+3ibKWovQAxJFwAgrkABqXYDByaU0sxXoiHAwwdM5RU4xaqzK6F1I1X06v/bv77zoYxlKZFQ0x2t8yLeFdyqWtzAxTayIIjAsoChEatALgmDYQ3q+jpA1utFJIl0oIEK02CQGfhFRwEKPmIy3hP4zD7efuY5j25V5jU2eqSblpYRM+N4+Jy86SKSyyqT1U3NxW4xu5e1Xzc2mv4ZstVVf7Y8RHbt31u3v56rOrElru//mZ81DS/lfdqrtgq8RUwsABkQBlhMXJh+ahzlJ8RRwguqMIrH6rDomataOJc7+za37uv9ooN+UwstHqSLA4wKE4q4xdC3iwv5Swfwo0xzIRmM3////yARJSahKaaUGhgyB6//uSZLKAAuhW4ekDG35Lxvt6GKJcDTFheUMYzfkaBO1kkwyVunBtEh/Nx8QA1TGN6aiR//fNxtbf/D7MW/+W9y80lub93Mj739M27V3GiODH4ExyYQJ1XABB5xvDv9N9u/fuusRKP9EEgIAHhT/hAAtWSUUU5AcBJvXqD6UP9jLG11Tnzaa5r3r5+F8pJTO2+QuVNzEmRakRtrvtYQ7ugkzzFjCxEQTEAVjSAhI4w7g5YL4FqwSjxZR+ov/6EgDCgqA/4X+EjACCUoFExKKKosR8X/4vSB4pElUSjQVNrCVY8hk5lG9idbCEHx6Xma2MZzkqz62Oxl86ZU74g2hMZkkUEiOSMZG7S9BQ3VWjEzq5OiHdHfzVFpv1k2vaqxj4w4agVBWDpjfrCRbxURgPBpE/ouLRYe53BhwgMMFmqPG3QhpcHDhDlKxgujFej0rdawbIo5/6xRwpTuMxDUoqNc7U3b698G7HIk2Q45mMBkSPHO6+x9cAAkAUUnLT5MkcqGTKvobIvPFKDCgqNCikh1NOnIZcM3S72xXC73StVwsqxv/7kGTFAIK5Ll9oxjJuV+YrqhjDTcx9J2BsJGvZLCGtmJEJdsXUMmxqvotQs5mZUY3ait59cG7ayK3lsilI7gqODgy2V9jrBS47nEbtBOTcvWGQ2SUAcAgkq4PsQ0CqoFakcmgESoEDRkwMST8SBq+zUc08Wwc2fxAIxDgJqm9pcnb7Sdr8TSWoPkD1ZOidXnNcG8upq/2D14f9fa20Ns3y6fz/7/26IFAHXycl9kQxpnKZ8+mfBLAXUofROyjD4aoWtYLqVdVmjlUSIeu5mtHrHOLZY+ZG5m8U9ckR72nll4wpgK6rljaoiC6SeRyZ/FHrdjW/t/Pe9/7IcMWBmSSSnKGuAshir6MTeF21XfvwGKhzvD8rF3WvrGRdYmdL/Kf7IRXyazuyJFmTtpaQhd1NrBJyG55n9/LgcfvX790zbKwy3f2ZrDnl2F24LBhfc4+5Q2oUSgGjvKSKKlQx5CWVj7ctn5yVBXQ2BMzsyNCaCVTUylEA1OMZG0pgnHBHKWYOMxFMl6O52O8u4tYtj0WZFtdbFWX2ZK3VmKxPc1H71f/7kkTUiALpTdnR6xL0UcMbJzzDOUrMyWTHoGu5YaUsXPMNejSgxyAn24nhGl+Br7shAAABT3TAB8Jx1UhrSD2ckeEIJgSzAtswiNQyOGiFklFHJBk9GjEOTSHqVDRaqEYpnPSDmTyln44GDwu8g0gaHpgOm7NsIvc5EnapSWfOXrY6kkAAUpuWETGrFQS06HjcH6cGLODTv6JEw6KitohJT30tPMVqTcoqbKl54lmWqj2Mr8pevmqJSZd8oZtWwi46JHZzKulNRD1mmtJvdSKbHCkDqKf9o0P4fUbXloZtsKoDWRRODVBS6DALRz3IaS/skU3gJusArdEyYXlG3H7S97Dd1KFSb3YXsdQqZZYRmo7LxskDMJNwuJNmJEuSuxGlTmUIpsZdnVWrMyI4hPTrqyqUqY8ctZANHSCrNGLK5wauAAATuKvpmagU8yTR0JF6HIJTOdGRjgABS6dFwSR8KRivS2ZRJHtzby1SHu8xjYptJhX2tZqO/RgyYWlUj74kJxH7BbJbWyqvWLdENHLFqgIprGWlXemOkBr5EZ3/vz7/+5Jk5IBiw07c0YMS/lMFKsc9A0wMaSdWbKRrwWyg6o2EjXCetE8HrBF1HqXEQGAABOfghANx4HCfrlGU0ImYfRUTURYR1DUe08oOMt0OZDt7+1yXdkUvd8KNpxFRY5I1wRVTzfyyWr5wSUCegiA1K0PPBSc8BpRHR6zNv/H+OGMJ3dYNi5+3/7dKDBJJSdBDNDESWr93nhmNyqmlciCZMYpUcKG2/OaN3u8jbUNTrMnG51KBGqQ72k8iG6oyg8PRCKzm6mwRgBxANhA54MI8BMHd3JA5PYyIfXQoGBQp0QJBfjeGN+F/ovwuFDau0AEEu8FhSW0CKRh2GpLMx1/XLZSHwiCwSIgfmXA4kYtcVFqi1Nj7yZtrRntIaGT38WuCKrggzCHRCUjfnQ/nfLzzVmpxklUhDFxc48Q14pGaN9L6hwvosi27YVpqACAAU5gQ3hcM1SEg1diIFz3reeExuWAaLj6IwRn3yvIynG42k71K4rMsxjsIujZLFXNnexSS2g4WDQNULMjuxV1hLXpbOwp0EkyJlUKaNYZKTi+QgZLo//uSZO6Ig0pKVBssGvBcpYq3PWNMTID1W0wka5ltpOqNhA14OkiibHh7nQ8AAC5QVVKNFxVSt47068MpaxA6hwlHAFzSiXYqNu03K79N6dvM0rTOe+rBCN9mWdDg6hm0mCCFdDimREWwPNpTOtE1Kobs6NUKpuTPLjlg1cdPBwgsRXgmzSAA2DNUyYY3pgvEqcLAHPdp1Ycbd+yIcCCom7ZKlIa6h2g5tl27YaYwno2Z647dDprO9+PH1b8hxx7CRVV1dznZkBCGQyPkoWYpWeY6RCdjI7nZ6tQhqMLsQgNSQ9qH7TZWQ79Mol1FzAgACU4AQxOABKJydh13YXMqms3RQMBKIwqIxgpM07iv1cJd3Gqjbkcnwd/DapseR4Q5qyNorwU0/rZkb1ULpSPQRsIPOlw12fpuakN+x5ccv9cqRnf55B/UUNUAAl2UY3C5BtmLIbqoM0tgi5msQ+mWEATRBIUDSoI0sYkttw2e7dG6Xnh6SUYatJjxhvuy04+1Vfs93GbGi0a1vsNPl+9Pn81LXeaRzJOVj7+0o7eVdmZ/2f/7kmTqiIL5QNU7KRrgWUeKk2GDXA0ZOU5NPKvRaicq3PQNevp9k63//++x34R/1ggAWSUk5qVSNJau0OVLtenwrXlsExrCh08j7qHd7KVZ54h+Wloil44uBooMlVPExHgaozC3KbttupOlUu7w2pMSJRji/CYlIA7Sv834/+nnSLT/vh3WKY7UAAC5QK8mzANHJANmTtSCayxpv2So7BCPZoHBSMSa6iL7Z+ppb5hiMVzCvnG211OjxqX6VpaLaUQ8TIeJMMFiCzla5iM2qsU11ZHee6mOBBcx2CbGGsqk2KqHZTFE/TfWqr9cw7WnjlVAIEMCq0A4CIIm2ihowxaqcwbhEJhJTu+ey5qGm/pZ5S7tT//Gjtkbu/YiX+E8hd5/OT5fXFa0/vFhKDGTty8tM9mhnvHws4eEaz1qj9AkOyl1cgoAAFzgggm3eJXuY10AEig8ChagRfd8gCJVINxdDtep0+YlHra/fPKWgQ5cW3JFg1coOY2NXj7fvbXj0vsSbsK1UTg0SkWomvBkKBRd+o1uHi0IuLGcI428BCH4DDX/+5Jk64wDJ0nUGyky8FkJuuo9A18NEStObLCrwUwerGSTmXbJFJp/mWX3VecLn4//j4xpRIAgCEpgBlA5R+F2UdLqNZUsFdCQMDd7HIlzt666jIq3w62xTXH/ZTqHmc0Pr0z4V9FhaEFjaucO0+s6PnHU1imgybPOLsRTNkyLvj3S59hBRUgETs6sZHUcEvqBUjoDyhoKD4wDCgoYQEURQSxG1Iz832BRQ3UPrG92eS43NvuGIP1VuF8gazA2biDZOhJi0RcePtWNobUMO2NNFXdULcebPjYgKC2yjuOm9Ieut35Xyrf2NZp9bh6AYkglIm423AxGBVkdGQsty44MqZoKGUyGpncpyKr5M3jP/dfMxjPJxb2uyzOfcvq1tS1w7+qmMvs33sc4gkDoORhUMHnnyAA1kZL45PocmgAAXaAsjO+yATUKAVVzAlSsAIREXacmWBAZPgr1QOs7S5EKMtrXC+0Kbtm3Cs72DNdXQoKneRHOeWhWzPyLmz/dIIosx7PWPGgeK73n+S1Tqf1q2s+06eu8y/dOP7rPOzr7M9tT//uSZO2OA3FNUxtPGvBQSAq3PWNcDQUBSm09C4E8GW50YZl2bvnx3OLP55inOQomAEEkqbheRkGsNTPk3a4yeWWsXdK5/cPqEw+fbYu7B3esvvbecy9szZ2iOxvIQMmNVteRJPrQye+XKEzB0szhnPw6CjVr3Lyl7+IKY5IPLfErO5rftpCoE544yCOSM3ERFHswIGGG5OxAo8hPlLKmR4qUsRh3LrGY41I0/kgR4G2l7eR7PHmlf3xS1M+t8BA4vw7G4/RqVnppP2F1Wd0NXOoSIgp3d2lSl1j71OH9hHEREZA1//Px7dxGs+gIkhFRltJJwUGVgyxdzWyiwnDCmtiK4h4ThwwcDHvhXi7VxQXz/7iVmBqIYZueaInxlFkyOCOkzKqdS4lTUoixourkkqXlZjvqTRyhGUR71+//DLQ2I/8GjuN7iwAAnfrATcPWpjSZPxewsBPqMzqg6PHPVWuaJhtzWnIKoq45tmO34h23m08Wt739GpUQzJ1dn3f9yh5iM+PkNm3btSB+PnyNe/u+00aBFcnz0/n1miM7njzAfP/7kmTxjwOHRNKbTzLgVafKl2GDXAzRJ0wNPGvBb6dtNJQNfwgHplwKPvAAoED/7wukF6KAkQeAotRKRRTlgyPO7mgASP0dEYt1csOQczKHIOhpgnWD5q6jjSpYdEHTSLNF6V6tXuHqP+7388dz2qri1lfFY12gTqb98s68jGeJ1oeIm6Qm7j3tk5Pv3exFuYonT33u3fYLWP9GAcAuGBCAEnbgp0TfIksmfh73Yb6HaKeYUH4HoR2aPnAhQyzCzDKetOpPU17Mt/wRyt+M2P2zYuEmaKN9xu/5OlVrtXini2zZ/bGpsBdSNmG+vWZeP+XYo3l4i0C4VzM41XIAX8HuG6E04sIZlSuQh2yCKD+CSGZPKmizp7V361tT6fSn2mCvdnzV2MjW7b11VN1stXdUTe3Tpul3CCgVYSdFgaAoKuRjBozFjy+rczrVBAJd4ERR2hgKgIHVpKpN5DNoMRdBPUUQVqmHgcaIgI2Gyx2K9tVtqF61rK6t3uqYrM50WEUYsr/+Eum/jw1yI5ONrkZtPL9mVTUKnbSKdbZTCLEJSWv/+5Jk7AgDaT1Umy8y4mfKazolBl/LxO1bTDDLiTkZ6sj2CXCTiDihX1mBRU3MQBmk0VVsw7EAIhJxNpppwFoJzhw0Ju8AzgCTxZA5FMJFkD4n/+GM97fI4zNH/5/Sz8xSZLyZe/5X4EQ3qERRoHijhqpsy/X2uS9clcnERwwKhFyo31HQkQeAFSiwWtTZMFZAAkpwDjB2olvC866WUuOnhE5LFKQgAoDZG0BCAkkWUbWh6nW5ScpX7hHYVptwhV5OYZixSuRB2jHZGI0jw92T16IRy8QbV4V1Koxny7IPKt91VgsWCMwY9HSZB8GHmdiAaYBAGxVWgPgYLMxIz0GcxCwVSG2vXhOLqI2Nz5+9M8RHkp4k5+k7HUuTvEKyqZ7mxdEku3UMi9TiVapIUW0yjbDig0NsNBgfqY4Aj794rE/7d/9bAAJd4GNjzRJq1bWmrvYspoAMc+y2mqW1tY0s8SVr2oLO6lUsVHDSLHPK33UDC8hscgSLoYyCoCUeXFLJP/R3qbK6DMCaKQKQfHLgYMxyFSECgk3/tkCJYmYSZgdO//uSZOoMA0BC1JsvGuJaZ/t9GMNdzD0LUGyka5lLHqwkkw13RDwAAGAAGBplgVJ+0P1VN89KE9QNFB3BhURR57FvNRMxQgSUggPavc0tVzPDiyQrnIbvqQsTGiHkZMulX6Q5Nf0Fizrk9NWDG5VJbVpnb1azo5lU/+bKmSKWbhwFFGntAKmpYhGjDqBMhf1ZjUgaBRdddX6ayCTysKFWulCootnFztvWcV3utJLQP6bzaams4vquN40yEER96hfmIpHTQ0H6RjU8kdifdljpD4bUmR9Ym8WEcxTxzJT1M65GhqCo6OIA4IcayMDxiAApnAwIAOVVbBWWUigKkiK9KyRbm3bJVII4XeqmB+wrDnJVD7u1uue06e63JSyWap13WY74/lOY1rxm/73GNmRYEkEMUpzbc24vy9rdpvM/PPpC4ncvc/1yaB40fBOgw6Fkzmh2v/MzUtJqBCiTraTSRTpyzd9KJ0ExaKT9VANuRXyH0ve2eY27bgiC33zXPJoHlb8354vY/x+5QGdhCWdPNTFocJnNWqFUGHKZlCetZ+5iBP/7kmTtjgL2G9MbL0HCXwnauT0DX82hL0ptPGvJmqor5LQZf1cmCgqPY9j5TTfyMHjqYeGZG8KGXPc4UHoQQisOztOAAAwSRKUoIZDSmU78vj9TzPMRBxwMVFFl1+5bqkma4QY4bixb/shbqYiHuxpzHOrZ861PnertQ8ll0KBw41ZA5o2rlRXdkPpZ1no5mOLNdioMYPrHfBXv3fn+RD/9IyAAFCnDBDLRaVUw6TmQ9NQpkVRTNdHeLHO6i9e3seze8D9xRDHdjWGLXvuvNuPy/S0RfQaOQVyfp6cTXn+3vqZvK311/62c+TypzlIXeXWXr7sZEe/ZA+s9p/s/tV3fKQPJIi1nKIWyC3zwZidsz3B6WlpYnEgtC0GJJBAmC4JRcU0AeiwxVyCqxGtxDdU3Xu+30+vELvDJXBRAAa87KayyF7ZTIOPaNhPSm7RtYQjzBZpDseYL68TwyIiAhHQsxCSZ05fcpD+X36nEN9g9thW2zdSWRlhIWwLJIgLC7IRZrsen/EWXHtIjkRiLE5HYgViKAABoApNzctxBGMVX6XP/+5JE44CDQVfcaSYbfl9JSto8ZV9O9WVWR7DN2eYuq+jDGbxzggqiyo8UqYRghVmidEbCKzCiNieJtkooSKqMc7UNjMg3OozJcqVLq5txGKlsS1u3ZrGpez7ICNTnqrGxwztlsjXrMbHkqtOlS76GeNYjDD79JNlSe0I0KPWqOzn16hEDqbnpiaCRkoYUUM4VBV57tK6Z9wMZmDbkXo4p3NhqQMIGmuRTZDkYy42GLclTqM3J1silYKzkWcYMEoDBEvMnf1Vy+RJ3N+ZsLOxlSQSUnLI8W1B35Jv3C7prrYBBA8GyNC2djUMDR1EOGfgRiC45Kp0z19V5tlDq6w6XGvcE2FjFSW+TbOubdYKf8uW+aNUyOyz0eMGBseEWEvnSq3X7w03K7ATkwVTYUoYrVElAgqcoFyjkhfVJpwUSQSbXjkSntfXutZZejUj1vtYNTJSYM20/Mqv/q/wlU5KTdIjL0T+FzyJIyq5ZW0jhqTsPDIGxuZJqWxQ9yzgI1yHwW4FWyy3VBSScuOwIgvp4ycBUXuX+adfVT8eG8YEHhJeE//uSRMYIAuhZ2dEjG3BdCGtqMGNdS8VlZueMbdlgKa3okY1/iMNfVpoo3g6UuymFruzZtOuLi/i7gzryyVqUbRGZ8rOOSOcYjYczpIZ8Kme8u6P2ZxCI0clEg04bT5kCUmZzOZX9hVqOohcIhFTUQAB7gYZBzywGAjHIQhWhmaGZI0OUSI4giRZFMh2VgrhkBqyE04WfFCAUprXGfEgQowNRrhSacFErS97CaTlrbm7zdJkNPW5OwxK9yS3dg0KnoU59/tvoQCiQFCyPo7lPJIPX5DQeSjceSxE3OvH1M+i4s/j5pu8GPmXc25+eb4U3WlmtBnbScd8KIOKZylC0poQni7J8z+iYelKLkklsYVTelN3y+Ff3AlUdtGOJ+px+k4KASknKDuAsg0hsrCsCXuC9jCtIAsHaLC64GDILWFyMtMIbHMvbOyo+Tuty2JZAUpJqzoym6htiKjt/i0FAKFDwruDy6apZqqsmR2HLijP7xbTMktriPz6oJ6YFu4M8zcU3gNUEpNyAnwL4RcRvk/ArL7wylmEC4NrtIPdpSBb73P/7kkTMiMMQV9iZ6Bt2WqJqw2WDOEuQrWTnvGm5iaUrjPWNe51L2hpkOyfv42qtGpJI+q2zDts8po4eqUWGcOu3XNENYk2YYwaEDi5H3ZzoOl/LkogtL9asWQwa6zuH6+3X0qnvb/y0fYIyzrUtD48iQnn36HTPJ1lTQdSQvoOAinMO5SjclBLtb8hWtblTjaxWxRfkwljS5AvwY4kgykcYEztkRohPnMmzLV4Hmx2c8it6WpjmJ1hoXclrdVBp50I1vMoACCTclwb1IpLeg/a4P1VqpRrF5EHnBT7qlPZm1SFr1j4xTWFTbVtZgzbln+9fWTw1JYdjppS4qsfVIjkqSudzinuxTtWdkfTHMvpxgXhfzuVxvvsJ1RNHV402sAMAiW5HfjZNACt7ZLTwmF+9NO0aNacE+4GGbX2l61RuEUH7pefvwlm33VkGbd13zIXkGoOaeK8OfKG/PhWVu5qe+N+TZzw7v2fy2++29uVYj5Ku+t8O+ft/L75/dTivCb/ARfNqACAAFNyXVfNpTn1M+Dt8p2JeGD2XT0Xzw7xlPHn/+5JEzYQDEUBXme8a5lsn60k9I12LaSVpR7xr0ZOmLGj0mX3jty+enT9T0zbOspBGdfeo2agedYgpejuqRy0KNfjAqTXNfQkXk4rl6k3KbMbmbblnlWLJJ5/1iNfxUa6fKbqqgAwEFRWEyHkFGNqSQZ8vN5Ol0XWkoM5kZWwD/lvafCB6oOuklthBhxm57vO38r3Z9j4bRzQnqfd9yFLuaFGmUGMGDcQFiTFG0FGon1A9sSU6Vc//zy5jkegVFJwpA4AYKkt32HZgickBlMTnR6JINiYGxSGMTYmx18vl8zHkQ4vV93QxjBZgkaiiZ43KCm3xfQw7GtNQRWEGXfLZCUkU8tG8KIQrmRRXp5sXl+R05+pOg/OiF4F11gBACfgxwAYrWR4IYsMRA0Wb5pwFR44RUn2PTc97F4Inxbc83PXD3Sku/VmXJt4saViJhAWaChZMKrnMXkhK47KaDElxGNh1I0c4ntXMOCTmUPIoWU+KZeRll4X38A6D4NUAIAAC004IS0ZR9AK5wwXGQOE0YCdcOUFlpXKZAXqTKhLQrnmm//uSRM2EEupM2dHtGvRd6TsZPWNfizk7bUYca9GCJmvg9Y1/ZVvKLXdwaM3WQhRhoUq7MsAyG3IakILLmoIRDOe/qR5L+GczzfB0FtbODjQaHOKkW11lQAoCBKKLgXZpCin1ARONohTqpxYYBVqWGvCtdJlXQxOG3HNCzy3F8W2hxWmg180pk8hkhKqxEZjePfQm4k3928/LPYslBAYxZOWxVdi8iIKZsJJBvaH+CcF0EGQBgTLcbcgiOil/0Erk9yEWXEI6GCrkD/YXo6pKvplGHqx21DRjZp5KgrpM59gE1vTMEp8sM1NiZ1zZDc1YCNlGAUCUqZsPCXBzZhKH/DmdQqL5Sf7f7ggjtW2o25BwtAijrhlX1YklWVcEpjkRi9hfTD8QdiV1Zd9tZB/4Ja5/c3DCwma3exy2uYKwy4qIjE5EnXVE4omeIA6aJ6l4nqJGpiAqMZLD8c0NJMT42/hT1ckAUv22k04GpSjuzmU8YsOa1Ydu2TRVwTXGUOgRokakfV5s5xSLTHFuEFuFY2BckHef5TP5Rixo2yr7rChE7P/7kkTRgALCQltRihrsW4obKj0DX8rczXFEoGu5aJ+tqMWNd8HkXCa4qRAcB7QBaHHOgREyFQp42C6YVlAEF0i4R67AA4VpIlJwdwKt0qZikGhpEM56rVGatTKu5M7NFCqp3fup1vvnK1v6l93L60/ZWVfb653SoqTfgHo/3AFws0kYbCWR5rfgIDE65P1WAAkpuF/iZ8xesBHY+0oSRoVQyrM16aAIxBdMcYmCQrwqRWTGNJ1JM4xOOgkbrSUk1JNbKSZfpVphGCyAmA39Iteorq1myusxSMhPtUpijEMQa1VNDNJDkXD2kRg1l7EbkzjbCx1Co7vIlcQAWAQIUiykk04IcKvNS58GorBFDFXVa46fbJ390G1N2+yqquYY17qj2e/mcvOHETeM0IetqsaDoqsR7QoSGyidt1JzU0qPWZlUiVrQkRHLl/fZSd5Dbu+PcCBEagBAAJy8DEwIw+YUphlRpaDTYfZO/UaBgE3bUWgfCS2MqaPen3PPLAn+L0tvETOfvStmeWU9yz/jSc1S042c+UyfX88zYHD6n7TbkGr/+5Jk3gAC7S5a0e8abkumy0olIl3NjSdMbUBryWcnrPS1jX94Y5X3uY5RQuXBzB0/UZBScu4xQA/Jo/VCgXUg5pV0AoCQqBorJQ/+9h+9R16NzBEytKCMpxbTDqfsbQqZpruFlsf/JsdL3+GeLoP7ndTOkGoyC/SXPTa06cV71qCIKd4ZQLySkmIBbTkAagq5GfxN9pohswSAFitmmr7957eTlqxZwvZY4W5VlW+/h3Cvn3HeGPcO75nwLJ1teFF1S2kXw8i5DidLn5geIY8UuXVRYhEfaz0i3MkzLPaMCLQsJcdS/XBAnZiQAC5uJikCITDivex9KyMJlvzYBKClCBCmjTYhxxBaJ8vmqR0pm6SKKCRhdGmmzILq1JryWl+uXpzQ31/+HFJGyNPhZUnEjkSG/HYgbmd5FKl6pBKqWWmsOiPgw7G+kNxId2oAkl3gLkHDCEwjSbrvuoWqrLVbEoU1APZ4o9jVK0qUFBgLcbDNHjvpviBqe/rrdN4pnUXOsarr2GsisLnMxm1SzWJK+XnUjsv0QRQMR0PfIwrKZ0ap//uSZOUIwtQ807sPGuBOB0qTPQNcDUE/Sm1ga8mHJSmNiI15xt0VJWKvfM57GxFBAe/v4LY0v0AbzLjibKtO7OBRsdWFQi5Kd1NmmF9ccvrNrOdOd2PfdtuzW01FY9nhoxPTGZlU9EsYAcwzDoDGn/8/28oCmCHvDuZLm8hmrhs5AUFsu15l0OdheX8d6+wSk7uB0s9UjhyySqDpErlhSJMoOLyo/DsVtTq+JuTN7DUZl0OVM5yRZ9tfKM8MctWcLFerlnjrPePcdd1khB1YCndllE6M6xfu6O4aIlc9Vg+QYTDYUf45OzUUa5PG48dSOi+H6Gv3w0NyM41AMvJgCy+3I45BDCjoRkYEDAgPISB/VzDx94ypHSvc1Uqsc45LqzLGNHUDU7SQohK6NJ8xIgO71WhGTJXVd28XT9PuZToyYj4EiXGzeoZz5bRf5h075wQAbKTSUgShgBXx4dYHh5SRkoOPcftoGUy27kVXEb8yLh4N3Hp6+v775tSvd1U9kP3EpWrbOlb/cV81UvMrq1D6t+qZK7nynDC1Y8UHtPK3Vf/7kmTpjANCS9KbLyryV4gKpT2DXc31KUxs4GvBSp8tqDQNdz27QqZPnHW4FMsoN7ABJ9xttuBKMAdpZY6he4bOn7m4fEM5s0ljm7wIjamelWht85t+6060IMKpCyXkUlFHiDVQS73d6sXNZ1IdA0rg5mJsaa/ldFc5XPqWjLORETEnHOgeA8bRa2DKsLgWEHZMkCHvgkxiE6AsNAkke4UWLq+pWco/8HzDsrIIcxrqdDPV+mhUHMSrjolVl2zfvOER5nFtpcbL9TdYZI+Eh2GZG+5CH6AStvrY59nUavENzTeh2AEFAYpEBogosE8F1oSOzyOOl48gOTc2FAfB5NGn3nk/Wew9aTaer9dOp3xFNbehOqYAZhbaRxGpESJb1UshVkPWvsWS5Cm5cLib/n7K4NE0S/gqs78c92y+lPHwnoaqACjtWWKct80pTTErWW0g8wPlzx+twyebtgs0DajRcoowG+DEsa2EX/TTf6g04ZxFYPcWz35wqt9a37d+2O23OP9pqi+spS59uffIr01naO2V5uHzGf9sfX2G/vf20nH/+5JE54AC7ElZUYZC/lnpK0owxV/LKNNaR7BruXun6lmFjX/WE+BXhLoAABSUckkkg4dDdQbYOuYOwKywTuXe8b3K6jFrPWHWMk5h1fxtuWqB3FIQJh2RM0YhI6GAiyR96M4MHpqQOg3Mjh4cMLABThTx0HjA2NB4DeCRdYBxJirl8hMdN5/w6usqDO8N0CnJbgvooyLHahy+DhQ+4cWhWE0QOkciB6kWkfEOyCPymxw/3D97LPt5lbo/M3zaI5C2BGqNmRGQwsrbkVkTHSX/vDsBRnmiU3hUi09VkM5TP9SM7os+fwyCl+pxdD/gMwlV1i+bBebMqObyNx3Mhz0HC3AKcj/Kz51g0n6x7HZzbCiKQh3MklZuTONNUY9H+ZClSQJTxnlOKgvRwIHRHqgEdTYLUdDCjJTPfiGGjLYTftmcz55fwxgB8OSmigU5bsOgVr5IjChNdrExdBjcCyCgOUO0zeRMoI+3lLQPa2jypDF2HT8mzmHpbVRRDAwyVTEGrsptOuZEKGEaIYCtBYPNVQCZ0PzIn4f86R6maEM7KCRy//uSRO6IgydLWLHrMv5kyAtdJSNdzA1PYGesa9FyJavY8w1+kHZlQ/BQCfVFQEE8emACCm5LgpgiVVdSoYplKWpQhOvT5lnLJ5JFiIiN33kn7y+Y3hY9LRN13mm70jax6Z+Iwugic8r9KamSLHPNYyoJVPUwzDoa5kT8ZoeX/uWhmVBvloKND85KKNw4FWEN8RADX2EnLdxIZaNnTB2tAig1l4NVYJwQU4GGCcxgSwnNYW8fJNQ3i0EzrCbHd8N50KrMamt2a0j1o84fUlm8pWl0ob4L8mLh0TPWMOtEwx8nPU8sisY1FKZ4aoBEgJCMSGzjCTTSgSCQsfYeSFD4FxCC8gWjA+bA0wqxw1WO6vJVL8YyMspE8xFNFNddgM5k0VSY1SmTTIG50jhGAgopIaXqERQrFZCVViKvGh1ohzuRZnxm6oJQrGJdxgw2o34FQAW9uSSSjlkUmjRoHjcyr3BHCpnihiUIqmatqqo/GcZbct+7HJ+VSjmuiJFLHl2sRRLjKzgnrI/CpHzQ84ZJFkcYOtydwkZ3vbdlZq9e1qhKzv/7kkTqDIMcS1kZ6xr2Yul61z3jXsvBLWBnoGvZdSbsHLQNf7EsJEKiQLwIMFAFIIkSlUAASr/qLkcUWwjvF67BdVwEYGNEijWK0O4eoUwcBIPK+xq2xDFEbRZadIa12cBMZWjVjCS2HSse8XaGyhToBaBg2IQSFAUMczR8l+j0AAEqUIETMFTN0w4gDgxlBAOiBWwCkyFpaABRgSYtU0gdGAuv+AHK/cKSv/J7r+4dlMV1Eau6afvfupSWKS5hb3a5hzPeGNIjETSCMg5JO32jTnm9y8iNmUjYPCVcMdyntGphHOK7ORRndIyLk5XPUvymZCX0uAAAAlE5I24HQC8tDDqettKHd0R0NetKWoMX/8z+86H9u85C7c+0UyUyZGzJnU0QRFDCxdL8jzubvaZuqQ+bncpmkdylqZf5f//cvM/ym/0haOGgqgBAEMFOzKiZs+sBGysqEtfykMU6BZVGvteIBIzFoDYXDEyUNzc0bXFP2dld0xkzvOV3PXFMQimMfNdz4HgAGOBgYPH//QvcQXu5u965oWQQAKI57pXlAzz/+5Jk6AADCEtbUSka/k0mWxkwQ12OsT1AbWBryVAnbPRjDX7Axe5oiAAvT9zqUDAwMXER3c0v5cL98DPj68f/R4ASCUUpKFB4wBo3zDpui5afKqgFEq4pxAUUBMmmji2HnI9ePZ5JvNLPHiy5n3vGNbzW8KsOB87/2cUk087k72zsnz+mi6OIRO9zMF2FsIM/+Jlfd9zfrudy//QtEACD/6Hh5/n/Jf48AABpIy1aOqSz5c/jWRrUXXuyajwp6u911nCccHrfPpnT6uVhdR1uDBe9HkVjuHl0ReUoSkzM07VdmW//rr2jzm/y27SLYKSsrkSpkyZOUTUJ+sgdrNr3pSa+vzXMvjXz02l1yy1QojXxOQuzt27rKrwwG1WVpbqcxIWAAQAGjbaju9QGTRIgTYTjGMQLe68cH0hmfdsmIGFr8HptE7DZBCWkn+3/97+fZSF2yGn7D3HtT60SuYysgrL0pO7x9QrEyCGwh77sxcHOaSJhyCG6RC1hZgwmFgjEypBH8X8moa58Zt091OVcZ09Q75QBAJSSl9VcWSgUjgwk//uQROsAA6lWUjsLG3JoaUpHYeNeTzkbZ6Y9i6HHLKy0cxm8ZOZCrtzjNHTwNwUtWyczaPGxzN0q9rmFZLLQ6oRCWEEuJ3brjA1Kx6JAltl4fCuWyoPiy/gwuNRC5cDmRoSLg2VFYmAgGHLtqY3IFGJkcklSdhOS4LiebEp5UTTEZt3/CBeSSBeE2UA0j8JRU2Ek11mECOEzKaTC6zEoK1CalzjKef3GBgN5im0u9esjqmUAEBqnCCBC1ySQU8H2rdIa85+0TO5BnsH4nGmA8KEp1l6GXV8O8J3cV1col5bwlJL29J30z0Nc+EQdJALIdWeRsO6lS8H0yeyFyNi+YpaUoeqD3TiXTcUQJgUbvlEHqSGslWkSmknf1QHlz6zjRCyyu7RShqKj0YzxirTcsWJoSiS3OPU4aMFw0KMLHnCzGixRTMeSeIop0Tfyk3oCtPDoks6+8Q0M/mR9tK7iJdquEpmhOVE0XENNO2N3bXrNf/1KK8fXe/NPU1URGt2jJp6eE/AAsJB6WCCFbjSFjiwKZnQAsleAxRZ5LCsULpQo//uSZMUAxN1d2DnsS3BfaYsWGQheDrFld6Sgzek/GK0EwaExVFmNNFYB7oeOHO9tUT33ckE28o15MdqystecsDZZRa0FaAHqoBWYic7Rn63/877u99/85c386oAAAAJ3saHibnkztTU3aUznZSppb3VUDkW+1nkPl0fdbJosC24e0T7tpZTZhJKTdLq0EnZ2XxLHlxrPM9i4EbfJMiPCNQRk6vHSPV7YVU/YyPQJDgqoCb2bhYqofTtYF95zOoAENJcG5Ch4w3w4ts422t4/wSk3x98BjrY3nflYWW48LouBwOjotLFDy9CQ8zJKvJG0aqUpmsw9UjY067J6m/31opR96iM2NPUa3DxZmRABWoBAHIYjgtFZlD3GaXzeOZHK4QnaqysXyvLc1ja/Xtr16ViLKqKjo7NaQuZRY2Rl6e5QCMvCRkRm58W0jMnjlFhExtJ/c2/UiEq5ydj9ayyRgNFXLUkCQAN4kDIH2lI1ILDlcMMIm6MVvS7SO9zvsq8b1tahR2XiVaMpdVW7lEL3JVLcvPOl6qSERmUXSGkdFdefVf/7kmSjgAMYSVo55hryTodrJTzHXArxJXMmIGvxR6AsmPMNcGEebNCRYbAJCgmItA0qZARIWs/TAACkBEbFPXxDVTNpcakmhzyT+4XAowwBHI27P5VNO9yVT7t1ObkaU/3CM4lbBcZCW1oetWUgoJQqCRjEOM9VjHBIwpo5yJhRid9iMuKJlqbQ1WJWUQp+4VmsdSOxaElP4mJC8qWraIgDgreAWD4fls5Q4Ys4txhOL7VjyFYgWVorrHq0LMRTcRZBsziFZi9iKKu55yy8pPVLxjBT/Io38EwEy0/gSIqIl8ZfuM0K/nLJz8sHQEHxzZ3Go4GfhuUKhm0JQUYgOpr3QlHWXdLVUQUsTYSVKMq22L0eUVoBDO4kCCMzhszhfcvP5+tsdlYjuT9eohxChvAZFaZcs+E/8LL7tPogV/s3NEj7anKgB2koiQklN2ovo1ncLTVhsekmDTMg94mrA4P5bq+riYeVnFZrt/587l/O5C2OszJTjZylia0yDRpsM6VbUPcw4WezOrLUkDJytXY5FCoAAqgFRswS+Dvs4WVudw3/+5JktQqDPlRayeYa/EimSxYxA1xL4SlebCBrySsV7XT0DTS/TI88UKNSNh8qe2bGXOFPQFs35zabP+z94hkdbPktsWLHmqupTyFF9Hdx4+3Dw/0+j5h77S+eIbPbZWNfz9VPvLyeXNh+T5G9ZWX/9/O9sAIBNgIsRsuD1NPSdyHYqwsGhoqhxW5TsMu8bFejqoRzGM4MuC+k8puSLXKP8g7hTBiSFgw0dUrZ1Pvxygcj8BGAvWa3+dZzPAUpY7I2225fiA/kbLWMkxGJRSmqWfSrL3DppyEzj/X05LaVcQipCZ/SMy06ejCwZjs+wvBCXJ4cm67Jfu4YIicfql15hVaUucdwqoeixoKKC1R4RQXJJeLckJ1IAKbcbbTSbcsdC4EBmYwkKiOUFe4Nqcl1T3ul87JDp2+rUzYah5ulnXWZ1oi6mILMSCOAKQKBDngSzLuUhNKL+7tunSZ/RAWzrcgBpNNxlJNpupOH4lF7h2ot0SYJS81AQIGD3oPKNucBHnJr23X8n8jhLUxGM5Bx2FFOKfZ+rGYN08+OUKFyzbx8//uSZMaAAvRDWsnmMu5IhLrmPQNKS4EVf6SYa7EoJ690MQl+uGM5nQo6Yqk4LBYUNUFjwlewAXuroKAFAAJTgaoPFDrSbG9O563OfTIxNLSRvD0S7EabKCJqapr8M8/7ifImLhPYFekY/VzWZeRkfl+WcBlZyuW0jVzPyI66cjn5GttI/8guoh1f8LAAEqaliCpSwBq8bfuXyqNRuDKYUTQ3MF1EuMiSxi66+obmy5qarqr5PVJmqb5qTSb/qSY8dR4F1IhANEIgxsxcNqx6k6s30+A+qsJF+rnewxLGeoxx6t+z6K/w6gOt0amM3NUAg2FjADima/8BQPA0AwHA9HRlrWF9knjKVlLpmZM9mnPP12nE2xvec44xrHMjzGVHY+Ya1VbqnUrko7F6iJzippWqrI9kMYIkZlVkoh31dHRaLqQWaQkrkaYAGWQSknKAlzCIB2R80We1q9B0GzGD3Ec6VsxHGRH8/HjY66gk8HRVNLsjPt0gKILqtq5bzCcY37W+3WzW3n97k7Xrbh/ePlNPfbif+XM0nwLy8rr/WjaxeP/7kkTfAIK1Qd1pIxrsUQlbB2BjXsxxJ1ZsLGvBZqWqyYMVevY39TQAQACXeIJFhBD6CNvI+kQpKa7iIRKoidvYqdZ/mrR2CbqxRtD9z7YDDdlOoI4eUPz1LZOaxZ0oliMxkzocNTHcZxJFifmJ4+HQfEF1vG3KR/LKff58hW38mtoAAAuAduMco4r1KUYoZY+tpCY7Td3AP8FQWPoULVKTAllNJe6WMKIiAR08+3GUcaFeRcL2WQLi42R4bdokwcKKKDjpEParKgbNwioju8olDJWMs/u7iInq5pulNtJj4p9Jux08kI8mKCqkMShqQAAk6BTRcwqFhSI1D7sCLBQDg0NFl7iAow4XefpHqXai5PYUEDmHbqCRmFospDBg8BMbrUgZNkQqSpVdRSOtVj6LYJ0nBcUQOARsFJootCWu2rci7WSJ1QACnuCw4F2FzQM+EkjDgSh/ocoZaW5jqK5Ddz1KTYaBySjvh5lPShCIU9mRFOcaeZpIca0zfwpmdP3b8bMlFfajxbvUORwmQb+QOjQao300v+G3o/GB80foAAL/+5Jk64CC50HYUegy5lomirdhI1xNqQtMbKULgVuYKkz0DTCmAPUG6pDhaj5JCuU9ZSGSI0yjPomDqR9Bqvf5v60Lk3L9RRSN5c0lX3du1g6hhICPSW1yBna0z3TYieFOHjwfzBvnwOjPNFNrYqdbX2SIaL8kPK/5B3riMItYsoAAAXQQojvgRsGW0SRXi/seXjH3fd4maYUgDjFLCrgWD6mdjIcRJtGj+TBjKo0LNAKrlm5kYaPgqDA0XCYtlMgfZXchVQp0Km6Eqwi7FO0jIpUIx2VFuePQU0T9V+iX8ULa2icEQSkgFPcKOuIBmv1PPe2J+ZfP2owOEU8J0kQwJCwur0dc15io5KklepCtCILTL1NlYyfY6CaNEDs2Rg5Y6RG4UUaGuSOZObVnMiN5aky2wHSD4quPuQIFEIHuSAdrHsqSBBLcwRuB96RziKcvM5ERX6/sXiYrR+ICBpcs/CXv2uYzHj0zV1S5a3Wvj8PLJhurbNu7NfaJ0+mQtqLannWZ9kwkaZ9lG3g6t1nK/Nl81suqbvjR5V/+//9Ic4vu//uSZOyMgsU81RsGGuJeyVqDPSNeDKErTG0Yq8F+I+qphA1wJ92UGABBBJSgIyOgHNGaIza+UjXeCGKxLyWPeKqEdXPLuYznZ5oakmc0txVxo7hkoyQPRlDPN5a5Fad6MfreymZyhXN2M0paIRQpc4X3vl/7OUnl4JhYTu03JAAJTgFRQGGDnFTpIImOitXSqlO4QrAmTjsso1CqjN2HKv0hY5f9K1fiX/bplfC3W735b95Jul3Z9/Sm9aciEG+RPuzfD7F3V4xp5qzEeOmO0XN3ENmUnPaMf/zO1D66D67sGuJz/u03rR9ll4oFWrlqcYD6XCSDFUUlI75ctWTd4nH+L2Jx5du+5NntC22d2YLFb/0gEOqtFlESEflsf//5UEpBRXDewV1WdWJocEF5F3v/TLuZZuSofWNCjZ3HJioAJWlVWwT1RIN9ZCI9wJxMwvgwPjAfYFBw8ynMsUUpTNaifh5L9Npt2727WFEdH542vC0kIq4gxCwKjCHExm0BpnMwAuWEpFy4/o6nSitwBSEF3p5K43fP+1Ew8U6iqBSoAP/7kmTtjBMHQ1QbLDLgVul6pz0DXo2pS1BssMvRTSltJGMNfwAVA7OcYRuKgotPdVU5wU01GhkUWIsb8DItE8BeToB8v6eR7McbO39YWs6xBFeFSjsEm/SFMhzmiAqjVosEnFS0perOZfsI/xSrn9Fi6cXcEGHPto6Vye/8R/ILZH8g55ABBSbcwarEmqxKLeLYfK4uiK0gD+TuUbB4c9CweCt+EpVXKuY89qa1H+Ft/uBq9qPq+eNesWkeqUOvY4R90CatNujU1YnInzcckyQjdX+IjwvhKrw+11OIqMypqiQ/DA4DIFe8WLhwaqq4KeQ470ktShcLEJdNHJGwUCGgQVYXH5iKRWLvjDyGtuIjWHh3pUyRw5kqmqwtBNaAaxTeQvMWXuaSjNkOxuggncEEZIMeeSobPXXpqpofHYukTCXEBVN+LwcIJL0kIJaaciVxpR2AHpxke2GwlEHGYaBcoGdgCm+j/UM51IJIKxR2z9B18RaeNDWLjxTGCgvA57jfq7iV3Vcv7pCCnv3HR9Jf1tLi60lcDhjMJE59PM8Hx0n/+5JE8ACDBUrZyYwa/GIF6lNl40xM5Ste7Dxr0Xulq9j0DX/BPBFu2DZP10EpJyAPlNo4Zkz8C/J1GrbD2UYi4GP2L+UBh9E0WJPmjv3tlDDtfpaHpta1//7AwwduBlIjcciwyzD2nnXM1KhMuyZdasOrRTQJQ6Oa2yK8zBCyrkhJpWht0+AAGWd+HXT8QCQAJOS7+E1lztCSuEMf3SkEdAmP5B6mFqzjIY/YtqVEFggxplGn7Dblb7FOSKyKpXmdDUihEyqbKb1JTOFokaoR13PSPKJ5lzMzvWOhxehZl6V3sYWLoNhmFoVdyLLy8t1Ax0Ck5R7ofg1GptFMq3G+taIEDdEEW1hLcG8OIE1NA/LZiW3KzcrZtuqWhtPTQjmoDYKZ0QosPg6wSuLIUdgehzIiSv2acMwCn9y46ERlfRMtoUKyOwiO/X4hXCI+pkAImRfMg4ukfioQhACm5LvrqzcqK9lSbTxt8gleCmlCdeQq0nW4ydJ7N4rspLRqm7/GC47HiuN96g4jX/JGuwLd30dUjn8E5/sSZnC8iNk/m2ow//uSROqAovo5WzmJQu5hyTrjPYNezJFfb0YgbdGeKavc9Y176/56KZFcSww0HBZyPgn98+tCCmB4owB0VCckl3Jcx2wL6EAIMkN6iPeJqkMvjTYofHfxMFx2ZUnpZF8cuCBggEAAQYCAjYLBhr9Z6DYI5+LJcii7UnzWJY3ewyyyifbw7kh87Lfi7R2rIRA+u7haXoCwEJktwYskluOTSrBfgjxhMxS+NKCrCpKaLas9WnGXd5EPLM//QtW1JNTdUkbJasbVNXKM4IYvjtjL3sbNlfiB60HyjUoNBp8Tls21d6uBMfHv+b4TKCM1JTaaby1eQKs6o4X8JrgJklwvqZ8eXdTZVXUK0CpItrL6FD0hmpe6qa3O14jL0ocISJ3fEWuT0SXFq6TNjJjRZq3owqVTveUDJjv/dvKYAZEAApOD2zEoMSk8mM01/GzjsSVnjlWyP+/gBPJ5KgGUhJEQWTXWeF+389AM/kmUTbNJpIpGluvF96J0t+5z94c1f54ZtRvYtsqJ2X0b+Ao5iORu5aZrVkNnkTf+Gz4Rv5EaqONCqv/7kkTjAALwVlw5iBt2XqmLmiEDXspAt4FEHGm5SZcvKFQNN/2knxjzEtFGKWUA52gSUnKFswYqi6lLKxWdP7AIpaO0bbPMJq/lP91M6Gc/kP3vWd12t7NI8ezM38j3wfm1rag/FyPqMUNh1QUZRYKzBiUy2LO5wnamLEpGhVSiRj0lM4fyAtjwIUCL27fkpCKAuJAmzPdFgqbiwsAU5LsN5Xd9ZSq1sexEZOg1IOSBsmYjpTI1JBlrPVnt61ntHNKjbWtOW3MZIzAko6oVd5dkCrkZJ7Zl3flZoysFd6IVUS9FUCy3FZJH9vJQnXyO6CqtHzhDjnrGCALeSfGrcfQWDrEuSYfyM5mQrjUzj6uPpARY6061NsNycsk88lzLK4qk6DHCpuZ0lJaplv9LihKGG4omP/Md5nt1WXNP91/iDryyz3XtLy3zSAAAXMNix6lwCCkiKhlzKLJNBVg6h1nCijfnT/pLNlvJolrY05GDiXX8lj7xOnmL0gp4vZx+llOt1rLALm56HYcY6arEUlMeHTMjZjyOGlvWJRy5CY0JDpX/+5JE8YTDjkvVmzga9mtJmtNh417KdRNo57RLmWkZq8j2jXdCQ5bKbu7++TqCN4gxSzfv/pa2XUL6fAd0AQBSTcC9LAGpAyIolpxZhevjcCV4Zh1Q9NSGzvFRAaldNHxr4cr7zrFPj2vBKm57nYchaiRNQdjNqjEz75fznrV2Mj0LNRAkyIcNDoo6gJssan1gRtNbbD6whFNyWsBanUT1qehjFI+PgGnOph4Ks0QHww5gJB/LWNePHQxMrzWwcVuyrO/mcqZq3abxSUwkhhmKK+P5LGUE5ykJfDN6iWTmupJ4BmmiWzG4+uRT3+uxmzFPXnsztzi6z/tul5hX//+c3/yxuEEDUd2wj6cDrjckWJCVkczhlsZRH4srbKd1/7/+6p4Cd2NypqprqT0mCkh8R0QvPvTrflFMKniBpg8G8pvUu04FmPAodJEdH+jj6gAAVJyABF98weaekyEl1Z0gEWepQ/z+NuREtkFWMvh1jz2lgv4cr17M+fMmDTky/1umcQMV+qxUmEEgYoIeDbKooh1J1Fms9q/XtciTFi9C2pmS//uSZOsIA4ZE0xs4GuJZxqrHPeNcja1dXOeYzdEpluuc9I0wNERQ5p4IQOEQkgOnWOmkyQruoASoBwYvKOBCaLiBoWPy4FAIAAABTkvMN80D+e0ORVsAOFCnyYTc6+RDJDgRPJi9omKUtm19VtNlz8ud6+d4/3b9bTmLCH753R3cyNA7/vbyQnMgiDJv64cMTuKdkQmA9CdCugRZTP/7oU8Zw+D6wxb4w4IIYjwsGEpXvSSSKlSH+55Gin0m8O/eMR6cJozc3bqaqjvnitjDBtC+zhEysvdKOMYknM0QqS1FcJI4oyIUk4kSOvVRpXSEnouRHl5PZlkbVicfTO7ilZLNU+YlOX1hZzOTlGL8kvvnXxpWshNdGsqsgRoTKzC+xlKpTYZUMWzCHxtfwUpTHtAAQmQ5vxKjzUFLmgmO5tHOIVinSPItCyyYOKUJRQKnTRGGTPQy0U/3+L193/5ul3rxbQ3VXejZVGu1Yc+fb26mqw4FKDjzbqhJIu7KLZLmpW2OkTUx8SSR82vFPnf5Slse/t2ZWLbQ6gABCAAACC7+pv/7kmTogAOjSVSbDxrwaalazT3jXhA9a3dEpS35nqxsnIGZuWcH0Np+2MULRuKROC04xxJh0fUrdcO9kko9MuKp9l0Iepdu5CxIhdGlI/8kz/8ocNdq5LP6SUo6WlDzMzurOKMMYV0bmV9HoN7BhQt1R2eiGTcl1tv5oAhQllKAC0vw8A6eMgoAombFzX5J1Nf6WjECV4KB0GhKAAu7FP40uchq0q5hlgVqMBwaIh4qUeZLiwZERMXIhY68FkA2Kvho9AyH0dsQtkQQUk5FKD+Jp2JhalCvlU+P8HCbhrczb3w3+qf5jYBRMkdhIyX+/fj8r/5rxONtlkcqkfK/GbFxe5lR6cxO5mtb169S+enr1esBo6142bNP2p5r+NbX2UZ7fmoS7HfSpQlmYAFlhUQugZRh2UQZmmHiAR2I9jwJ8rawqYiQ5q9UMsYaghLZQjmLM3vquvvINlpaGy6bFQt4Y86lOPISlZZi26sUr3bey9gv7TNlMOMYgMpLQWuSY9IOBmpaBJSTlqBxWgSGNNydqH4jUkzaVIc6OC2qcL2+SRf/+5Jkw4AC/D5Y6esa4k9CS3wZgzmMOSlgZ5jL2WQmLOSUCX9tsw2RQvZoVt+fOVuv2d3/bc1/31WMFcJQrxRnZ0YKzERUntVaFO/qLdi7dT0YuXIpnX5V+qCNW5Hlqra7jtUQ4JKScklPZFAYr1/n+ZK+MUiFPECKHFjYU+0KlrHJHOIukX7WvljWQnVHPtufmZHpDcLcgVfYjv0tqOWR9zPrMeTl0OfxaWR2f1gpE3p2SIp/SO+0F0v+/vxxG/bazY5IgVRuAKuIRZXi2MCkmpSQIxIcmftqbXHtibIo9c0ocEzIcPx6FF32w7HUQ9173Ob1+QpFOLksRUScwUxjudCnViuxSKc7bq6nMzqpcog6s76UKj3XVanppMyqXpmUVtruvHzhMGWo3d4Cs3WkgWA6b5I/9Fn6DOO3AuKoOxQbtey3grbojJWHfvn348cMpGEeOpkIPUsut30AA44gn2gUsyBOKY2MoZmXCMxwc+pIT32/1I3+n5dx337hFAGFHvVH0EIAlJy3wXSWBYqgnGAU626SpAWuVDihgOMy+Tjy//uSRM2IgutY2BsGE3ReqTrDZWNezG1hYyYsrfl9pqwpgw18saEhHaBK5Xubf0cPLAdLu1R9qZ6rrcw22k6fYtiI6OQ7IUymQjuhXaVrvjyoOlHYwyRLwfZ23QzVda+Uuj59/b2FTFbl96hEKuCSSKckXFI3s3FyE/6GhlpWgjB41xB4MYsI0ws/OhLy4+pFmU28a+nPA7nhL+hFCGQxyoxmLVCu19xlDPs+2dtG/sSnp7Nv224nVqhtxuR/Bv+EKOEEm7s2QfPQjaogtFVUaUcVWF9FQH1O9X4S5hrloxCddsWvG3WK2y3eF0g3uhDqAzN2akkSloNuNYiJmFZ4KqlHHO1nZVrn5I6VExRk57IRBY2b8X6b7cOcjeCPcnM/L0z+W1x1+P4d0AAAJOGWSzbwjFCguXXbK18rPjcgou3SWFchsoe37jiKmQg6H2gfqjQkkjuve//ghCOzMOhmddpk233Hd7Jo692yezV/7cuq/ulm+n2//B0AIACTkvjaKFdpWguswlrxo0o01dFc5w3D6Q8pFF04r8Tsu26HNBdWVv/7kmTNDAMWTVWbLBLwVqsrajECb40FEVZsvGuJPKwtNMQJvBnNbm7Z4tXylpHxEOBLuzqrj0OQ7I2qXOxh6kns5kRtGTZmR3oO0NMNxjSDqjgsks7fP2nbq/9NcySSC3HVHJHLscERBAxWm4MUfluom7pbW/IuGfdoiecJs8ogyHb9v23w8fqydczM4daaxzsVnffZr0Hs+l0krHe3ovbfi3TKab2Rh676P7+f9RA4YAC3qdHE4sEWMjy0tFUFIAe2zo+o8AuRNSyLBImu0TyLta3S2tQY66OpoWF5OOmlsZq5hxbbrWJat935mZJ58yaaOccyhRmckUb4ytWNibUuN9cji/WQ7uXQ7dJbY/tG+UruHL8JvJwFJyjAoVP+NYdjs2og+icpIbzQ26K1sEORRw/i8+5t//vZhqJ2BYNABRkFkERLHI5HRkYlurIyf/90rDOpbQcSXN/6f/rVIAAEJIJSRblFCFx/WWQrGbYdAwi4UWLo7CknTPZRFBQQHshaM35SbSkaprFNilNBPYqzq0zUsGZ13MDtP3NX3SQSdGr/+5Jk04gDEznUuw8q4FNLK90MxW+NgTtQTDxr0QKWqwj2CTCIFeYQc52o+jm5kcs5BrYvIwCGgAAmdbj8NEtUKJgmU0hKtdtZAkEsnwIF5O35RH3iezIZ84jd/+DnBW1UqETcpDGVmFjHeqrnKrOR2mOHCMlyWk1PRnmUhWZfJM3OLKr4iQYOexPWqoBElORsidIwW7BijbZIEVWcmD74FEFNqemqPqmRTaKcy8ES6GGP0NNbvzwAENjgvAcy4ZxdoZjtdGPBKT5Z0j7z6veD/XKoufpgmSdrTv+ah/H+t8hsoIsO/EyWCiKhIKSTgLIFafxaqwmwQwtB/K0mxNiRIMtalh+X88pV8sCAHDfvL17jmNFW+Q20UhkMJditHBvkg9ORg0I6SGm7+rl/Ge8tk8su5GT9U8LDp+4zT/9Jn7K8pcGw1j0CAAKUvsFBCl5phqgh1g7HI3G4vNAhhrofZJKd5I2YhOe4bh4FKtUZ85x1dvUZmmg1xSud6r6YyU2Kkecpy1DiWtGyvwjX/NfNReb21inSW/bSXLLhGD/rK3/7//uSROEAgrpP22klEvxVCIr4PMVdi8TLWGwwa5lxp+rc8w16Ht8AxZnlDE5MoIaQAgojC8ArBxIeXkISljFgnc5qEWNpxCJtQ9OIdXENuXb3VEOtFrI2sc2nRVVy8G1Xn1dtNwt+04+7GOkDglLv7p9mqHuZerTWIuNbstL78dX7zUT//PrHKqy/AjKD/AIAAi8SkknHRKNAkTjQ05ddYZDImHCTEwOg4N+C2VcBHE1BQNe7ohNVYvXrC2UpDcopEyCpDPc+qdm3S82I1MYGZQ9nh+VeybZeMbrkV4WehbeXQg5fwONFeB7g9O6ACDBDSbdD4AKpIBsTX3tYlSR+S1rga1841JE1TSgWvD3/vb94+ml/9/m2vOuY+o9rZjQIuKMoRLdyKkX5xzyNqAsqUMdM6d6uzlDikkvlluZNn6EV3hkp56nPi+VX/EOL1oUAAJOBfR1zxgFgNLgksKjBUo3FcCfIEDgpEMwAZ+MOwwRWeSPfJsoCldLeheNZ9rFr5VdgaimrtbXYxBlzqiwuiERxNjQNCisSr1zMTCFYOG6LDf/7kkTsgAM0TNU7DxrwX+n6xj1oX8uZP2VEjGv5iafq6YeNegjPRp5AGCOvVCQ58aiRNjY1865CaE6irxj0gxu7YLkWlRHmzm+hsOr7bUaFnJHH47w5HTTRBO3zfET2gw6GOQsyI5WqOSm4pv2Zr2O8Ga5FPuo5XyVCUAFrj+ItNBL7OQ0FKBQwjDDHD40wkEn0CJhhiE2ZQ8kFR4XEklYYJHO+yBd6E6G2d/JIhepcoe+mkkremAZU8DrSX70HXqK5Bd2brc1ljvWeyMJI4KUgurmLey3FznFBo8QqKHmExxxYjGRmsTNGNXfRnRm/qzL/1+WvHdoICpQQ4syxENBYweB0R9GsbwMHKQOhx/Bg5VN22ch0eex18nT6HCyNYk9uMFc2wuVHKKt8J7lqDMItDBZhh4np/hoSKvuaRHf/cl1ZF52tAECUk3JHiL6Y6dIsNXyASlYBRWnLRYOs247E96VxnUSXzfM9M2kbNe/iVmiQKSRKbpnOsWloxiHYd1I7JghkBDFNqrIsU66qZHBsVDsMX3m/ZfRlVlf//BMQXJ7/+5Jk6I4DaTPSG1ka4EdGmsM9AlwOlTVEbeirwS8bq9iUDXYPo6Ds/kQEQAE4mrLbwmBPXTFKNCnFIgBLo5b2QlzseN50LaeI+mSqqLyFkfk2JtOKrkVUt73anVyL/zGk0BBc6MEgZU56WSlT2VbdqaEHC9gpdJAANiBE6SY07ErTBd4I9oFkGbCmPFmEHExYEijJEiuaniytkaHCep45GGxOxKG5yaHZuHqG7SQLNw/YvwBJrk/O/LKDOv2xlvPGdI6MFBwrlceh8zKjmMLGsBcbJ+oglWbVij2UXKSnsrq+ljap9BT+jjXOhDrGEWwqokEEgORttttwNaK9KFSViT8O+mVITSJghA/561rSTc7cioQdn7N++/3dEJ6SklMMORmKqsidF0aq7sOxoo8zOKHl9F+is23VvrvXiwNmyJF2gXgAAByBkBkwiPtXx5MAA8wVE/R4hCWHao3mkAeZkLWVAUHnDeJynKuOrLYzA9LEJBfjFaKyyOV7uNy3S3Ll55oZX2dcxfi4REZnl5W5TksIvh//+5PSIEwzu+SaH/O0//uSZO0IAw5S1TsPEvRN5fsNJMNND1VHQk1oq8lGqG20YxV/yAwd3GgPPSnX8AJIS6/eQlwAAPJckkgWIBDMHgSgeLqtxKxc3U9XVpa0B6td/qVmud2fZAzJl2VCsk4XOWGva5dWur3dVGjxqzDmAmEwSOMOOSD659BMUPm0M/6wAUnN4ioAZRxQwgC0mniU0xh0K03eJEONJZVDlyff2zrP5qci3Pr0+6lJXqfWot36We1hVlE5jYpLF3fxEOKgwccI6Kj+IHxdNCBcJ8gNq4QgkjoCUDZKjuEJayIM7uHmfeCD0yPy/ijuABLgwMFR+8Ig+tnGBtAE70UkkncDlcwuB+FrX18eAYRZd4LynH128Ijt/Px9U81VTF/9e8RO3e7a9e377+9tm+LaPjM6IzeQIRiaaHs+kNutr9PC03h4jL3c55PWc/bQYgECw+Be+1tDk/02vfzM4OEhFQAhSAALl/y3iAlqTI5mhuTJ+hIAAkDAomRM2b5HKDdNZNVase4xvBOjUDxhNHT1dtdzGEg0myEa9DR9KyA1bfXJv4Vr5//7kmTuDAN2Q1KbOBriS8Va+iWCTQ7ZQ1RsYGvBlKstqGQZvzXAZXCPeWW6x46KimMlvfevdydAAIVtpBN3fpELT0Rk+JKEJsUA6ogbDBOqT4XOcHQ7kDogR2fm+PvJ2zORdp6nvbtSbewq5qFCoQFBcqhQKpKiZpANtAp0Ra+v+VAAAUo9ggsNIs4ANG4NDIoIHxK1tfK+iwQsBRhxQc+2vNvoowT2lwNJmXvhTRTOG6OGKSMfWvy7LKVSKzqi5lKs/3gaCwpO6WiIGRYZieHFQ4x/nT4ZnLoNQqVFM8lt3YmpcWwCGUyFA40VKJYzYv/PDBxX+gIgKKx1hEeRDFDIpOi7QMiozPE9CU+DMu6P4rF7IVEma+OIa0huG67XZmKqnVGb6SulKMq0phXQrEcWyrVwjFCnKcxlp1bvo6Kooff//K7NWDAFARGooopJ3wCiJs8ak9I0hDDnsDe4OKB4dwQU2apWZhaEIqn3I5J1UpZbd9vb6TC60E5JsMdiaAEGfXZAmKyKmmxzobHiF3FheMWPOA1qTQsMACAEGotVp+n/+5Jk4YACwCVYUekSUkqC6y0lJTgOmTdQbGBrwUkp7JiUCX9J37/w+/rZ8b+6cog8RHP24x4+5t3j74VoOelB/wkfQwgEWSUQSVOvSkM5NRSS4k7QqHQyOQY0UVx6K7CRlUTlMZZsXdxxHza6ku/yj0p5v+lkzT30z8zNNCfsos0A4qWuDwimT5ZGTn/lPTFhxZxCfcJ6H8P/qBzDihEEsLhI+hiAwKkkglKpiI1FogkyuBxclIYl8caiUaxPPOUzVB+Epf3m1+9M755jP2Lzvn1tzMmYiy3860yQ1VnpselN2oRnQGLYNsxECc8hFE15WUY4Lc+x+yRPi8TuXll+SFnQzOOdwTR4KEAEBC0pC3IO2qwTI3Sg7FQvBIgEHrlFSMjGKJnpef8Y3EoaoRmwcJCVINMIilC8IJEwNhaQLwDUPPaUGHTq++leSsq7n1IAEZoABfhkQDgsyU9ESIChmbsPrnzhMUPL/S7Kh7lDc1Rie7r4zYs6R7ksLY5axhNaH4FKd2W3cm1bhVMpbEIdi4vtzMyIOYYAIUIhk8648Q7i//uQZOuAA8pX3FEpM35gqxtqJKNvzJlfcUSYbfkYDq30YY0s1Vd+JAvERYKAAh0KAL+3W9hYO2WJDA9cIHnEBSCq8cUlnx//9sl8fHb6NtSd8RESrVgqilj1Duxz0NN16dXCQejOYZixBDZfhjEC2EU1lSshqTo6HrsRvoT5m3PnLxj/4ouguFkUABbOLkLmxAZxASgDfTBGSkOEGqCKc3KIxOrttaXruFTW4qlrVerJBtmLqFS171pafGKwwsUmU6aMpBmH8ox+ewlCyQQwaM7TdDN0NuN27VvglCjVjVKIix7DSsumSOsdkVlDUw79xJesMj2sst8xWsUmDAh43BJxhyIcKt6lZ4HqtHzsds67wjO6v9hdn3KqRf+G8FGX3Z1Oq9puijKhieH8yiGcXwqjyyXj2BprUjEk1YLdjlEgYH0AAEqbrksoDChUAWagHEjLKlbRViFQZEJ58EIgFkDrbjCNrtQjsmRQKCLBXcM2CuNaijrK7FXefKWlWeXSpEhMejWMggOGRHMnREc+2k6GaPXp19pWcMDFEyVF71EV//uSZOeAAtM92skrGuxdqxtJJQNvzQ07Vke8a9lBHu2kYY12qeljFaaxIhOiK+R9dlTRFHIPABIA5IAACAavOXmZ+OkQAp3Yax1J4fhtlKKt9nZ2Gf3SsiVTsiU1+RTzn18uSETmGW2ZZ0KZJcgs2hGRNCTkhxDI3qmV7JTDsOXYBldqBsmABQp/vn//z3/SBFSAZY+xvA6R0ELiqM7o6hGsPjg/ePH2jhbtzt7LFQSEX3bTqzw7XnaplenyzAgtccEDaeTJ6UhYDCHJ3sIEDNdjCCCrTiPc2eTJmECBXTuXNJ6UhOyTU9aWe1nLgbfHMgMiYjLZ7w8ee4cx4qQp+30EWndd/ybHgIAQQEXxGiuicQiM4yB6hICrB3HO1sl10g0Pd7Z91oXBpIgQJlEIdsj79/5hD3eP2J3yOQuawDfQARTcQiTBIHcqYQQXXKn2JzgAiIld4EIkR3c4QcXEI3qABO7u5poAE6Su5Jw8OLUBgABIM0hoFYjkSPqV1NAcIancsySakceE7gtLCVgQECBQsDRIkmInAojYZCCI4nFQeP/7kmTuCgOrV9SbCRtyVCeqxjEDXE8U7VrnsMuJnavr5JMNuPEkc8G+CxZuOAoJRBSiYo4gXiKCUFHSrgAQIUdBP85O2+7u7o7nLMkO8yzPfs6saGRaofD3NyOtbLjPNCTpARUIgVABajlxPiJyauso9AXraafXv57vKSy/PBhL5uZT3WFlqepojx3rNGqP2dpKsdq9MzDhYPS6WqGIgmZIyCBIoWXhCbHIXZ9//Wi1r4kkkFSo63CDtjcK2pTTp1u9lE8B9yP4NKeK2DdYs+8l6iMWgR0DjGSrZ/QjdzcQ6ZxWatHI/yt2SllHPh+XCImTgZhwXBScsVW9FoGN49kLPGlherWjTAUxBWmNOASYJASUkkhwNZjEVGpEDdiCxD/+fPcweaaMUsY3v0k3qEEF9x9tKzlxmM2TJ2UtXP/+zRWZnpKrrmbV3YmNGIThUXAJVoVNR5Efpxamju61BUa0oFJy7QtH48NDV46hg2kDupAgne2geiSztcYyH8D6qB/XH+0Bl4rNhFsXzZNFEkzJGUyVStzU6jORk48dEVWp9Vr/+5Jk2AADkFhZueYbcEqHu1kkY1xL5PV/R5hruT+fLiiRjXA/m0GAtyXCmstBqiF5L5I0jJQFiAwQUCzf8Md4fWC6ZXxFCSqWSRQKBtXDhYVDzpUEddmMc/uUlZZX5FOplP+dyvJojb7/yl3bfynnwVBNolBZwFabUacYcJCYNaF0Sv9YABJd0GggYokggsRLTy0cQdZEuNBLlByx9qTcp2TPDj7Lmzc73Ce11eJGjRXm2tfPGBSixXLoo0Qayg1CB7cSHDjIOaEKpmm1Spq+jLq3WavRaukuaikqah1XrWx90xKmwSTioMim//oVQgp40hf+ignwU7YJArEkkgqVAQFUR3oyi7UWE4vh0Iq/awcY0CBzCq7ohYJY5M2xOGYoXFI5KHBmpMGdyfzY7n4nyZ8i1UmN+mZocO9XNEcY5KVpKz36RKppB0M/suSWHkKv/wkIIIIILmsFFaXivUYiWVRZEBwMQEEkXnz1kJI+y0Qq6YsfZdsPvu5Td6tHcHWVjNDapGAVX1UjVSJJHY/m1sN0rvfbk3NcmCjFq5rWQci3//uSZOEAAx5D3VGGGuZA5EsAPQZKDoj5XGw9C4lnpO4okY1/Xzsnaoco/pFU+TMfkD4oGZ9Q0NDwMAtqkUkinKjwAMV2r1UFNaFBoLhxIID0vHtVV1KVzaLjR8zP1NabbbrPuKzgjRYHXJMMoZQopAo1eodxJQEHQJAURIVGpschZ9ynY5nh2VblqbHozBvpDnwxbHm/pqTEwh0s7/yiFBKJKc6QhdJtEIFJCW4CmL4xhoOvjvMxSSUsbND1ex0JVcK7dSlkgGk3NmUjsHQflM//ZyabSF1rJlsGOoZaVG7X6KLzQxFO2Sl50oU7BQDDpigzOsem/8eGAgKBLAgNyDKMN6+TKuXECqzlYcmX2QvMMTvOXzrTTe9B03+qnKFeof3lV057Nps/TlZ8SOeUlTy5K/n8Kmcc8jRMj2pr+rNByMIBmuXSTZpH0pn4yGDusUc2SX/oknUABKT6DBmCtiZTkpbQYhFFK49OTiLihU4Zi8URtQSAVUkPjTe4h3SbhKuozZSsLW67zX1tnOqfXUSV0cpnXOjhpBQplOyHfVzPOv/7kkTmiAMkSlq5iBr+ZaorejFjX8tZK3DkoGv5dqatpPSNf/VkyEOKM7HZmlqUcUyGnIW9Ft9Lt+IsIRcVcriKDh4cOghkkgAUAEGn+gsHQHxd9omHiflbTIDRYo1vljoHuWADhHCOIR3M6pdNHlyoaDwKH2hQIi4IDzghAAPgIBg2+BX59Uhp1GEeKAAFKbsgeYxHRzXaX6U8CcoQ0oAdJQeoLxoAPzQaSO+U0kEO0huITFOrXDDdaEk3dmFsdOe4EWHa98teb0khExucLC7UxSnqsZ6/XijBUQoblqTLnpHbyLOnFNHRHhnrDbQmi1r5eosRTEiCeX4qkyFdNoAKzUzRwkmb1YRnqbhCkMbBFG1GhGq1AiBdA5YokR3YLOMJWkRnFW2B/tHI/LakpI+hqrdOHw2fbaO0zPWJY1h2RxJNCu5ICDwP809VLKEA4RSbktBlwl3shMUXU1tD7sJBFwk3L4v+Asxw0u7LU2mvyxy+ptj9nOccrs8orobUqT7xF8D4beiaWuy7NoxuqonU5gvSpEoz8N08v3D1uhEnPVf/+5Jk5AwDb09Xmw8q8EUDq2wlA0sOOS9YbDxryTyirmRhjXb3DhFQxBhlpQ+5pcuv88VKB8AAFOaqF+y9KO8bBC8RIAU45AXlmTUKTbil4Tm/Us0ODEb6bgwsVmzGjWh3fY9K2+MaxuNEtVCQiOmYI2nkKQ0Sr9Kk4ybAokz9iaMKBl/mkdTBpesYyup/lSyV6pz4m3faA1FvvWHQ4AKV5KSSTnGS6Kn0dfaGRW81Isjb7Wq8TJz084wRuSRy6czGmfDu6PfXrmPmS7tF2a+/e8Wjmt/6r5TffjWjj127/LSZcxPcMcClyykMF+nnpgJzZkNX19n5xQW4kAuqlVWvieqqTDBt6+b40AkDqhIvHfaTn/G3aacbZQL8Zj+St5MeaGLQgVssc4Z2Fw81WpXrMzMb8YoeCHL+eRgjMQXkDGYHHAIkh4jXHh5w8OCyJvqS0OoAEp3ynYKFyKXL8L7O4oes6Xs6dMPx6gBusFa5+d+J3a0z6rMWvXWNTOTF8WxyEqpEVWPJxZGYTJ3M2T+Xz+yD/FpGCBup5X/pUgzon4kY//uSROkAAypFWLnsQuRoaaqjZeNeC5zzcUSYy7lgn21k8w12bp1mcYvwdYT0HyFQInXoeJrZIAFN3XCSBBGbV2kwtsM9XbaMswjElLttt5xj6ziltXpI+tWk+bQ/vH8bXx7VzhQoIpyYcwIQtxTHEkImrjAm0VeLOIdseAufR6M9vkMRu4mjvqtmqe6lE+J37nOoAABTuaoFJjZSLc04yrTKVJUvJBK3yEm+0CGPTvdxmu15Fcu5rNUW9JpHk8a1L0tEzowYpGc9RQYVq9XOKXHcodVy4bp+CSKWbJSdI74Nk7g0JUdH7CYbDJIt3skHolYnetBo+2J1FCEopJyykjb4UIvjEvOcqcqrza286HSEw2z48/oraNOz0zIfTgM4pFBRfzXVFJWVrxhx3wTSphkIo+jCCtch0tbdMzuje1IkqeQr/v5uEHHCd9Hf3di06LgjVQAAC7CqEMPuAB9QlIpBxDcw5QvQxBNBmTqCzJMx+feOF9sQRhhVjP8rfzCXZ0meeFLEqHucU3FChBAws9QEzML+OyCDLEYPIVDyDJPQ0v/7kmTmjIMMRlWbDBrgXIlKw2HiXgzg+VJsvGuBZKwrnPMJughM96vql1N8NufyXfW0Tj5Eg1YnfiARtcSgs+LTnWkMlIyRttppwOJGeDsOIPZ+BuikCN2KmD/nfGs2PFV2aIyVOGMtWmKzKeiEZXqd9xz0OrEVkO4xTvaWb5hzNT8QMREeO7u7ylCz2lqAACVbmYFpgniSjXWfMzYODAQMup1VZiJlmQbi9atTXNTOWO8dZYXaOV1LeV7N+afWrl9NUVwa5xOtY+e8GTOLGVSbwfmNIXSzHKGZrY599/mfmwO3LgwiFkegbi8DPq95YqAIAQBKTv7erQENvuEvUB7tT44l0DgK19CwyOGviXWoM0KLX0mNghIh25ts9ZT9gRRZpS0FjOMPCoPh06tIDI5sweRAwutlg6snjXJWXZZaGqw2nH+1agAAAo6EyOE1hlKMSXIbl6jUJRAfaoyTxVITphtc0pQxilyhjMRf6JxCJSyivRaV0VBA1BflUubl8OXr0p01MkRJQXsHYYWMGEbSkDS2dRML6F+izO6thesqk/P/+5Jk5gwDaD9Tm1ga4EuHq60YxV2MPQFSbGBrgVgR6uj3jSiu1bLZ4PVdGOcJogAQryOON/nHHf0gZ0MTP/0R/9/EAIJKTkFAcPUFlt86b5ioDgRl6LHIkQ0S0TT/em8RDtdmrxTnxtC9csiV2p+Cc1y4ZLWmrRjlYiwPRwYYuIeWnLBFCn+CFgJeJ5AwfrMcTNxEAAk7oz0qel2SQltSoQjIj2tRt0sh4AlEHkVxAdx6ZRjDfJXuxcsz9J9+ks8ov1Y+OzedjC/jjlZqd//vLJ2ArMtOogQG75JDIzBBjervuZErZ1s/8L73ov5HcsOk2NiOlTWl/0oXgnBkey4S9IAAItaUdl3/oaRPX9kzGtZozDREgBQP33L+6/rbzO9TtPXd2QyQujGGRzVENTFddiquZNT6eedKvnmQ8DgmHtig0XixCFjwYBJw0OEdY16iYG19tVUBKMrW2BUA5UMSkPARGyM8I4jCVYYnVj72ze6zvexu4vRu1TOri4MaM0QlJncGlBxoKJq8QOzP7McL4dpzIUfs7MTmhtmjVvpdEnCd//uSZOyMA840UhtZMuJRKGrnMQNcjak3Umzga8FQGW00kw101ECd5YasIP7IuOfqIAh1gABC/nDw5BkUqDwge5s4K2tbnio3uN+r44cm2UkbZzHGsMawlI7SKnGkPj7pEPMiPvpgoXmT5khKZDuYusqV/6VVC/QazkgAATaFpGNoMTAgg0RQSKXtQSFhFdYgQUQSqTob8rPJKaGmUtKkMGMDfSDXIlMLkMbsyiTY1H3p5bffu79NLDkId6nHliYRFxayZ8eUzA1vUO160tjfInxLO63+eGtt7a9vWR+3jUTpzYcmDLRHsfHz7EHptEEfgPkkfgqvjfRRBBTcKcbUg0uGjkmNjcs1tdbktIlFvJjQWOIpdsz7T5renavr0Xm5EVHQSOjJjpTTI+OFkmmTTJ5YNIplXs0OvW+cyxZoQVhIwAARIT5gBO5wTBYj8BHdL4KL6pWVAKASCCo1gSRcjhUz1DWR7RqPI0ERQOPVdtmYx9HWdhewqLSjWhLp4RPJj6fcqpcgaYUcQyXbXq9iPsbk0RC/so6nUPkIIW/T2iDt8//7kmTlCALZP9kxixrsRqf7KCUDXY/FH1Bs4MuJdaRutJMNfyvf/t/Zyrr67zEW9PrtE2zy1V+x77K+7Bac042UPEB/h71gGAAIpSwIpi0DFIo0X3pvuE6hd9FepMk64QYjNOI2WqORrv/+e+7ffqRk77KrlJPyI27b3TqfWwxfHHKHCja8Xf6wAAlN1Ow1iJK3XxdBG5WhnLkx2fulYoFDdfLjx97hxG/av0sol6yAYJPdcihvRiO27TOtP2ttdrWn5enu9cptz20uonkENadqZlsuW2313/9+Wbw7erYDjeR+tkVVS+d/+2wh7c3at3zc3d7W7f52SmKx4o39lAAQKtEaaju9DJfOvSiOV7DGckhyMUrn+kUMOlZEznQ/L/+PL2kdvaRWQy0ruT2qe5JVXM7d6cn7dS9t1D0cSZUmZC4LH3GrER51HI9cRxoAAGASSk5WxjSIHht9mwQLbdzlDB4gAXwsniNNvFBsTEW1Ld9yleKrXU0hpiLo7OM8uZ+acPnMyvTs+Xsbc99tipUBLU9SrPtz6qYq8d5r75jtstn/+5Jk5QgDg0/aueYy/kAoC3kwYl2OyW1ebDDNyTyfbnSSjXTqaOvHTq6f3d+r14ZaKZ6sk1yAgTa6OE5DQgBAhu7KeOS0AWyeVh+H99Ap8PtCK0gD2Yt43f2h/cM8MImVzqVVrk3mB4Tnn9WSoTJiuHPgGuTGgoSDPIm2B2k381SD8Df9/d8t983/+gAASrSE0lKCQ0mVXO4FUghNH6B0ZE85QNSe29LbEOwi9enaamt2pzU/jD0r7Lnqt7xkkhlmpBcv9jUQklNhyr5Cai0W4VHaTZX1NZpGBjjGUxbVAWU+nUyu5uZdxwRqrVLWPpO4U2flUlZCCSrfWls2Thjr/qgAAAJqNOLOUJFh9XIINS6GyYgiQqpezrWDxyZEet3G3MNldkdkd2Mh5He//4YQWDKIMrmECgQlstT6izhMaQ4QB6QDqSZ0CuQS06zFAOEkk5cUIL8eScel9JaU7C2OakBBrwbxk2yWa9sWt3vVUuQI20Ko9iZV+kaTtkM5UYrFIzqqpGnFNSvXFyiJVe6dFD7rHiJqsmSj/EhwyIplK0TZ//uSZOkIA3JJ2VMJMvRNw4udGMZLTsElVGzga8kumC20kYk09oyjnMLasgTZatGKc+C7EKDUUCpCSJJUMEAwOLHCjmLtGyBmIrV1jdOlUMQYIEBSlKh0LIPyObSyLkEts/v6D5vUJvf9lyPATLr7bf7G6w236Odu3P0f/F3/b/WxNG1gAlObpkkpUOcnJDgoQOOopJIZhhktdJueQESENrxMvO3WtOM3djitZbesD3rGH4a26D6vz2XvBSmZFPblAxbUd42OGoJsw1ZI8SE2WoiLExIODrBxFczDRV72djEZM9blTNVpiOPded9ljebIetR0WAAZCdKdjku5ZEPN4nAGDChiFIOwQT9YQy/5EXtVlSI5MhAQwIUjTaAOaWRSwNHnvEwBUBXgYcsBhFC0rIhhb3MoS2WZZrMu0GbfpLIAAAJwEBDN/z0wU+zbjgCBaOUeRwW+hc1yE6B8VfrpRqULglkkyp6SUyams8u0sVgxxvdeNxKmdqT3aeNv7Lr16npJfQXaWgWeUkRMomEqI7nTIRuOsw0kW1Ck0cZlXD8rc//7kmTpCAMsUFi55ir2TeNLagxlOc4NX1RsMK3BL4ytNGGM5B/s8/528/d////Z8tpmNb/tO/49e9KU+VHEO688TBJbLkabaScrkEkegIZ96vjhNvBZBrnc/zv+r1dXutXh9IzLKeyTHmQ5o9HaU5HZWK1E2fm9fufc1OnfSyHcWZCGf0cmyFmcIP+fQZIP4VJgpwLijXQxxEYYgaggPDTAojUARwGkAiWvsBuANUNRjuceERStD5D1QpI94NoOHBN0Mmyr63hVNUZiksbqQppwu4Ws6A4YJCMoSwhtDt0Y15Nk9Vm+KVYlIhbfNij5/vWpjocJsNBIIZUO3AIDCz9LO3aVCJiMcibbacEMd5LhWQoewxn2oPCbX+H9K5k5uXZwfyS11iETlAeC4UFxrUVGE6iDAxjL2OPYYbyDa2aHMOkfElUAEkpx/2VpkhhEl3QbE9z4OpLn8fangociEBjvj+yjoKJFII0akzAam1u2z/XbNfcLMh5PQ5M4QsDcwAJFohBhyHFixQeRDuc47uOh5OghffWm/qCBT+j6N/QhPYH/+5Jk8A4D/kjSm1ky8E+qG50Ywl+OVOtKbT0LgQCNbzQhjOY5XVLnepCvU5zvJhxbqSrcSUSCoYxJSNgpr0fBvkQIUamg6Dml5EEki0JfnSLOlMtTzREMIiOqcZ2SK7+gm2k71CRs283e2nE7IUk/Ku79CBCIj/D+CP2RDDMxGAiBMJ4AO+T/mAABMug03ZN1i+Y0pnbOis7Kn9i7+sAWZJkCIihKBjo0F4qUibRsuXaiPiVFpIXBhMgKEjZ9AQkZSy7zC0T22SilZuEDLUSkjM8lbRkUiTzkoampCPVWhGE5mvK6aQuZWyNTWhWXhIRll4l843jcNaQ1r55XhMnZSlH3lxldIdSXlOGzyHl3It5LJVwBhhIJLbtY8XI0mS1EiOIunhjMPRsiUSYj1a7pv6qmzV9utvlOLn+YkoQZuhKzGmvlqzLCinFZAjLaHFjR5A2qYwaw6IGnVm15TLFcLXAAYVEEMB2iLIiolloUXJaKx70sqMG0S+DE+RUAxagQiQVJBkSKhX5nfOtTZAi3Ldl2TTxBG5tol6ajKo+TiScW//uSZO2MA1Fb1ZsGE3RXqBtaGGNd0WFbVmwlLcmiLC1oYSG7nDX+kpohgxEYNTr4XYldhNEMFDMZNajMRoqy0m1q9Zv+VBVADy4M0S5TFQFTZ//EkCFGbC+a6SNZ/vCT1QCADUBsgszYNnqv+Ztb8hkLSNO7QXPq1uU1ibHyQyqyMyHpw19aV5xj+F1toxMQY6Rrbk6ExPmqLValtG6z5/Y4pjnnLhqTYASScbbkbbnSEUVH9dFiU3utglFg+E2ptef5fDlOtePeGGpW4Et1QuWlr85cxDXTqzDFWZDKYVBsXA6Bns16Ecxns8nOTQp6vOVe6+/+n7f9/vfMDBTTckkcjbctUXRIIEBxFElJDCUUflskN1PyEAQkEKH9iRTlBHCcxMbPrFBOA1AQ1sFQb2X30/98MGtRIitA3ibdZvnt8Kv8t/Hf7tq//8f8XioAhJSZkRzUXJQxQyVM1VqiiDIGreH0GzQQOaKHF07YRmFUTOy2QV22H+0iuHHB4PAQQ45IgFUcIvmG1GDQyEIhl8GDHQoobcxQN2UmSzBlu0J9vv/7kmTRgAMQO9tR5hruR2dq5j0DXAqNXX2kmE3xRY1v9DMM51LzZ4e3QF2jEDJCI7RCTz3WGYWAKSACW4gQAOCtTZENn+k0mgW9S0gs95f19nIV5SlN34bfbsPnMA2tu70s9IdRZ2M2tn9/bIGTFawWl1X4d8zrXyy7+5wgMJaIM6aIJqdOUY/xadN5VgVj7pfzHBABKd/ko7AtKjsIQXmcDyYoye/ETzMocdlLG6oleRae00z+Wa2c1rumI8m83yLLY/vNCIh/Oo1236ZyqbO5KWh1UQ6uxVQcvQSzev9w0KC8eRKis0FTkW/5+Fdu7hBCJ7FAAILu8wsY0wUsBC5TOGzIWvkm2/kkDICwZFsHg0EA0YZqs80haWoxnqAmhXS2u6r+FQWVbc3vCECmXxJIQptqXStsLp86SSRdLCn//yw7fuD56U4ufmchdEQmp7lCycdVAACM28wFivoxyqRKBAQWnVgZ6XyYeMAsZZJ+cvypQc0XDTalY+qejHD7NSWHakLNo33m+6R/iD84cbqQu/xcykzJ0eBDZBIbqpC6xV//+5JE6IiDMkVVmwsa4Fuo6tdgw1zMLM1Y7DxriX+mKk2kDXj1t5/+Wh3L9Ry+GknPhQgX/8Fy7lBZuaIKhbkibjbcHNXsYsmgL5CRRg+4dqS7ik6TzvemyFVn/YVyls0Bi4LtZL3CqXEUWUOgwpjB7MUHULOxTR4rVjXdIKrioZXOgFa0XkBw4MYgNGhUicloABo3FM5BK5RbGBUBq1H0hV1s12ghdM+1PQw25OLjzsjqSV/myz0Nv67t+iu0dLUsXvyDRo8SEGGChgpoOJCJ4gIKdassXDFzNWV8UXMITkYYQoKeMrx2dLGXU/S7r6DBOYwyrXD7fXVBE//MAAQpsxB/D/LecsJRiBLqRkZRSS9L/UrLV1uO9mlxGt75v7R6WhMdpa1rnfvmtotPWrhDOQpXe0QzQ7Ecxl026Ib/K8rnnR29V85MrdnzGZE9DAy6+nj7OYUAElzZsIgyGtEJjBNS9B0RKfp30kUuBK3AQkoc5+Gm24Um3Hcs8WG3ruNnEeBL5Uuk8PYEU6n1FOpdK42Ym9JL2bmasRtY3et6GVtu//uSZOWOAyROVJsvGvBA4+vdGQNLkBE5SG1gq8liqGqM94l49dmiO81c7b5WyaVf/jVTt1fEfxxP+hFnWi9c7+mgp8/UiJRVtVVGAsJubQ88pTmBKSkM4vPGczKg14WsRYC1YQ3dTweyOTXQp8SspGatCI/c3Vabcm7HWY9KcQgbIvBt07px4xiqfPKSAAAk4SBwrpNpMLIGKAKNhx4FSWIAwEtIhJDQ0CYMm37aIoNwpInKqCOy7nJTymlr6Vn6p49Sf7JH/lUrZHLTgRiJxLUBcnGcnBWr5VOaZsOtQdYteqXz8/iC1ds1nskY0JIfzKqCnb/9nxi8Ud6a3qcR3O8lgmAQAAK3dIBAAFY8y9xz6EnUSpYOaZbyjcKsEattUj/OsfzRfj2xu2L6jw8MmRpyXy/pqnZz6Z9sLzMsQh/SSKsRcwL0clSp/o5BNes/I0SF+tD38lxdAQAEk9+qiYE5Z1HlkCAaSNIdhk7+KJsSf0wim4lRN/PcpJmtnjS55fevVu6qUmsea7Z1g5LIynUGVIQZYKrjmhmhuu5lSjwj3P/7kmTlDANrNtQbDzLiR4braSRjXY7Q80htYMuBVZ5qnPeNcKkhmuVCZl/dJ5f53UuRA4KwgKIQWIn1qU8ihSDva6wkAACKmyim3blwNI6r1tKro0cUkTqA4Iw4FHKtHIZJZegV4KgUyEOpf96l9a3uxnMlIUTJiAiEQ6SDYMST9Z8XvXDSr7ojO6/qu/oABRU2aoZqOYgpBK4xgO4QkTlKE1TtdwsGdF+zE1guWlpae7YzzmaPm8Leojqnzm4HpJ6OVd4QePKaoqiwbKGcQIIIdAaDpiwEUQ2TTupq1SH0TsJJi/UzwRfPThZ7iOD8O14j5lQDdrMy0QAgEsneD0uLJuJNRY4h1Lruk0UDYsJpRhtepXPTLXW31+aPkiDiHROYanuIH1ZqOpxdXHmKuhzMyndpzSMn7vW9rNMJtHUmmjmKK5Mmf9Hnv/V61PiTqgABggBGlWiCSBHxjjoELmGHgkE1AVBOwuscNMIY+YVfQMz1BBDvyey/EPXZuxdwpbryPhDN75bJosvB4InFfsxCRXsquF+veP6TuCaFBaZDJyv/+5Jk44gTR0HVOzga4Epk+x09AksNbQFObWBrgVYsLCTECbrKxw3X5ERCWp5HU3Wkp38WKUle/q3J/7J3HPGv+3pwVrMrMIuFzCgAAbQVW7GCGRGgUMqzagFTi65My5pBFOUqfUxB9rtX5/9rrrraZ9JlJV7KRf+ptSMduzElPmqZbtX6I1Ojf/qwJ62lEoyaToaIYKGaUUBUafQ8TL9iw9M4vm+6aripviODr2o0tpblT5RuX3atfCzSQHvb3V63WOarSDUs79mV0t7PWsOPKzEQhxp1YhRgUUyKrnrmPVDkK8SKV0Q05ldJysxzpztDrYuzMk6LOr0bK0boTOL6GYcsTtrEQk25RgOEw2OamEdEoJDcRQSGxJGtoczf7xG4yv93PB016dqTraraZ6qvsi0naXdv1UR2jwY7ESzcRzRR7Qjv5G2t9BtjBk/j+f2YC+kXjE3VAAAKoJRjaFCcwY+gKO1gmVGrFh2co8EgbR2wHkDRuU8SsitNNVp7NbLLsxjcjTsdtdtW6dntNcrNr3HOhu/f1V7SOcweCUxnKdSz//uSZOgOg8ZJUZNZQvRF6asZJOJfjpVBSm1gq8FDlCucw5krAQct1OCclMiH6VbUjXq1Rayu3/q7N6D0t/poLnY1Q6laWNIAqf8vVBsMDwGA8FEvoPSGDFNL88WmNUbESlvbxP6/3eSY7scdTsrlFTvqImo6Onb2iNK6MbUfc6ugjRxiujBnPMRVgjNCSjSeEnzBTBpLgCoi0WunHFz0phUPS2LxJ/IpS0dFQUty/Da8nJfzUkg1h1NGmEUku/VNT5/25lf7EBUp3KUikFnIqBMDFGMtzivqpe0YIpRJDTtvQexv/ozbvxzvX/o8OIWohkm60SiQJGVIknBAqQYkgYEe3Rd+f+a6ZyNSr5/r7+/lmye0jatL40ryYSVTSOUglE6y9VY3t/Ts6+cl7Fnvy/701Z+Xf5ESHOfXoQABwlFg4oJHjd4DEjTlWzLEQUfQuBg8soAmpCiHRnZ0RSqaoxp6vmxZ6oDYnclr6UkMzvt67DQpmEU/WAwxKmMQLD92/SY5Z2LtrO3HEGDAJgaAYMAcYVKOYHYRcay9rWCoY4UQ8f/7kmTkjwNxUlIbORLyPIcbaQ0CXY31O0YM6KvBIiat9LMJfuCbiTj93/Ts27zf/8FakEhKTBqSQFl2SYMpGl4gl7MQboOgOAsPo6riqijc9Xlv+8U90b+bAhvTsxu/Stabt6Yy/bRXRWMQj2SYqMmr2ldCkZMjqzMdgMk0rk2T/avbr1+5arJg+QAJKUjoRCRyi/DyGAKukelerya4zpmahIBG1KQM0lKoLTrztzC/Q4085ST9uAuZ/3t+3NZ4fQURKjGBEpu2bqbFHZkVn2PX2hxaZ0mftQ2XZh+LHf8/94ELBhFKu2A0gw0P4IU4s4MihzIK1DMAAaVqb0yRnrkMksnERHSVt9OUPTFzA5OSc9YgjTObDy+5u1/KGfz/olKzLV2O19QqmAufARCqUWbQ9sGTGpe529nTnTu+E/7vt/nz//K4dsjgI42hGscqCCjS3yPCgyiAVAD/q5Hnh0OUcuh3D53K6Fznv6SBN7vTEP68PHa9f0R3MxLGOsroys66uV9V+hWI73sPVUxauZ3vkiIp+SQS1sH9FYOxHSoSCQ7/+5Bk8gwDpErRE1kS8FgJ+oM9gl4NiR9UbGBrkV2m7KSUjX6fsLUtUACnLg1QQIKmauqQ0YHJR79a7VWqCalqWSYTAxeRyY6ZTaudTPXnePnbVPNN3jBKySvOCJPj842erKyFtiEKxir0mfCtpD1UkRSmJH9R+QqylnC7cd0PPGOLgCoEmoaJZfr1i9NkBROCToO5GJBmlsXQnCIFF5lorvUgYhObptrwgw14QpGqjhrNTzPd/2guMDokZBcrEKpKCYxJ1QooiSMRiVnbVFKxMcrkAzodLz3VXd7LY1XVNFk5qJZlVzCp4zSWAKTl2fAKsRmIIvGDmBwVLHnazAsAI4/BfFzfI5lYZ521cRHr91JO1szxqnn7zzvVf5Zs4R2lcwMjFkaiSI3L+komIUdKZEbH25pVVTH8WF4ZzOhncMW2pjUHcYeHErF14j5c3+zb/+LV0EAAhNNODvcrQ24aYySOKIQ13XVswod86odQxjgtjmSAf6iWDlssfiUyZy+cJyO/IZacGJP9VY+yuXMFiIDNaIE+Rb/vBkgeSOxgMdD/+5JE6ADCvU3ZMYkS/GKHqoNl41wL/TdiR6Sr8aCaqg2HjXGelI45BpHSM8X0SEEM3co0U02G+bH1F7ljgiWUcvR7UUCyssEGg1lCCq51KQp0ZTiNWekLD1ZtI6RkMSbetkIeLSKzk6B8ZCEQowtq21nZMFsIBMZPAZ6SARSbgg1u7+skaohi/4JW/qpGrshXwxyyHrRaOmTKZR7/op42Xtduleyo3/1vpqvak7fbVdXw55KlKIrreaPFThsrFUT0qd/QlSylFjaI6mIg4JijpzoY9kKdXaj90S/ZGVI0WMgd9IprFYAoKSclB8iPvRkGkAiGMHGuz0RSMcC/C8zYKIXIzufmo6+F3d55HY8PfMhLcUuCHP6veVXkpvXppteff+x1+klZ/r5sfOL3/vrWGFRffHz/ebU1WF4Qz1D+oSis/6nJO0lIs6WObEZ0/q8VBVWGsUDoYB7DIczJV5OkJEKXxTDyXSnZGo+8dh15pZ9XzVsrNakkOW8eaFSfGIryf/6aZM6pt1FGiUqM4q0VRPUi/HEk5xoKUISP9qJoyGRm//uSROWEAmQSW9EpGc5YiGtXLQNdzUk3Vmw8q9moKesc9Jl6/v6Mseg9B6hGoli+FNXJONuQadYxZxsYNCp0uBkDhcyQ1A+cQR0JdrKyaz9Vt88D3qGV8m2J6bO47zmfS8WL8qdn53mvqsTyqPXeN/5PGCoXhwgsVlRoZuI1xAzF0AANhYGGXqGOCmvDAKSdlUYwKZCoIEhjkZkbZTYBkUygEzzsRAUFSUCi6GF14MjYBE6RxXxge48zhtMafEGdxSH2RtvKnHTRijppAxaxV1dprGdTxijSCcAhUOLd8aJmAlo1Tjh4qFVP5gX5ToL6oND0wAfpo7EOzDmVv+Xb6IOYo95UlgSEAXQ6mxICWEQwtJbWTUQWzUcPpeaMkg779Yvb/PkyFBHtYIKbyt1Uy+n9ZrlwEGeKDjkSHcUJ4iGvZrsrFEnqByanyYlATnLYHwAACAal34gyIlYCFbcQRF2E91gk0Zc9EdlE8Mqj45VFv6+bPosCBBqmc51rNcQl9/WZmVuTq+bElRj+OpdWeaVpTpiQ/9H/8UnOiCpwvN/6c//7kmTnjALlTNcR7yr8UkgbejEDXZClN0BNaKvBKBQs5JMNLizIkMgf5a/WFABAwDJUuEGLGg8UCpoINIkhr6AZm4ieggY6g/IzxDzpbp2tceanzrcB9IyyzzyvZJstD5ojyb9JPnc+25poy/5Gq+jUn2RUy5RMg2h5xx0eQnRlOcbfsNvQjovf96OQChfwgAACVE0ombHqQoySpmjwRBKiMkECgFxRqlYjBjDYmozBaDIZ+9LKlikpZ3lbHc4sC192sJ/URaDFYqv+gjMYFaj/QQjGsJq9FKro1sVVjFeQSI1FGd7/YcRmP44b5z4RvT2dQCCKtd1YFWFTRgor8v6GEYclNMOEXgVYx0IXJyq5ynmdx/WHuNZqrg6c3tmdhka7uEHV4NG+9NYxVmnuVWRnH1IU9TIZkTSl5NehkorL9kf7ISjrcHz3r/4+Ku7T/WoBABSln2IiCEEQFF41bZkQkY4moxNpzLX8GXvvGKaA3Ipcq05dx33VTV6tJ5zGzhGpTjuj5eyywvXbff/Ptc533d3cxaFt0WEJXIyJ/+llxs//+5Jk54jC40HVUw8a4GBJqmNh5V4MWNVGbOCrgXglqU2HiXhGUBFMzVd0R0b//////0QndOFtqXSz67lww4s4RAANpWao6qMFyeLZBhZJIYcDsBoBosZ0kPWiRduOMdZ6MWkVCZG1+xG7UtORp6sRATOx5KBwMWHA3yylIaVqBgqWCo0NLd86VO+w+ITvpAAADukP8Y4xkQW46QVqtLmaJom6oiaTqSCfRytbI8pEeq9UNavZ1XI6foYdfmeIgYAmCpLmcEF/ZsZFYyaZKQ56QWd/5U+/+wYTRuLvEAYYXC4bJFydRjM9wxG2ogcRisk9Zc4IIIxWjnOVQhPchaPYZ6hFHbc5557V9BjNwybewz7quzXnIu+OuWhO1039ecEDoMKIF4EAABJ34r0yf50lvTLUn+mlLCEWFgx4SvvFpmdH96dURPyIkXY/L2CAztCbZGEwsneOf+q/LF/o51G3/TvHDp2T35YJb5IRQLHV/6nP1862Zx2MHJYWRFQGgjvsGBgscWROJz9s7EMCYHyeTDCJhYsWOLwOEx33x7VLGzBE//uSZOeIA25U1DsYGvBOBusZJQJdkslzVGe9LcJRLmrc8zG5/biWW73pSq9evfWVPG8pN35XiQolhYPqABLc3bEMJaHagJoi+nKouFRgPyCGvKZXktHZGsiOy5Z0XlMsW+FErQyVfzCM0KVauVXk16rh684jLZe2A3bgooqenHyRxXl3CEtEOgtyZkTIxkVSRsEtJrH4HdUfSMxF+I0CFDCiozFWcMQCCkKTYm4+dhFOEYQqIYRqStGgMJQtlSLu9bYKTvJKI+lMvBtpnujjpQDVMiq12DsZhXUxZxMnZFzNlz/vYp0JjMW/Ie/d2rdmofsuS8hCm+0rOEp2qdl3e6bhva8JItTEOstNpkjpLOBVDGQ1RETG1yYkSKpncYTFQ9I8CMEC5Hc125KTFk/blWiFzrfSvnNZ31emUCV171YMFxQUIBAUm7eLmX5mguelQi19zfBDDxGB3P6Aug2E7QnQMy8adOHzIGTSyEGC5CYzlujkwxQqhedy/U1akZ6VqyFHjDOAYCho7EWMY4gLDkr5n3A05jFSqNIZekEG50ps+f/7kmSzCASfXVgZ7Etwc+sLuRhpb8x48WznmGuI/xFtiGMNKP/5eacfoAW8gIVjJmYzrFCnSM1b6p9zHtedcJTjkSIkGnnS/zLl8n2I1HePquAqFZBr23nz3SgKLcOU9aVJOjmttNOHeioSC2ySkiXSwRjaLJGx1yVBFZEdDKYDy3HQnSew+NVylG+N+Fa8X85BMcgtGM6scDAgsodcSKEp3Oc8lEmxoZRD7iLPMZXVnVtHQWs61f+6ulaamdSFeOFmBjDWhcc4h3omwkRSaALEZITTcCQjKl5JrL3epzCACgknAowsKyVWVX4RmcKUv//4VqLs6sYBcrEdWBvrJVr+7bkdmemtkdlPqylr7flpSlWo+KlSJKivJgApNupkSGGcqsORLH2rkWl1cHuRkbBhpASql+QQNs3jCCW6gkpRiU8yfv+P+VmlPaO7WKS3KRXB94MRpYXNpmuIWlqTngsPCtBeFp5nFTuqvmuuJ46KfEvrDOkGleI4OggJxAcLAAACkEAlFtwoEQHwfocq6MK4seEmnQ9srPbviDvoEiV2kN3/+5JknAADGk5f0MYq/EypW70kYl8MqQdqZ6ULkTAULjRjDSyOfksb+G39uzGpOjx5RAaCeL+HTIiUGgkTWgFXIbt2CxI6KN/cpgtOStWAAAACknLhohRNTjzYfuyza5m2FuwP2WD44NmFjnofc8pUSOq4NrRJypjh6fk95ER9Cqh5aD2m8M87cO0/d/3vj9+36/cP25sx3+ZNwfpRqtzM/7fPX/nN3mgsQs6fFbWupbZCVZSA68t8qnlksShqCLSAkUUoUBrS7ayfy4ww/EwdQcjStN3v3M2GzNev4pzMKho5C4TIwpq6PHLVmkNich1UWjrDLk56/loVnvF11NkckIfKL9/9e7CicBiZRgu7zKQUe7KgBAJJKdkOVuPPVPDBlxJDEg3YKDFHRixxsdheMADkkV6iTzGl+Uvy7r1jYpna9LSngs//9/+X+Azc8T3VykVhQV05M8qugdVyRdVYYyd4AuZ+IzIJxBlQAgFO3YcCw9XeQpPS7RAAQjy3gSaxxyp+y+kq+Rqk41RJctreeRmf5exGWRyDUtNlDMiLAwJm//uSZKoAA3tbW1HoM3ZXCOvKGMNdiuUncuYMa/kklW1cww0xXBJlqQtpmw9iBlfum0X/fK+v2gU3JdtaQJdNALCJ4sCfgLDR44YPHCsGt3cTU9RaNFR7tZFxx60CXB8QMrKYl5vvDPxfoBjKOAsmDEym8hsYVGPWOX9hfCXN/pGxU+25eWo//SotVRgvzY0PgHBKKKcwDzttd1AXfFMJoaBqa0b25MzJYRsklQuFqfNFGQXOm8VDb/XbXH6DTZgZw8UMSrXpERUbao5iLi7i5DSNbwx9pqrzzKylNQ9ZZmiTGHIIyh+gyUECCkUU4k5ElqqIExH2WGkVgeeGMNdvOPHDB41Yt7UkpnSbxQd3riY6BpspYXiLyBm8+KopnEhmyZyu+vdHW1mJXsvTdMquwo0hJJ88IRa9Thw+ea/PyPCoiCrFJJJy0BlOESiSozjEgTFDVlGmvjxu+SwYgyQrr3Ulo6SGifuLa1boHSpmSRjRNV168/CXM3o1I0Shlxvzc/Y+/OFGI76/S5Uq1N4uYOR08Y6t/8kx42STILEqAKkm/v/7kkS1gALJTduZKBr0WGmrdzBoX4sE+W7koGuxcqouKJGhf+IlMTU9F1U6MmMyRtaaAj4Ny2mFzRWXD+56FSXqejms5V6/sLYLWUSpD0tryw5iatqGSujWEJQ/MGWKOKCLwxKShbGLFs6VNWZ/57crzLLz6Izfm5UecFTpQY9YmYq9qtd1YASG5dsMEkkJmBtG4U16oySCq1JQrQ7aVf8bTazWt33/MnqrkopfWNx/zqZVYeU0dBs2PyuJs+kRmX/0Ljjig3dQow3c5foAAKlw82ORndxZqEha6YgXMp3LGHpktT87StLx4Ktqw93+5Y7ZnNqwKZasSxHjhAYVfzcfK/s/P//naSnt9mYua31DvPh/TNsTb3sPhTRewzvOV5z+tL5QGHj0NOKdW5wWU/coCQCHLQOQ+0CAVDdRuy5TOpLrTKegICI5/b+rfeS8uzM0eMmZlDX/O3O3VrvFZ7EBlGOxOXZ0NqZTBQoE3IizVgh/TJUBABKUv1AFyq1s2aSX2Zp1WeOOZDQPjw30skHz7Kx9StrMg3NC34WRK0ykVYP/+5JkwQyDM0DXmwxC4Ebmyzcww1wMcPtYbDzLgQ+Z7CjzDXAMj0HaNq6ZFT3cgglFd1JrHNeDbW03pLxIepdEbRrKbp8U6eozxZo9rE5dJ9wqIWPXUBuoAKn0kkknINqVQ+IB0gc7f/6IXT7W+2jK5BjpZmNggyrAcvmlnC/hqyCiYlKV2pUs6iEy94u3C42LhS0kXwSk2EN2hyORPeue1mkAIveQkkm5QgVOxC7JDGmSB+gBjCNJIFQOS95Xtu64/Wv6z90Kn1TO2P2U7PjS4hO0HSylQ7z/C9kuJiXys3f3v9qxr7+ub/+2vqR609KlD65VfZ7Y+uX6Mj3caAgAlu7BqIo/UyrUC/Ndr4oaig+Nxh5SxByd8c8pJaB/ULqw4a2Q/Io148NkUBc1IIKnBoVCYWPBwwsqJWETZ86QPSw80//99SoAAhQUWtMAz1ldyJNbUR8fco2AHBHYRSYbMHEn1d27yjP4gRjkiC706+T6UrP0gMyYuc0vDZyYGHHdqWCZd5cscTkoscbbB7sdDKJQypMUpICP1BwoIC/EtmnH//uSZNWAAwY+1rsJGuBKp3uaDMNdi2klcUSYy/EiE2vc9A0oggECMqth8BEcQ20uyl3UMkHAb2YNR4g70ptHuoXOCQ6BVDGCV4r10CPSi077SOOHU4MKqPUJ0NapokPiPirM80yYObjrQUQ0w9d9jSqEkVnWrhRTstlQACxTo46gQ0FmjPEQJla6bCeRbpGsu3Bvlh6QElU9Qto28YdKNsCjOdjG1LJTRPFTv/dk16D7tL8H0OUAYx2V5zn7uEECBI4CijrCoVwkn8CGLEhQGwIobcr2U92QyTIq7l/DufNpn5F6LP+v4NZ7bUAEAJJzhfLu/Vaw77pDyoZD9CINALnxYlVnEBhiIjLBtUjwatS0VXHz3Nw5jGCxYpxRzKyiRHMNYx0cqq1UczKZlZFR1OrOVdllv3717fJ/fSgjlu1iBekAAFTBbBwPhRAwFhxZHwSOW6OPigE2oJovQeClUh7r4tGz2iQi2yzxYs+4tvNEhzsT2HaFFiRn+KwZfaBozGFFcqiizmKUqKhzkzo6DvotDtMjQIwyPCutFOA9pawzvf/7kmTsiALZR1lJ6BrsVmb7KSUDXY4dI0pM4GvBXqUq3PQVeLt9vNWRDjRf+C1DgCUn+EiRgfaTYAxm1ZeF8UBQLCQAAZRaVIHJotkv9a/tb6+VF07Gxu5Gz5EOsNbxLFtYS0kdvdocKeWf8Jyzv/CuX/kruM9biH1aSU/17z8wfeFlBShdYLJNKQMBxgw0BIpiJghybstfVqHmFet5OqcfLUSM3VSSJXz1XoLJZ3Ha5fdstZTuN1t2+fVtDr4dgyPJHaseyTOQmtTiKmM3X9nsbbZMvnNb/Lllnm7Pu6vf8fts7v+H9r3/5mbGZ/+V1hyqrebEQE1dxoMQfVAeMjRYPRbsI5hwFh3yRZodScr1yi2jsNjqLT6k/2TdpFU5CA5HMQqCRCHblom79VdGINOYQK7UOcWd9eMYtYuwuXGk9Ghl7NcIAMsQkplN3WYGytrONraStWXAsJty/XRgkudRQLgnL+5lAMNZe6oCDpuxVoKMT/txQx3eEd5/IT/hDK+tEqI+4qIvyYOdUNQ8etjG97hrmY+bpuv7/i57/hQXws7/+5Jk7o6DUk/Tmy8S8FPpmrM8w14OJSdMbTzLwUKeaxzEFXBdH5d5QaUDOCYP0KJOySgSXKsEj4VBrXEYkSU+ewSYVv/pEEfkOjFeT2rI0c/Opow3OofFO/z8hlyWVX+rntnfbsz9iNq0n0CCH0Ig4POmq2MPVaoY4oLoT2QJXzfmzHGeyAAQAAAJe3kWy04EOluFtqdgZ6W8HuG/vjDIHmZFH5X7cS+pKQv2TTkUioMZIDIZcaM0PoCjNDcn43R+DTDNJYN75+ixXgBGaUvmen8CDVT2K8tIjtd7LCYjdjz7z3xzz68GdJHWwQcQNrp+8p9Yu8tXH3BrPbO87rv6/zBv5pIRcl2T/+KBlgEHEmOjwLEnhJViKNqrVAAI4AAbxIAOonBKTPKYfMgcmljTUGhbuCQIvXpsrUKZt8JJEKKVZRUMCK3TCogVfOMT2h6E5FXOrUP76GDrnhSqv+BDMefYbSvUNdd/B5yFQYD7AdHiY9iIkFSKm6l9WWOrFDQAADAAUnLrIAdo6SguNIIKQ6JEIVOPjMhSyMqgZ5WsTVm///uSZO2AAz9N3WkpQvxWyVuKDSVf0sTxVUxl64mQni1kNiF2+rmBPfX8JuR+nPphWG//kCZ3y5x05UPbSS6+1A6dNG7qai1O+NM1PuhjUlXN88ecbsO3O49f72MNPrLGmhWV//BHi5rTypvY+DIf/+AASNkAkYQAEuT8UWGKvUshCcORFbZdVpCcqo1noVZ/8mH3Vn9h/6UzFAUCepAJV3RG+IjtNRrysUhTPWYwoRCFKgoxYlThJ0Dn9b2Bv/pQAAAXLQVZK8T/uFAakNSj712JARIo1OcLwC8CiMihNg/weclPDRhzGVWShgHHFE9U5fDoC1rdZASfZtaLNoqj0dKIL6KhgGsvKcuqhEiIzqo0zdCrqjC4cfZ0z3qLfQrXvPVDkX0RpLSCK2qGg0KV1yRYRjcEeDYDo5nKTmsZ+iZ01+iQNf+VmVRzohozRoSS+rlAuzD1RFIr9P9NEQ0lLsvKmG50VtbWe/v9CK6sH1IQzDdFAAIAAEkuW+9UZjV55meJe0W5fDd18AT5VBxWvzv7FSokX8Z//tFB6PvcMNIq9//7kmTQCAOKPdpRL1rmTAZbXSUlXA3ZW2DsSK3ZFp8upDWpdlW5TZhYbT53D8MI85us8rtT367r7nNVOewipDOqCIweiOxA+d3oYKOXzCjHSszes8+tGVjCwUcqTOUp0K9f5EJIzFYpnzFZVFigYFOf9cysAwiAQCVIOahKwhYE4t3kUY2VfC3f5GQebQ9e/sJwa3ulGsm88k0/eHGqESaeIwboeZPUaNq93aujfQl/Itqmlb+Pj83UkP1gpgJVIS29QBIKcGW0xV5UYVQPdRKW7JcpQbl+cc/uSUlOkxf3l2tBrVK//c+SjIt3b3030yhYhlNsSBCALJS1XMjpv3stM7/VNZsu5eqxjZ2qva2Ipxfcw2Gva5nMdTFbmVTvl737XO0XbahPt2e1yIMuCgy73ZUi5I/ak0hQ2EII6I6iQGovZQIKjrtSYAZGd1K+mjl2JzE/avw0Wb/92H6UgerTFB+AtPVqNEdfhGZv6tK1ups54adkNlo8kUqK/Gdnd26FAACTmvP0+0agBo0pVsjcEVLt28TMW9Wq3btCKRTx5dr/+5Jk1ggD7lhX0xgrdE6m6woZ6lwOIQteZ+FrmTiZ6wT3oXB7l9pBFWDv+gl9AFS0tnlbULUUKD3b/P+Pret3vzx5JN/z/1XxiLioN/+AkgeRmwoRGOhtkspiv2Ir0nKTXa3N/+m0T/caHw542NaRaZzUaV1VmN6ZGutRjoS3FyKjWMb5ogAMAQAFFyAaxZBMRqCeahotRaJk7OtcMA5DxUTFsSgpv1Q5UTVwbim2Kr3jht72Udnr4QiI++//hGbbvhNrnsm6LQWCgVJJgZUYTynE/QAb7i3W7s6USacloA+uim9bllxuh+6KcPrXvU1OM/rze2L50y5Swsmi/134MgdlRlIU33L8GITAJopsXi45RIuA/i3Uz7OMoP6TdRLamW5NFT1EoOF0+TZBtaK1lFuuTDN67fNIwBh4NVj9ipZ+oiCRg/WoFpoEAw0TIACwmiSoLRpqVHWmxUOoNfyhjZ7CDEV1aLJtWKoBKOjUbuYSFAFZ5bPL/v+Z/L/MLfv61L/MLfrq9xoHMLam/yCiikhDEBSbcw73SQCVJqC9LtwH//uSZM8OBAxW1xsYQ3RO5gsdJatMDwDrUmxmK4EQHy80lR12IOSBHze4tXnu2iE62O86TXTvgqIejDmwhB29o4QRlaXdGuu+hXu2kgWu/axo6q7bievsWZmiEdaqVRm9WhxFcGiIDCD2A0qoPP1g8I9aQCSAAJJTuk3MGvC1CCNAXlosy5ASSwxXuZW4Mg29Y3bRAmzdMdrRA6a5x2qc0ZoEbd3qKcvv6CqbBgejsEAW8wNkMVFE/oY3nKX0L6ShceUKikbQxl2dW+HQ/1K/Bs3WKFBg8FBTf7/EBCOASbkws21GaueM4VvuQgAEueQiGg6GaRDpkUgAmffdxEMjv0nX6pqsb/+KDijLptdXyFodMlI1qZRS79KdzNVB8OSnrOdnl87dSy7luX5HcEl/KhXeasptpUQghAmnJdsUHUDKl8XFdu+d4P5RPI3keD+Zr5z5FfN/8YanWHt/ZPFiv1EQCCEiClfwSW8/4lvrx2zfj1nlSJjskz5GZVRly7/XZ7/vx2+7ur8twmoKX7ibc5faR3daG/vvOvdACAAQS3fBif/7kkTHgAL6PtpRK0LkaEqLGjHiXst5N2NGLGvZkx5tKMeZc/bPF4sxJBQCtW5eqVXwtylURryI1ThgtMLfhsS0j9/98zH/t9Dzd6eufE1erO1v37Jp/Pv4/l/2bSn13RXdxCfu9jmXJCEOcABAUWeILC+iIh14namWiFkeXC+oiaEZ65ohmW2+f5xIEX8CxAAHgBWCEpI9smSY3gO4ftSDQlIJq2iTAlufy6M/2Sru4aj2oxSOfYQC0MyIzRd3JU1KldS2TvQiu9UI0/sr/0IR3lUzIocAMx+3ukPM44A/X8+3x31wDAIASc30dC2KSuGQsBSBJyGsSAFGe3OUAcE23+4RhNdVu50JNrYeBLD/K7nL7OYbPbFqCjKMh8tOFHH1GxluYe122fWnywva2nmtnO908zNarnPPRnH5Wtfbe3yGz+SCfzch83lmY3RWuvuJRRoAExAQW5f8Wwdyd2hQqcFRKmLiSSP+WroWOectDT6ef/jf1lps7OzeiWXLZeH5rTUy0O/afcnW3apmi//mbFesl0KeDU1O0Vzsxdw0oVP/+5JkwogDqVhWOw8bclQn+yolBVxNuT9hRiTLyYWqLOgzmXn5JgKjce3zf8/rcmUsK9JZgfjS9QBiaSlW7LBhVGXxtA2wW2KEYODJuRj24vlBKHHfijEREVCWxY0VnanNwq4YUM19KoTypHsYkv7P555H7CSUEz5LI1lLqshsSsqs7WzPc+ZulggHDa442FQkne6XGVoAQBFJBBaacpgxZI9GcyBywHCxaTeeP0+IM/6HmREcVbP1RnWcPIdgIHnQwp3Zbywx0LSDW2/90+6rZksj1QHH1i3GhdlTwiZrcv5P8E3qADhoFJIp2ZGE0GrvRKroUSY0tBNN1WvEuI5m4EbNelKhPzMUT3SEVY+7Zt/M99mys+Z3hJO/DXTZZ/uEj8owQRQpa6M/0Kp1vIJGIjkaO4lMBsgAr//CpT/7vJcDpf3bhCIaMgpFFOQQI8ETuQzUPtR1iAOQOEKiiuq0Y1XjABpWgwp7PJ79nT5t5Np9PRWpAwLssVHLHIzWH0RWbPThgG8kAwy6EYVFQirv/7XfR0QcsjgKAKScmU7Kyt5B//uSZLUAAvJJXEkoGvxOyAtdDQJdDCSxc0SkyblJFe5oMo03UoklGlpFaHt3OmjYhg7FWmrcKdxKeq4+wSEK1ftJ2fr4YmrQHjjsvR5zOz6r93q91FWL1WqbVom3qorRrbIW+BongyqviNahm2SptNK6j+Wx8/Uxzxd/x/ztcf//8hR4LVhuIgS2UITjtoo8j+1iYm84EUoYDH5lBFAW8OpjOTbpVXez6EKR90Rd2KbKdiqd0r9f+odoKGEbHRTYz7Xoez+fH+99ugAAq7jHywoFDU+ngCSNiIQDWHJeaKXbl4n47LZ7t67F1snEEDf92PNDQKHsuzzTbxn08WLvNJb7uc6r+T3tYZcmorje3f/8cfz/aFKtvAnRlOiDB9Xg5ivnFJ+ujd+hmBr7QbuPcH00ag5F0Tw//oN5YUUAwC25bjhK59Xy4TXndRULz/MQWrlA0PCcXPqbEdm2ZQAz+rI93nAnJRTS3RltX50V+9ZtmXWvz6rWhnr7bh6dhWC/yRY//LUIABSclydCILAn3ppOgF9Wrty25kbAznL1mI0igf/7kmTDjANoVlmbDEN0QeZLqiRCXM41W1ZsYE3BJKHtqJOJcq7pmw1Ccaz55xBlPrQWIwWa2zysOagxTPczCikZ7Q61gg45SokrkEJndUFQ64jboYcLtoY3G/0HWR/20HbiefW/lKntxCAKAwKbku12eyLYSWNtKhYETxMQObdgUKH/OBXbUqAD0bqUWzKRSu6Nqrv33eyjnJDuyzK+y0qvuyt/NL1punut8FoceXOdyx1iQ0iGSWkYQmMr3ifZTRPNjVfzElEYprePEeDUi/EPCNlIZr6tfCLr7bziiR377+7xVYwhRyzT2cwlMvadSNEHULhAPXRRqQMUupYoaQYvq6F2LL47qc+z6nXv9m5bj0q8R6Ic1irZsSWknLTBHAkDITVuPAD/45MyX9XEBd7HHQOTtkqSUcF7WPehpuRY9KW21PTrjL6soKBZV+ZTDFVbOxS9CgBECABTcoTKJns+bDPuHWFEPdE7e2dPQgW7jL8yRTOEL3l0mnStLqFh/K+cck9W9a3XGkV///93OW8VbqVRYF0dhARSHoMID2Hzpa3/+5JkzYIDE0vZOe0q9EsJa3ogol6MUS1k57zr0PoMLugzHOZ2FWayXV1X+kcjDu+pccPM3Xq2gJzFoJj9KwVBRhABAtVRLiBLiNkmZ4MHmWSKU1PUTflC+pxFBHDDuxyuHev2Ia8zdSCyoHqM7Mt1yJ9EqlDBt9p42qK9vT9vVUAACVBAZ9nCwogJSuYusY37g0RRVK5DpLWqBzR6EqioXyfCGGfRs36mSvhJJKhwctBAD3YdoPoJY+DhkV0loH+oaCCXjdS7ZlUa/O855COQSrv44ytW4hCiSsGEmd1MOJUi7IRStZjuVG/Oys+v0Zn/8+4zp4o+gIABbklFaJOtDCOIRpWfWKjG6tAqVRzwZ+kRHJLwF/T+taLMnZFy5kFbPj9J1JXYjqE8cUC9Rti9WyMfqKZYId7EYgkiclO1O1UAgKbkuDaLxPIYqm6G1tDa7b4oSOC2dj9Iagr0z+I01rbf3cha5u0c2fNZ+0c68lMD6jRH0XVLn0J7SYcew6o/sC6WrXz9eCv+ZwPlUP/yI3+Pa5MSYcXRf0bx2L4KAAAI//uSZOUAAzpQV9MPKvRBJmt8POVdjuUtTGzkS8EknGzcwo1yElKSg9RiVNBRKaoM8F42PkLpBLqBuaq5z7LkBlj/q1WtZZF7n9aRdRx6o94TJ+wsv8//kIstHM7OguKRyjb6D0RaswsmZ/qKCQKYQeL1AS4PTVSIJ85X+jJ2VUeYkYPRefcY/iHiaKwXA1tuQKBlxRaUSrKizvWNluVotQCAf4nlyRlM01mg39TXNSMuHkeCIaDyR1QnrWFDdmJj8X+o7GjHNqcbpmWM9qws897n+pT32abmjCyiKzWqUlNWqMS3tE0eQW3JheV7SvhWzvkiXliVJFZXxkHk0S955ZBZJ+97Qq35YIe8WiZtF+d294OPa+/nInc0tIpxxCEZHPNJax78884yoqSCXZM675k6Op//0vmTMd5b88FeHsrDn42XpyIBAF3AqhjBhYDTuTMf+HiCSulSbyMGhqeR7AFrXJuC1/w8yt0BIdwJP3KJ9qORBkff2rM8YnqhtxmSXqHDLVq7d7VqVZD65Odu5l/x/cERGa5a2aUyIJigoNFCyv/7kkTvgMLwUlg57Br0aWqq6j3lXouRQW9ErGv5fCfsDYeNeqzVlb/5eWoezVStL4yKME4cWkkmEkIpNpuQS03S3cUgGD/jtBwH/KEj89MpRM7h8swoEmi3lGP6zQtXJef0N/7f2mSbcnd8zSxVVmaYhywAZ/koYg7EWMs7kROqjfpuzpgCknKJUrUveDWU7vjpWrvXLZY8RRfB9P+1uL1Fx1fW1sbibSkDEbUW8WJGtubeIWtbY7b1QgQESnUe2IQ8TLwaVXDEyocKlOGaM4gc2yc4LDn/9Lp+h+rWYVmUIX+c4AhLFXJITkgCAhNOXCAIAzSEJQw0iQAwSJw/MrdxJKYiNL2nP/FILUx0G3SkDUM5VFskuZn5ZdNNXQkKlfXqKYyVTh12/+oXX9y92KaqrL/5SaqFyjYY2StcagASp+INTIQCPIWlX/EwIQemm0xVTmIQABfBmqFLOmUtoiqHkaTF3W10vtRebOmR86sunCuoqc3iLnfr/NE0ULhQzhoAPDxG6FBbGGYdTYEWWTnKR7rMK+pQQxz/v4iI16Ggkbr/+5Bk7QwDcklTm1ka8E6G+40wo13MzStYbDxr0Uqm7Fw0DXoQRt6J54IwQGL6x7K9FXQwAYKSktBSQPJ4Hgp26Y0YHw6SxECJgSec4jDvrSVjjcaudaqTE6EZ/p95+S/dlcQGEGVFUXAwlmK2hkP9X5+V+0ta5BUsJC9v+8B/wSH6F6lNh49VAGg3JlrwMoY7zT4FWrdaUMCZlEopeikGt2tKWzEY+MQA+dBAl2SSaAfpKSdq8pp7jAZTuLFnIiu53nVJkeyEJsu45XV52qWkrscFJMShUEBZTN70FYMkyoq4kfz9Q4EJSqmoAEpSDl7HciEyyvjYYGt4yyLxgizzsk0sk8ZHVv6MCbw+k/e//cm/fXpr29t/jpla6tqbW37lXq7apAmaxXf9X1dLq6lATIrDGwwwtvjPAIrFS1EvISEAFGXVYJ4WSCk0AztMmSvc9Dq86YUckATYDYhDxhBiKcmqQY7MjqVablI9gQoskFvQuBG3iLruNqbrHriyPDWKgsapGQ53iQWgxpyGfkF87gsKr4M4eGGocoiF5lqIL6b/+5Jk8I6DnkvTmw8a8lAJawcYo16M4PVQbGCrgVikqoz3iXo3+WiVz9f8EThLK8r5bC4Zik025BkijUUlBAKMmbwIAeQM5tNRThm6qZHBuZGVeCZ6uAKMVjq0W72n65FaTsRlvnV6ZA1FQyp4t0PozBGV4VD0zC6F5L+7wEXgv8IwCVil0UA++VAAJTghoe8vNKhFJRZk6dzhuQ2zWYBtgLoXSUL+VhebocfhJmFx01rZOFIoHKRRVYvBhwJot9ZtisCl/TFwRTbpus30hLXKOti05oRFwz8CDjRHOfq0MG9eIjMHDkR5IIOo7cm6P/ghQIXTgvAyLISoxAMCW25AmHEk2BdACwZKcpImoBlQEbOJQjsu/GvY7n66u+GpL1bxYDBFylKQjIYcMLKOHsrZTVREy3DUs2chmWlzJsxvzDRiLJteQjVu7Dre+lUCCEQCk04LagHkhsTo8Ukq9GCadsR9uLGczwAJfhBUTz/pMf+XYDx9xdpL58GOizzH8/pv5ccULMpo2vgixn2fK8pL3PU2O5n/ZoeIuLubWKicb/MC//uSZO8MA2xLU5sPGvBYCYtqJENfjikrUmw8a9lGHyvclBVyf8xpxYzQQNwWACEhBKKTkseSGpLvEAdGFhl6+QzWzIiapFSCV/+SeKmtKTE718LhUjraIkkNEqqJTT+TN+YcAtkyNsg5xUrwuJEQ1yrbRKRj/j0yzsIVSM08/pytTe33WR0Y+7tmf0gSwiMgSNGUT9IXYeAEnLRYITWQfoXoMEbuauUxjetcCYKJ8qOtEkJEZUJCJK6QR7+hv4QDt5hk8EHz094WMZ//Sam23GF6CwbVW3/nrwVQmAnZICrv9egBScu1AFDCFgahesDaty/DgtjyuwMK+hfTqZIJTH1GM7+hGL6mrKXjzCTy83wR/4P7BAIsRCA1aXCezjWCJ3UXX/f//49QrEP7BRhAtODlw8Lgob/8KAoAIpOCQZpaIeSAkC90PLJfDXQ9fJA9Rcs0nmGkXlw1JMJ+mpJu8NN4+8r0lsskvqov8+v1wEDgwY0GBAQ9DidSzNOk6LnOLyEbJU8zFRNXI2h/sQy59KTob98pSBhCRUHEVn6wAAHNvP/7kkTpgILyRVpRKULuaiq7SiXjX8lca2RksQcZXI1tXDYs41vVDF3qICgz5JJv40h8xSt8XzLkJHPmcEOhZJPaYIgwk1aZJvfEsH3xfL/8UPs5fB/pM/5lA3+/0nFJAzSX5KjFy7OH8vHSHHNKRiCnyTT1OearQ60detI7PJXRRc2Qx6R/oOV8zhnToAKb8LMEcmCzDfSomr4hoLAQApSXAaDZGVOHHANqRgAB88RBJDo2HWPG5OCmPcdpGVuSI6a41Jtxwu1TIvKVk0ZPmfytVrGcdgMW5xRpz41hVpfOToT6CN9vZhH+j+0WrxrjfjvHgFGS6LpdqU7V9dHi8mXpBuLbDHX1KA4Nu9K+QDnNL+hpJHu63O1Ub17DmaP/KdK3r5qs78oNhsWyxQr3O3zX84JCZbLDlx08tN+abO2ZTC2p/6OdvyTzdCTf1OkGUljzlfk6nwzVAAbuwoE829SXVjGA0SYxMMPUgBYkgK4wNItlh1YLKhfXJpx+rzZ1ZVFgqOQzmtxovza/CWragvmN+A+ANMFoMaO4Gz/Pso6Cj2n/+5JE8wDDHEtWGe8S9Hzm+nNnUlxKuVVi5LSr0ZQpa8z3nXrzGLk5rX/eL/8d6p1/bsMV/+Hx/C/+O+h2o70b2uX9MigKg93jkIpmTJHAbCegrQ00ScbIBdtFE1s4nqwIVWwUby6wbPlYzU//mFDVMXUaWQIUJNV6mt0qVrZPv2MVooAAATgg0LHxQKzUx4EQSUkBZ6msIWqcplSIthZkYQIFDo6BEP9Kppt0hAlgMZeEgY1//YoSHPbNBkGsqGgz/Se3D0ysNfZ429xrMFU9qvh37w8NGOSsaHLMNZiMShFFjCsKFPdMYjW3aZ9mIIub5b0eXtuPrPU/W2S3bGs9IASm/Eu3ydcnFVoyGXd+VZjKJ+X9KASUuMOMpSs739Wl37RJK/VFfXFXDUO+J5H71Gpa73dF/e2fpPSpymWx2VupQNi/Nrwi/sJxOsXnnbY+5LkKAAATgkpetuSHYzywvql8I9HdQhf8c9TNcpDZW5H44BEFDWXy9oCCwigoWX4q3YcBAJO6u4jDNM/laTQFImrxX3irCwBgYEDAwAHIY6IR//uSZOQMA0tDVJs4QuBAJUtpGOJNj509Rm1oq8FMIarM94lwDhrnaMuLzCXQIOe1W6X7SfRzRZhT5qP1onJOw/boXyUQAUm5KOSLK2AnXIU2gUNjAvFO5OVX9pgJpn8hOt2eYv8sQe9KV+Ff+5O02eVt7O9HQ81EDj0Q36S7VSplLfFqZH/Knv79fpyQctPSQnl6AAUU4HxdFU68l9ovrrQWV4/0SDmNDchGlNqIn1WNa43ZaZZ6B5R968hc/tm/SQA8tNyphFYzTa/CLW6+8/5/RB0MJsNlmsomLMqYDBp3YXHq23M6/OqNjJIwU0fs/X6Hbfrx9ImLh5rEPHsQzPxrFAwEEIpNtuDrLCG1qLtS5YyB2YC1UyF7uBZGKKmMxiCR0R0JptcpLo23dHFSHXUxmYbK/u6ULRzkIUcdkIc6CQb+Z0fL1bm+XujGZcRyRaoAFFyClRpuOPBBeZ5WCtmYDCzGhGKkTZgA3ktT5eHhvD0hGWW8fm4zruLRdOEmdNTA4wWdz9rY+awf/1bWd9JpdmZPC+tmhLluAN/f/9ojP//7kmTmDANvN1IbOhLgT2k69yWCXo3dTVBsYKvRP6ZttJKVfv76aNlYfs3B6Xz/NaM/rK6R6NQ+xt0ZbXCW4jLf9v+2+YKGFQKAAAKclogpjTyyOB1IFGCQOyBIBOmVWKb+a64sz+h2vnb+Rfvz//5Kf9rz6shGVakN1CVfI6tnTHjZeTEKU0/qMs/8YdTY54bJHoifupITclwkcZ4amG/MwxV0vmHA+OmwCieWREBYMb7tmrZUadmZ9arb6ZeEKhGHgjmmy7veVjTM43qteXdMJyW3We4SdnnGmfmZVZVbP3NZ8l2/vfkvj7Ls+N/3qmNYJlJP/KIKgGQAbq8AskyisMgwYA4rMLnN1t/Z49sVMqbgwJo0dDQywsd3Qxbu7OV1UqSmK7f/+//x0uwncco3MVJYriR0pGhthsxmABBTnpEklUC4CdYh6kG5KJgKG/EbhcqhobSHh1KZYeqpgR6GKROKqY6XM6IqkIIWA5x/qt4rE4JoLgcCIXJL25ktVEGQj7yyMkd5RQJBofyJSewXBEVEhFY8TvCABwf4KjwYgfT/+5Jk5wwDoFFUmw8y9k6IuwoZA1yMMSleZ6TL2RMU7SRijTclCzLlQ0jEAxHckKnCXAJDsA4AcPhIWxmCUS15bOIr/Y4qf2THhXPiQJFL9RY57JPyywqMz92FjixfHrf0zqZ3zRjp6IzOxLjhtI9llcsuwyxWO4BEIABFJy0micIAlA4SioFHHDFYAuBrSwn87ZvP3Be273/33LYzLv/H0whllEQiViKMLKTM3yt6LIqUgiX/O/do8bgRH7CgwZj6F+jB4+dvOHb+r47VP8ThOO7Dg4KCoInHCheSFfXxtI6Z+VFq99eVDASDRYXxHuVyfcriXFlx4HyGASFB/HUS423/Oy6grG6L2nU4lACkm5bDY+IbJGiJpw+OH2ROt5SXxcLTip87lvLxowu19Htmzo4xi3tnLTMLJkT3eqIRyvWiQhDyTjs5RnqBFEiVn0BhEweFIrobnmLSHp+ydytdpys/wkG6gpJiWR4EQMUJ9eUXmlR3C6djmT4T6KE+c45vqJZqeK+/fNuiJhofHF6HrUa6T6LJn7Nvn7DvL1epVKq9//uSZPGABcFfVJsPY3CUi8saGMxu091zauSxjdmdJe3oYxl5KWXP6ZHzHlMUhMCQKUtt4hExIJ5qeYtlkL+wis1/TwaeONQSspKXy/9+/c+ZHW74g0ekP48zl9vdfIOdxF2Hn62s9Y0FuNZ3K6aFIHMNbVDY05jc1LcPnMyqUiXGlu7Rkah+ng1aj6YCt4G/qv9H7kIFFBBKcvSlUZxw44s46RImKCClJg/f9jWXFQjSlUWpaijNQSmSHln8CqNX0BLRLwK5xSpKSnDIYenBYQ44FBBW/YVBWAY0dRLTB4vGmhX+2YCSMhhgbU/AkSiFy/O3/umEgYRM0eWPrehEJsdIFj0URZ70r1pQS+Eh5HGfXR/u3h+68/P4LwBgRpXpmnqo0IIEik3h2D3akcpOGZvfv/vvUv7c/9AAFKXGyuxFlcd7HEXPcHRNqhB7DiYkjenLwV6COouV81Gg9dWA4UEfFh45Wg0esnNNJWpqxfDKtLobdt1KjxchjkatBptoN30VGMsRU8MPQw7XBAspXsLFEsp2bF/hUvRQfdb81aXQZP/7kmSHAAMGKdxRiRpiROPLQDDGSk0ou2ZnsQmJFYxuKJQM4EaHmQEJBO2nDAHxiosU2fXDfBxwaStl+jeZDE7qz5Zq1HMWBIQhgqAUREe/ZSKUe4NnmjmEgABlhActACcLKcFavqUeyuVqGAAAUnKQNMBfIxcofp65u4sHdh/47PDS96XNxB191LfON03asKzNrb7xEi3aksysXc0og6lFq9LToRnIU6FKxamUxVdIxDocc5WqVrhMUZHJZySC5BKGT9pcGRUO6RdnWCp7wVFw0AnQCCkCpbgAkkBE9mRhvp8ncbJ3RoYazJ0Zax//Db/5p6p/5aG9P6VbnGbMlU3MjudV8fwhSOFJhVSyv/93/wAgp2gsLLPKSUYpV1yeALsNwczztYMhWvXFrDA7VIow3n/iJlVXdTHdWE+kXUkLUB/sMAs4UIYaoKRXebmj9jCjkEJDy6QwVukTR7Lm7KaQWyVJaZ6UHhCBmxqKCBZwEBcKWjV8ItaYuWBIAANf4JgihSN7Hfr6Oat0xD+2kX6cjg0msiInye3JJ7RIl6HD4DD/+5Jkm4QDNULZue8q5D+me30gY1xNJQFebDxrgQcKLOTEoOBw+CAOKEJEXEpFCBCqsVbASVKVQgUbdf+KddUAwBJSkopotxjk0SR/T2itc0dYxNVHGkCYYdk8BEtneTXVMEde7UL67nHrWlWRcP/lMOZ1xZllD+Hl/zwWC+QgYNmilm/1Uu/OG6wNchdUskEoODFYMNzwYYCojDp8GuUCUAUEUYODsh7M1N+s2Mcu73BgSrQWhykOR/M5skjoiLTUib/LjBASnGBrWBLJHfx/+4164szoTY+u/st7+Fb8ef6U//OG3CYY1+YBgAAAEu0IFmMicryPAz7GM0tNPwDPFFNWdMuipe4gTHxbN7m9JD+m2O4eIzXt9t9mzd9Y3v5XUDadPOuUjsoNjrp1Gez35JD6YYy+sMa+WaKbMjIXcND/3Wrr/4K9R9WsGlVSEknIKAkYRJ0iONoWSPgUGIlEcXAZedze7ouUfn/jswtnoexzHJPmpjSrmovvTP6I1doKTV1yap1tBSMjls6c7+itAOCiNsIdSG31JNbDV4F5qX9p//uSZLGAAwJEWTnrGuRKpMt5JENLzB0lX0w8a8EUIC2olAlyC0a6UOWsyWJsu4Y98OdSTOAjOSsGZgSijhxQ5GaGyJ6uh3XJgh1VLe22GceT3UQ0yPmdwsYDP8phCZUmHQ8+BJSh6icogvTKgB1ANkqJyWiwyKqjWLVeuxjXFgkR1DpB/S+pzlOrHK6Kzk7iQ7bZZbkeRqaumxb3Enyf/Z+fLp08OhhpoqaFT5ctnk/qEbJVFZs0CRiU+gNV5222Z+eNGvAwNywfiHUVYh7VCwqwPmPpUimeeITFRtDGUk1XIc6w+rpdBIeRhQRFDmsJNIc7I8EcthBsjlXdWN1opTZHuqfBcYZWXcvNDTagraqamrHIiuGPlJV6VvSjqdlP0xGtmb6/nvLJXBTzbNmy2tSKtymojtunYpnu7p2TVLLoeyvU7NDaEdl943tX/b4nxqXfSgCSm5WsBCA+nPghaVXFZJ1zpASEqCYSwSuVQSg0jviX7mTdNX4q6YEFVVcykMmOQn+GyseZdJSlMSe7lqvSMsS6CRUYxq6jHXI6LL8u///7kmTIAALRQVqx6xrsROarfSSjXQuRK20mIKvxGKXupGMJfsIuAnwy+8LMxX41wChgAdKAklNgIQ9Kxo47dlbFGzlm1Ujpxo0aDMdxU+zw0Ie3XHKhO5aQzPk3juao1y6ZU40LpH5rkZkdVwdrlwUyREYFh9GWBamg0AACpq+o3kNCpJLKEBsNqKxlYBqcQh9TpCXZuOiIwlZvo6FfyJNHnQMpf3UouSm92mikRi8O6k+eOdXed/dzuNVoMqu7sPxlJXMhR4MSE6LRqECCsOvdj2PMKx6xarRTPjGUfh/xz3zLyx/lxyWpvkyeWBhAEFJNy1kGJkPtz584q1ZxRpwhycDg/uTJtJGLPN9SkvTNdOFjlaboFpOzvFVOHT819s+KjVXXQB6CYtO7IeEvwqplxUNJ0UwoCoAUZoiRJLvVvJctAEAQCpgzANDElC1zIGuKcxt4H77C9tI8mtVKZoxajGabZAvRsheHWDDZtwHPNWvUGGYWUzlIxzPu5OMRCWklUxgKclGOWysRUS1LElM7pRdb9E71H0CNzgWvfQEXaXH/+5Jk5gwC3kPYGesa5Ejm6yoxA1wORSlSbOBrwVifrKjEDXJEsWAAAXAsGRdDDl8XXpb8Vnn34hnon4caZUY6EwOqt21Qtr6l4bQrID1vq5z7jOFpW5h1qLetc53rT7MomMQaklx8ailcLKKUQyWO51Taszyld0YqMbvpa7VKfMR1aZfZcS/a1YAAClAoYd6ZtAFYacD8rfVVpn1QRBLZTPTJ4Zrg9PWHTjGeWF3mIoVr6yWBxtkit2s2D6nyhmQ9VU4wdgKN7ZXxhXIs2+9/1YJTzSK2MPtEGIjSnJuJCERNW08gbeiZECCldwOcdAhZ9KtEUcrsu2xIsYBHHwJdG6Wltmq3f4fwnVf5v5f+/evr2xRLl0IuVCfYZN6fSn96bhdnZlaoXSPbLDFVF1hIJVlkGKDi6gAAEqCxONixNgeLAFcphCCiLS0xwsOkjNGdOvxPlOXgNckffn0Y5xs7HKvPYz9TuKspSqRgvkxKqpkBp6JNz+gZWivCMip+5GJVm9AwnvRg6STz4s3X2Ea+b9lUn0xtXcYIAkdFHB2zwUvi//uSZO6Igws/1TsvKuBiySqDYeVeC9y1UmywyYE8Hutc8w1wlRiUva7jwQAAgq4A9QFgLuQ50OTUWiMw8aQCgBlDiZbw0JKtbacF+VQF5TlN8KuWFGsVWaUQMZgmQXFDKJEMjvrac7mdiKw3Qv355fyG/qg+zKkH000npA+Ud6inAQ+M9wRBRUkGvKmZyudoTyrm0qiSSzGBKBtpbo8rOzW3bXfgWcvvMd4Dm/fBA1lev8xgzhiHtjYMsExF9CQE6ZBC/+h1fvWcWjtFrFp7FXV3b/vUiXp9yUj4KqgKo5DrsRCKK8Ki2AeIBP7XZRSbs56BzzEhaV6WcPU7ynPl7yJWQtbRuy1M7/U6pKR8lXk6ZfOpNMiOlrAfc+aDiVwsEvJV9yNfwn/dwrd9ueZHoGSDIoH3+CIAAAuAsQDNrzInAcNHBrfP4X7RaAAtPkcBJsXFhFXI8wfKjsRy4Akwci6zhgaeq8oCQ6LMb6IXmzUTdoYuSijbhFqAUEEJhBBwIBehCPNpSyW1LImHoaZYrBLsN0GELUrcfO7VH+NtY/9UHf/7kmT0jgOKNtMbT0rgVYeapz0lXAxdJ1RsMGvRUSTspJMNfkUM6Es03zxHwNoABTm4DvEkquWJVvSeKk7bDL84DyiodxrN6VjTwSkIy10rh/rSKZ4/z4JeiUyMqxkyIoYnjEHiEUfYQ3/i4Y+RNdyRMv5g/7CizOeVcbb/bqCzrSNTWcxF7y0AACk4CXQVmTDMAYiMAsLtmocgIvC6kkcAe5Nz44ZHGYkrWhZEskIwWMSqdS7fnGONNoJVBGfM6s7jnVi3L9b9Va/X7qYqHeHBKSY0ethhZRAoCOQuHCMZ/cAOurJIRtp0NZDN02ddUqiAqONBf7V6xyXYRJSSTgOlCFZaeLCUs1QuQQfwJQv6NeVF4cHeG5ctOHa6iuheaXvJl/kIVByY9T2QjfsTzLt7/oJPtUbi5fu19Y/0rw/+3loLIkcQymsrABKl/LESq4Q+XJYMXmasKhL8dK+WShyu4BCOHouhyBZ3WlsGE1YBg9+h5klnWUrXp6NmUCXqaSUWqCLzXlBvDkXETUYkIadbCitQoj26UlrbzFrW1+n9M/7/+5Jk9IgDqjhTG1hC4FmoSrM9g1wOJU1U7GBL0T+kLeiUDXb8WUZ/I4kui7KA3wCTW6kY8rkp3EZrPSwQACm3aAPIookr4yug2L7TBK2SEtOaTajkJOlmuv5/4f3v9GzYX9tzIq5kGpglCM6Vxw4cIzkjnkUPJqk/pJ5Hr5Z7u57IgQW55exf4PzREjpAJKUoJLSwBLasoMke0131mRqHVE0qp0UCgV6ofAyMc/gMeavxP2qKiyeS3pFvt4gdbsr4dpNRvP9UxDzinkirQaoH71DHyDPWJEDLPmVANK3+S/h7KhfkbM2pOjnwEqQy7SBBETP1cAkCQEb+pxAClL+CrYkCzRVYzQWlg0pGo8M9uIppNIKNxKCLzwhv2a+ee4v8nD0DOm+ixjpd7dqto9GYbUiK1SvJVjL64kTtQo82Qb9GHzYAgAACUnLiwZXCl7oNeYDL2qootpOthv3ZUBYdBu8ZDQ7DU2ZIIC+Yh9iYLjjYe+O+4Y6ZP+xuzZsnp+NRBtO57n5bJeTfd1K931G45HSYjuoNHM8LwgvL379zc2e9//uSZOuMQ4c21Rs4QuBRaKsnJSNcjbknWGw8a9kjm+vc9Ilwz5w2ITC0RTorw/OiqNx//CDklBgNHw7D9D0o+BOCKFQLbcv4HqtR1xCzkTMe1e7HOgyOnFAWtp9UT7mHVfsaiX9nmyd1My63a3rI29+7OqrOXJR53IIMMYTKLoyux6EorJFWA5kd1U5wOdREQESD1a6EFiD8ABGe/YB61ItpJOh5A3KUdOqiNYPK+WoraI81uFCOkucVrI1bMg+RlujijmMVsxxplvSM9032JKa9qMdDKC61MC2mwgKHGm1NC3FgpejB7QOi1/u9Sd2rN73sJfz8QSoKOmABoCjHrQgt50JN0Hc8htD7UpNDqa3r9ET98UP7C83LmDqSkeNKzMss7zvuhOi0TV6ugsCQ9ouIxRA11dKCP5+QsaCtAIJVoKsjdBH5EZiZcxk5VSxZNvBKSHoMrEjZfKoCXTF70rT7ytRlhczyr29PVoAvSqapZqtTxi/oOR0kigOfZ3t6rJYys71bb6axdN/7pL17bs/yusz1v/do10fj/7E9A1zeUf/7kmTuAAPZXFfTC0N2XArLehjlbsusoXVErMl5DIurSPe84G2ELXUamzun04KyWhZ/D/+gBgqIzk1ItLgQwsgCowwUU9Q+rGAIHILMlEcsKMORrZrStru5gf56ZjESFLa7pel/Md27/Y0zOjq08KdS2PuxekftPZ2o32GcyWywACLdpD4/ML3PKBQpoNYLukTyALL2VSPR1kwFE+V4LqrAkwXqPuulYqKNitRrkXG2Z3qqnjsuYctH1Htd/VQaEY6nZ7TKYGEvUEDGDZi2zOV3erTChxQqY2cQ7N2TzqMJ91YyUsuv1016Tq99BWUEwilJtNN2iwliNS8HWCP/IEP6Ru6ln/fOhGsn9fuu1eMEToXK/BzEklEV7zaPLjXyEvs4WwwZQRGI4k7/RbN6RmUVHGH97KNqOZdMijPdXXKPiioAkpORHYWg2kbQzZ7GEdFnOQ9zgvp0khi3tSjNkjUP5ypGi1pakbcLFtXWc11amKwfWmqZ0DSGVWpe1iM0KEcDJuHUQjBVBjmGASMa5z9vJj4R+WXvMYGZ16EOyYUm+/z/+5Jk8QwDo0XVGxgy4ktJOygZAl+N1VVQbDxLwUulbig0lX6Ngz1qwATOWXIAJKc2hkPUSscyMKwkRNV589ouMKDRQLPq6HMTJQlNm5RxTJXIzL+EFlRlJplnnduS9IuuRffg52lymX5ehW+EjqHkXkioBaxDHubvOGl06Vq3vSAAUqTDxCI0SCM01EIeEBzUAkrkeVgVfGV4iI0EQDFIj2bs1Z+lpn8vUEy7V2U26CjfSxD9+nmL1iU1L1/LDG/yxMMDZQw4jdjVJIaY44jKYMmnnDrrKGbscjG6X67F3r7KySn6jyFcq1vkbTmr6cufSt1qxAJJ26vDHaz0RZhpp+TU3O3EoMSWCepdjR0w/Eu7ieWIRcRdvu6RiMW7GMuHV1FjGR1YRIlSFEACSZzDEXsVKNqDLMZPMwg8KwMPtpFMTeV2QhyXqgSUnKCNh5KUPpqEzNU8WF0rIRtkNmXUu3nXHFdcz8yOK+W9qf3YZd7qm7/TaWHLdKMLMjGcRQOuKnike9Loyl7kKYrEOIEUwsyzFoyGFQmdmdnMV3zex0Y1//uSZO8Mg0pL1ZsPGvRTJpqjPSNcDn1BSEzg69FSHCqc9Y1w2KupyVXO5DoKhjugAAyqi2NZ4IRE6Ji2EGLgCh6J6xEkRfx9ik0LIM1w+FXTvuyfvLZ0vvY62Vr9GOj+K0W37M4gYyOLCYshBzpmq6uRzOzs6jDvl9joxUd3TQomDoujkMQXK1AEzUSkSU6dJYjSCLm4IsNuIRMOXikpAaBEY0RjTqIihzzR0Jxb1sQhFXwiFmhTN2/3vsEDL960Rnvbvv22ZvWQNu4uopovd8UTBwtMs1ZazGPin7wUpP2hFoGEIiWMm6vPna5/7xCK7jIe3Pt+5CCSU5YI7urLI1913luJeCQc0FsRHmi3ZB9cPdChkxETXb3dtfL3f/W0X6RM8/fFIiPok/e1u/PFEIQOhkd0csXLhDLrFAcDwk8XGNQy2lyz54FBo8zUPBQw8tkIMlhQUUXvvGChn411exdK4lJt3c+SAAAKmU7GSmSTWIog05LPKz42KR3WJzh0mn1gW9igRWpsORUsUzPBU6ugOCw4RFe6gOU2WqBMyXeQnv/7kmTrgIMjUtYZ6Sr2WUpbCRjFX43Nb21EjM35wy7rjMQhu0ee1aQYra3X9YkCwVxDRyDMR2qAUPQhpQMQ+KtRRFBq8uyZNDDhxgUzokjlElWC2R5T2InUKVQUQEreqjm6GZSoxSqCBglgcgAnCB6oIAMgJNySUKAHFbAzIrO9jrlnx2AplBqLWnsaZD2+eJffl+R58yPp1PpTNDSOwhiKzezWTP8nhCxE3XclXKmbTX5qFJTVx8MCCi5EYfSdcBnpeAG0oZ7aggAIqbGyEgAfaKWUaZSYmREykQKpG65TNLBg1O//6kiPNHAMvpOKo28O//HEsZ4Y4ZQ1jBlVVJXa1FgNctVQgTsVR1zuvJ+f0tCJiqQ1QNUuJm0M94QS3dRFRsKCf/5xNxRb/0FhRP//SwABBAktuQHFQpO2l7tLUEN9GxsVyML+nxU5FFeAiYjngsnYAHmNTU92GJfbC/wIFgp5IGSIkJ6zkSSatomD1SlxXv3I7/8z/a/////uqgQRCAJBJVkF4hj+rG812pUUXlizNNM1mVv++B7PIfW1wuT/+5Jk3AgENVrWGw8bcleoOyokw1wNPN9g5+BriTSKLOiVpOH81JbUQ9651bMOPaPu7xj80Y7rXqtdrX/nNln+/fs5OYZZ1efEzTyDHzOZjbZHaY4y2Lxrbz6r3k5stDTrazv/NFs2RxKKEjxuHW2cFQkAAAG8MC/V6va2R4pLQL3ane4U89Clm/fSjZh/10umHftqyKi51bMICIjEpr2sjP6MRk/l1yNW1eiiStheamzzHIS2zpSsAABW5OoyIwWOXJf5kBZNO+FNgV298bK0J1/odmFGwWzJf+9eCqxE44XKKOQ2WdtwU4FeDSAVPu/GKa/LQkTGR82RGkkzE2ZNEwRWao1JramyD1InVLQRbTpstdatSJqcMdlJXTRtpO6luisvoUndS0S454JMKajnu4BOs1izDMLM0ILBrG7tjA/I7lzGmB5X/EUJm/fBDWxzYeQlW64EMrXMMmjlewmDla8+qKtSM6iTWdykvs66lrK/v9HYyrqVo8V3vklhiE2FNQCSlJRzhlgNpKTjIQjD8jQBLVSQPZ4iYTkpABcyYzFw//uSZNAAA3hK21HvMvxGxksJPeJcD50JVGzlq4E0IS4khYl3RovOHPx4Q0tSQI3MFRVxTdiQv/5a1k1/Lm9b/6lnlLda52GUXUPrNaIiJ0Y49GHFf2e7dqNWzSRg8aAA/qp0X5hL/svp/4tKFKLYDbclyVrRZXC2ZB+z5gT1H1j684aqDqBjGI8Zco1Jc98nGi5xBIxalZm3tLdUzN+lmmp/rpzs3I6X/vXqv0T8K3avlPSAACZQMKRQEI5Si4cXfcIHqUPlLzDAqQRDBzsTWlbtS0K9urqklnpOBocImL0vkaAdT0a/fsJKEYOu0sr/jV//dqvKeaNcOqOgNK9zonXrhays6boMS6I0M1IqGPjoqauntsWOAr7Cww9Qf8H+P+LkFCep8m1QBCACE5IAJ3jWhtFgu27EBNVcS9vTBqVZbJIIMMr+tIX5b9gJ3DLvVV24+bWKiH+Z4jrTb7eHXH8joV79i2nS561J9j6M7UoApqbhhIl0KxchcT8pmNLllREWUhrEvkLzWItArCL8KshBwMSxW/uLLfD534plwtbzBf/7kGTPDAM/V1eZ7yt2R0kreiWiXo7VK1BtZGvBFper3MYhMIEF/4l4WeTPkEBZqaiGHGsYysMUoQ6e126hl+p7Hw6pebflHdP+ii+D+8/X8nwYIMWVreLmiwDAMK8swCDSJNJpicV8RZTqA6EXc2QEAhf5QQklrzwOa6hwbdLa61KVbq1Ckan+prxk2fwSAjv4y9BGKaTj9qZaqoAABShTs8UTgQGSFJFAiMS7KBAoSrXeX2Hl3aJinwfODRWqkv4zvsBK3vv016hVtX/xv79xgbAn3s35R77Nnvfq79DQSpTLGsOnEWImjiIe8q96IcHomuqW9TUb3HCozR1qh+ebdqqXzn5Hp7HqRk+T3qJbB4ti0kptpwQYdDFg+35YodoFe0VE/Q9n8jXlWfOuzI70rczuxGU7AjnVCOjSM4P0JV5JauT0000kRk4M7v/az8oUEXZXVQAAAqBgubssdsUZhQloiKAh4GHzLNwyk8q1Bbe1tA9yoMg0AwU2PlEWoAYCA2Vd0Byi6yAKGJPR1Yn6PJWG/5JJvUUo9fqWXZdKaP/7kmTXjANBSlYbDxrwQibbOCUCXY6dKU5s5OvJEiSuqDOJfoYIigmkO1mGuy3iRFSQTCQebGN5mrZlEP2RjJXYy31yHb8u8zJiRknHVXJeEAIAIAJNyhZGAVRaYlli71RGE00nNUXAuPITiogwiouVe+xfRrUpT2QyUrJqzS7yBXXnRSroVNOdjFwRu3bqlMint/eV1yCgt/3gYAAp7hJ0XYM6soKWotNxH8lqUqQbQ1TD1m52aSWLLJQRuioL1Kg8kDlSYy5nDGbFV77X0bXb1299yX4/nhhjlhg1iWa6xpCGNmFiHRnd1i7Umm9zoHvGI90FWV61R6q1zJ/blMdoTYKhip9bw6cApuWjVQLMWsui5mOAox5XEwH3uaBECymzFOzun19fLJ/3KcyTCSUZ2QzpbK+vPodA/rR5usyH5zo3+XMmC+WVAAbHKMLHzDYoDD21xplOwygcDysXTYKh4rYqchEz/LCkbafBkGQcpyZ4uhBTXfgxBEodLJS89NdbrEohQ3ZK6LfUVFS0sqo6e7fcYBU8TEUgo2QP6oZkBkT/+5Jk5IyDyUtSG1oq8ElpOwclQl6NnSVQbOCrwP+kbJzDiXpE6m561HPTgtM/YIPp4iz+r4j8IkKJ/C99VuDlV2IpUBQA1XT5mAPeGDkHkLdxLumCfRhgwjoJ2bHJseag7PDfxZvp9ti51map00XOxKAzgeYGCHJUi2yqd3vggHgT3CBR5KH7UMyJMgLB8PnGnwmSACACqYISiEC/wyVVifk5AK3tUFwe+TInXhqSzTkuyp0s2G78nprLJ5LKW97qO08nq3orXjH370q/6a94URvU6tVisrmD3YS6oII4MGIHV7MhC1paroCUHtP2ugDzCTld2/JojqfyeotO2SFZG8tNJODMCRXSx83VP9XXDe8puDhw8Ki110VH0eatRNJe6Wqu6r3XqOVKlqtrQmCWzc13uzW8vS9U6WX+Jn5n0b0+DZaHM7/KYFyEigAAGFlbDtPQOjKJcnyxHa1ignOQH2mAvV49KtyiiJeme9DJ7hR6S8vc/I3WaPuHNFCRIe5LskioEhSJc88Xc8oSLClYpXlc8yeylaUMizlziTDKzA4H//uSZOuOA8VI0ZN6GvBHBDtZIEZLjn09SG1gS8E0p62oxYl+EByYiUAQBSTkGph/qFsjzVkm5oQTIIxpxFudHNYfEqrpZcq1IpzPP+shAWOIoS4bA6jNryhgVRfW2nGcgl2kzo5EeonsmXIrPK2UGd///iwABSnBewNMmtHIFlgyBhyNYFDNlGBA2ERlaCrAkYX8S7jbZEPCyLcPcgzYKzJNQaucuuDjpgQc6CJjBWuvuqdFd82afR0FW7g7bv01enu1IeJ0gRsqbpSwnpqUm8ZDahHSuDLpNtKvY+V7t8zb81u7bVFRGRj5WtTx+zOzxVxB4yP/hSKnjNiNqZ//aVgJJy4QyLYUKF04xO4yUPPLQt06n2Aw9+GIP7J7ux8v3aDQgZNQ0vDhY5U0Iybp1Y5vSbLlNiEXB5XHWunsdiv5pUKOwQIcNRbRwqqV/rhArPE/65M4kYpar/0ZAgEABty2gaA2Q2H2icV4WAmC+iN1fg87+BqNfQpONc0p4RJL/s0H4wVARBpjMOwanGtjrd49+JbZ3l/mRb/gf9Dar+ypKv/7kmTqCILSSljJ6Br8S6G61z0pJtGZV0ptYMvBbSfsDMMNewtF5YyhsKqqr/xPFQREbIpBYdOdaxAAJJyaJIl4rsMz51PB60gcytBA0Zj8YUT+xC3k+ebF64secD7grqv9luX9SqqZ9LO0DrCtqRakIIehCpM7JYnY7SvkuB3dk0RKGI3WUpGZXV9jrzpyMhihvo0yk5Pjg4qQABTluFgUNYmbQWjhdtxUL2UoS19KlkHb6Ir8V4IlUV/fSoNT+CEiWRGSdAAoJeOBssQgsofFPJmeW/I4uB+E1bKdzKIAhH/5wfxLdAQAk5brk6h3TJlbebwmY+0i0PpJZohS/aqNCa+0Wl97SQdumjjuM85KAgBFMAY1VsjqakAgpwUmxU5CVuEILmWeQR2oLPkvKw3u3w8IZPbHp7WBaEk9v84I938b+pUAEl3h0SLiR8bdONUrdIwWEsKvn0rh3Aj/zeBNjz/dG8cZ99rPoJX+1BtHA7/FedO/z5mm8r95N5ZxJApikBM7M1FNLFsVknkr7tfVkRFgnWdjW6ybSo57H+qPW2v/+5JE4ggC2EBZUSlC5GEqmxc94l6JlElpRKBnGXYc7Nz1jXNi1YG429UN2DMCAAAFSOSlahCv0y2rwCyh/BwaXVMP47RaAG3JTBIwGn4DyHPJfFYAaclyVwtgSklA1cJw4m0hOOk55LVpoTVT6FcrK50KUdzO9/UVdaEWyJeKsqvtvZCQqFhLR630sjijjGHUsI7FPiAQgq1ZAlUe3aBdEtDCqT4QrySQS0cDq4pxUs+Cgl8ICgHpky2pdotOcvzmpX2Y6xrUN8u5ChzILD1OXfMna00l42WD7se/IO2Qjz+TPNp38GbR/13dUMAAwAFOW7BJcMLHYIpQKgxbUQkF/keRCW+Bkt0oHo5+U09qT4nyhyiSL8JPVC512Ck9PVSsYEB1UmcI/92C29X1kc8+4n27zxeejVkelud8TxHkyj+qAAGGdhtI25gwhJZIR0AwUKn4fAiQ2DELBERysCOITaEULmLw800qQSYI/z/N4YrOym46kEipgOsQ9KnoIA4KDoUihwIWTSeR/KP6b90n5pcRoW4mN7h/f1/GxSk7ZR1E//uSRO2AAzFS1JsPEvBo6Zq3YkVeitEnZMYsa/lToC0olY1z/xVq/k1J7kMUuAqHW77RRvSzlpB9hiwgDAKoTku3FhZPCcZahJT3KBds1wnPoGQ81IhvohxlJ/UkblGVUERZFZh9kKWinLIdk0GK8laaXjYKOkMGVHDxy5nwvJGdBx99o71bxDjH+IuP6uOU1DKUjDGnfRIQSNa0wBs7LgGss5BRRGWAGZszbbdIgLfv6Jf5Ci3aDoEkidyAd+L0jnVpcsUtO2KpS3KGO8z32U2P1gfmo+zLok3QXaigfTTcsgs4gKjKcfBGOhFl4KQJJ+oz9CNhatK6wqBRBMbTY+oqD4SUlijsfXR2GTOQ/4ENrcc6frTmeZ3PJ/z+i0mQdbYgjNAg2YPBi/3LPZOOtNyhsQLIg9mgilVR1bGF3zr72M81VQAAU8RQgVwAJUKyIYEB1dfrDKQRDT5FgILEZZmymZp8K3X+kyo01RIE5MlVIYNqTMLzQYDUrBUprcVep3Vs3qavWbvFK93sbk0z97km/VRqrTzTTky5ibFmOeahgf/7kmTvDgO/LNGTWnpkU2prWh1FXo1BKU5s5EvBLZmtqJMNdnLGJHW44aqsY0sxh9Fu/KUNO/KEz3f9/qbqT3yhKspXtHiPSAEBRy/5faSYzHe2NtcQg9Jbi4QRA+vlsdx9rtwcT/asAWIB7nG2q9yTr7Uqu6vi2Pl1MXoJOfcOvhapqaGCw3WLPUzyTrpT72fO7NIsipo5ZkMnJeAwWRelOkk2LpVAR2FAANEHhyRUK7PjLKFSkyWJXDDrpJGpCvly25tkStYosmH6Fw3Go6kbgOBZyZ05obOBFqKrWAq7xmn47tPbzNUz76jzrCfvfd87Xakj27UyWby9cIOILayN63XFpqu+o/lgg2SSIm425BSGejIBsYs7wpH94I//0PVRR5pkvg31F22uizsV8t7GRbI80tbu/Y7Hq30dpqpRiF9jej103YGtFj0nw9MK2nNdCgCknKPTKQQvgtkOEZW1jsoCQmqDGDFDrhtpOGRRDiwVvFyBYkMnYvkWNhqMiVXWgkeUt0aSk7uzX3GYwR/0Tt8oJdSPhw/vKZ3//BUYtiD/+5Jk7Y4EBVRRm1o68ExECsc9i0oOtOVGTWTLkSOf7nQzCXZlLT/P/PYYc24Wos8kXQj4F8ldvlU6k0RBSAAW3JcMIxYaTzMZWnSAzl0kgfvzeb9Gof1XMq8+ybrOfEsqssn9n3v3MR62RnzXRnOylQk+iN/0eWczN5n0c2ewY/+It75oL9MAknNxKVbS5iOy0hdkRDO0p5KsBGQ+C5GOwLzSeKZEnUHlzBRpet1arwVe43OhyjYq/vvxnO2a1rrNKoYcTVHRjqo1UDhxIIc3ABYQkpf0c/L+oqmIwr70If6f/obmvF2c+E3C/bwwky/5RZABBlaDQQ8SJIqrVEzg/J4S1mzqTq6itPlTTE4I3Le2vD+g51V+e5G6V1Z1RuusOPmhfDJci5zLyIokEIUwtAJ/D98GyH04HZY/OCnfxDjPxGg1jQACXcL4ccpyCBhmZCEyhyU+8Y0h1DmMqWHjXlsC5IOawp2ogoU0C9cutUf65xac0/LTbsYjF/9SmFVfjczN2793ut/nnCrZjLmVKO9NmQIrGIBK5BgrV47alf5B//uSZOaMA0NT1RsxGvRJySsXIWJezXFDTmy8a8FMGivYZI13CKxNiWi/9/+Yt2LnSp5l7r/9DEP63RYEoJ2jgieRoQYJo6ImYurijm4rJ4zWxHes7zh186nsJKBULUq/n0iI7/FilhKWflK/2AJ6qzI8/esaUEJ0iKpK0CMe6p0WLmAygAEGT+gUfTkaUDBA+MHfPkoyIWghMhAgtSbAhr8Z+ge1UT5fJ3okkU/5a/0pyiGb+u/MUmNLfzr0tju8cMtYa0yiVbSvPz9Pf9+Y/z0b275X7rXr9uYPaodDMz2QqJ2o7sYhENMTj32jGgxTtEZD3v/aE90og+oR28EDMTYEFiIfIHj+iggsEmkk5dAwYEM0kIagrUIJfeXEGSrnQkXnfo5+q/Fjh0en8LyzO56Qn8zk9ChfQArk8uXkDHSv/Td6fOJ+6E7nuf7miIUNC/os3f04AIHn5pGAV+iUyilShVE4pUFJDrE3b+NsNLnMm8NLQr7LGKRNuXXkv7FRYsLd169iFHSiQRBrLZ+hUToyfQ7VQJLBMNszXnOTC7axA//7kmTtDAOYTNIbOBrwSYPqwyXjSpB1VUxs4MvJSqrtaCENf5G3pA7Y23vBAcQLoFw3JA5d8IRbnO5FGKzWxGPkbTHQMJpIGO9AuTsM1jCueEaUQR8EDHnOc5/b81GLeUDCBlpC5TEZPTWG4jVkQGCoQwnJbaWJPOxNdTK2VnsJXUP6/E9XcDUX7H2uldxcEF7QYEPf8QhmP4yGj6YEXByCBaet8p3v3ZNrvDwHQJJNWmEEGku82H8nhbREeEIhBlGIGRhMnNmEAd44eZ0ey/NoTZI5750YABAABNy/ykYAIVurLBphxVeYEXCGMZxg5eco0oTwYmzbCaDAosxSGKSxc4IE8VMqwBGl3Cg/EROJXRXFzKFGeq5oUz2GwOC6c1kWM7s1n3GlkaGJRrB9VogEtxyM4TL3qI/FNE972M8+tKKzGePUuR59vko7Jc0Qx8/BdqW7nhPz9sjfpIExgCBwABGSSc6FqxpisXb+ppYMdtNWZ5OlnalqxEI/YumrG4LOrwyI/t7SoFWgij5mjVdmRgb0IDGDufDBWApI3qBCg5j/+5Jk4oAEhF3c0MxLfmkpS00YZl5Q+V9pR6UtyVSgLeiRDXCZVQ88LuDSFjzpY21Tr16GcUUAAEpx0cg4lFdUVa3b+NAJj2O5/ZJI1XoRiEJSYlGT4yhC6tmUppt0pnfKZn+5bQtvnypp2rK81FCdG1cY/bHeYyezV2qGjGj1u42G5ynCDjuE2JmT2G5t2Z17e2Ota0W/bNICABAAVDwfKpst20GNMmPSvm0/j0aemiiOzH16eNa4O0kIgs0LigqgsIAKmTPFgMvZ9QHHCJQLiIYdJgWwp0e5bqk+jUFMhJFO09DwHm/jVhYdK2bisIq4sfveUKNUD+ZHDHsVGonqRe/8vXLS8EK3YRRFru6rrkxMqkKYILFHIxz7n+efyND5VP1+GkzODasdk66qjLn7wWAEcWp1VCPC/pxApinJv4czgAYIAUN4uVULx/H3CttKKBmvBSr1DKSAcu3x/PC6Lc8JI5McBHDEVMZ5Ul9/m//+ZzX9v/YMLgW/L5yfMUWMLvwm/19tKgWi45G1G23OUiDeImmY+iqMXcoeL6nIriZo//uSZLYAAxc/WpnpMuZEgttJJMY4DKlRbueka9kSC60k8yDhVYrfLMsuMxfSepm9+ziQET50sjL4VnjOTiDFBRBEdeJO8lhhth1mSrS2PBJoAz6ZTphqH5fncuS0g4wZ1lrG1rRTSgY//BQVCAQABK34hgODtGfqoauvtzTbsgon8UkvChpvd1LC1hiADNJVHrtSvnSBGZkxVD1pIWFBE1oqKGBKVKwne5STakJf7VfWGJLJRRRTpWAKeuG33btCfedPQTkK5Rs691Ki2fqfJdGxdiuUZQbeVD/KsjucFMUYxH5IakPvnDEOyNN1g1xYj1TqTNWMjRT0JqbM6rYTv9CqVjnhDjlMKbktNihDByxQSktEUOpjcH2nz2CJklh5LYCpK6jHoPn8vFcggzqkMAj9O/yIAPLFljPVStPVlCwgjmWbwHJR97IF9w3y6/3u/f1S//dVQcTstllssm5Ry06SGqwzTMlUHGJD1B4/6QC3/L486lGO2+c4RoZheT1PIRIQcXQ4dGEsJRW02SdSjCSH1RhbM7lIZwYMECWqVWqvu//7kmTMAEMVOWDozBruREOrKTEjSgvhEXNGJGu5FgpszPMY4d9v2b0o/qqPRnoPDW+areoBFpJUtttuSq4rdYZBPaeuVo2Qc/85aqG5O7FGSz3sxNdadwVtyMzXVtD62f1q6IZVq6X1fnQSpoSTZR8icVscuyj7iwAABcxc4DeOWy7SA1x0aSwZlHls2tP5CYi9j8FuYNbs2QsGjENX1DG6y3KoxqTUtxslV8rjP4Mu0lHO0lLP0Mvuy+/ev3UEQYxiiwiqMqMhGZyFOOKLMLTMR0FEKZTHot2IMQ9mUxEJfcxB8h6aOJHbZyummwLr5vxr4cqKAEIQJSblw3EVkUm5U/jjC67OcyuXeaXT9y/++5QlrYlEvJDIq7I6oKNg5yE6MRoy7QxA7hAhwoZiXNpUzuAqSFnvkned3xRd28qeXcG1pdyWz4/5PZxZABJSoiQLMrHAsMv8s6PN0j7IqpgTNSv44u9yrkBP1MRd93LvqHtdZdTxDa+cNeImoOfm/zzICNkUpJgkUVmDnmWpgYYhCUut/UOiMZxU3WeX/2+6fdP/+5Jk5QAC4E5iaOkS/EQnrA0IYl2PxUVSbGCrwVcXrNyTDTPQjPA6lKVqxcobkU3gAJTvB6klE0V0FzZasNBxoQ6mzwZ68yBrOHwhLJDTvpgWjhwbuxTNkP/Xb0zIPOIls+uoaSE72uj45a0LTSABj2JbccW+WL0nOmRIv0yxdYEFSyZKXAsaxXkeRWhR+C8lm1D223p7kN3eUbJ2voTcbd8ZhV39WrPuL60kpXdc7vq+9qyKFdCFrmkIPEfVkbU7ZCiPkbQzkrQlpUmIv25HMN/j0/pBxjBlmE+mY4hXCCMG86IdoM8wjhuCFwnkJJKJKcOniuEr5LIkQZVtVfr/513YsM383nOuN2fMPEPv2r34zB1RGHVM4DZIrVVddO1KUq9NbnQbRYycMs/hdjEXPjEVpnTMsi+H88FOmJ6cwgAClPE7z7ERoLhvSv0HXUoeNMkOfG09BcRK0B/LSKbBCSnVmrD+iRtp9xcoTdAo/nj41HzVXYneusdunyYh76T/JKMNVsxu5URHhDq5Mo5Zx6tml6zVkMdH3Z6H/7zj609k//uSZOoKAxVR1xsPEvZPhFrzPSZKDX1XXUw8a9lOpe2okw1+of7vY3J1t9fvv/7DD/2eDfP2HeMIUKqvlQYCKaFl382kqJonEk0HEiPE/saYLIDHikLVUTBoDO02WSh7EZkGUQ5WjHLQmkdvGVqPMyEYx7m2PtCsjYEb7513/XTBBqyJJq1udIAAAqWheU0VSbAOWRSRxMIRaTAGGg4qNKNBIgD0uSS7R6tIEqnOE2uouqNcrG42tWiZMm3juq2CMqauXGavNMlmc2lquy1MU1QyQIprMnRsSr3bEtMrTXTqS73zcxboxE81XHMiMoEKzGIHyZZqtEVlwNaSUtwQGgJzKCszIzkVmfWUEoYWXNVFqP+YWG3ZzNU8o5p7d4d9aW7fe6ufFDMkXc6xwQlQYFjZQHQEIHCgnlUEz99SHyNy4v6HlCACpdiW1yzkDAAzquIOgqK3KZAx/Q7Rn4qYW6Q2D89odt1yWlUqrrktfcRLuYg+p5Rj4N9mgyKniy1iIOkyWFjnGRXoE5tKLoPZOIRrilW43LhNyZv5FyGhKRFqBv/7kmTwDIOyTFSbDzLyUGmLNiRiX44VEVBsvQuBLxHs6LGZLK/zat1Cf3L38MP4ZknVxpiWIBKcoGgRVK3lB17yxSeiEYVMcGcx8NRVsv+QgQij8NqHZsTyzt3nCckalY0RDjmCKbIzszHxK9I6QgZOPhARY3uRYCARvT/Au8h/u3XZed/2//6AAC5sOZhaSGRpRZUFlnnqtsgGhZgwSmkE1anbWcyjJjd49UixGlpWNDzETDzwEhWl/m9bxK+mdbC1c1ZiQo5ZamWn5ggyxf7fN/6wW5K7yiMvqPELP8XU/pmWdL9Mj+Amjq3c0L0DURWyEEoTRNRHpU9C86DFYmx00qmpLCa5iiiYFITYwwpOPH9xLQoWFTZXqu0QgsojhfGQdQc0EfBipHbAVwqPZUHAB/jRTIh/Og99VLrZ9PywaytbpqillNUAABP0RbJ8k4wqMtY7wmFslMjMny9T8hxhBq2lPHakFywpva4aWiBEbIGaO2N+swFM7iv3KWtK68Z/u9YpOrM5KMrhlHQUVOWK2RfTPI4dKZGio7sE0meaepT/+5Jk7YyDcExUmyxC8FMmOuMww11MyS9QbLxrwWMk7BjEDX7fV/Cmrv31yB/J4YV6ByrCc3d/659D3Q8AADQqrYcoKyWp/6UFWSeahzDmQYfKIvcM+1GuI2kP8oe5eamfsRoCVCdGdbnKX+f+dzNSJ1qnguEa/betRDv+iQ/yZz71fYTS/9v1L6XzDABFTcKOhoChaGcbhQ0OPxbJk7/tlEWLFDesIvXR/b3dxiVxS9bQcNkWrHDrn1ziog55UlsCEFBVGZ0ke9TK5GuF2FZfuXlI1kFM6EQNpUMc6QCpahhbOSyUIwNLioH/mHpH6lfg80pIaQQMMSMNYCFx1Ayogi1PzP+cKJTDRSdYFhkLR0esDrDBpAgdVcjUlLWxWF2Aird559OyzrhiQnpVnxtiWluoCyqm0TqukRYz/v6KHlXgqRAHY1IAIBKTlGwyMqfdzqdvJiMXlxWUuqIKz4Q7BYHBqev1O7xGkq5pxYg1u8YFBNfcf13H3GiapvdxJRiVieNH1CBXgExnFFAxaJb3LiHHxJIEclUwldlRqxZe6Bwy//uSZOwMk5FUU5sPGvBPyqs5JGNfjOkNVGw8a4lOJuyYMY1/kZW14tZoZ22fQ4IBVhxVEEqf0FAyAkk5AHiYjUkffTZwXTHR8QT+oyPa/IHG2fCCHcnBg/5wdiDBDFkOKItgphzWiJ7kais7CpuESb0KpNsPqIwJUMAqAi1abTdSH9AAAKeCnRSRDDKvF1O8ViXw097cGkBTLZUxZNJyEAW8ExXc5MmZaIgH54cNU8NsjRBSvGqN3iERokfDKV1qKGv9RVoMXvUsZkkCXvlbCGEZiiGfPaW83cutoHA66yoi1x3f9WnvMss72vfUW9cov8VVvNT/H1N11pTupMozHLtIIQaHgKAMAUnJAHgbKQxHqSSaIoKsMu90zGdbc02Tg8MFiwdkJfkz+tV+kz7oTYJyMkSMyRMnNv84TUf9XR0OTPzLM48aQkYbPGyowSVhr1bfd+hEwAwU3Lv0h1dRFMxZeRiy5vrUkgFmmvcQwnQw5o47UR4tzYaDZB6o2sj1tpHU0EVUE0qFxT7lPBuzDwklWQ77eVeNXdFgfUNaG7pTV//7kmTsiAN0Sta7Dxr2S2S69yUjSpBJN0xtYQvJP5xsaJYNcg/f7D68zUPjtv7zvnu243ecm/0Jmqz67znO3v3lBp2WADBLckADxpx25sXEUu6oNbUsRP/A0AoQECGCxgvf9A7b/NCPP3x+9lEvFuaTbSqQZtKvDRNU72MjyDBACvewc6SF76v5cAAJO2DR+CGQXNJB4RM6DLqjYOWu4cyJmfyTtl9YMB0HnxTvyUVYBvt5FvisCmly7Ll+TN1LABKcH3L9+4hyvXf/7r5f7MEBjUIJISxsglqhmJa6KOrq1C4CB5RcplH3OF9enuffkOwsyzM/89Jl/9MerDyw485Bh+aJiUAUQXJbgkfct3D6dp7G3ezc6FaMIo0m6Zqf20G6lXffZU5kpkUSUQZ4ugOTmp4LS62QQCOG8TQImytFdUdIS1hPTR0VAAAgAAlOOhJSvFyJKoDFXkMLqCqV6ipeiQyitJ44K6tT0MXoZX2ChYVu5xqOr8v0/7qNwxy5n2VY2+f+ubsByLI6taeMjg3pWCHmZ9Tvc9SNxAJgYE4J6yf/+5Jk5YADXlhbUS0zdkbFu1olCEyPVTFObGBrwREcbaiWiXJddSOLn0ZtqLo0b8WYz4a9zYTdi5LQBJhBTbl1aNscFBJOYM2cUN3LMOPFp2Vl1hpBFf7OL/3K/8NPfPFTrK8ySMUG1kRt+6JZ3omiU65wbPbrWl0adSmY+T0rzDWlD9VA3gF734fhYQAABdckUfGkGnpAFZSZaVb+sgH1WmqlHyfhESjLLwCoNWO/KPoXNBVLx3PpZM9CjEoiMT3YeeQ0X7ytP3ep7WGVnHSDJUMJIhjA0aqKVjqUtSxcxKMzEOzXsJnRyEo1CnRqoRyKxjlQyMjEaxyEkVr76HDj0dRonvZuJPqEIF0BJuS1hwW7LFNVoubn87aagUk86vkQEIGnRt3X/2p1+bqLfV8wmt6JNQyohJ1LnPHKZuzEdr3U0QUr3pVDURWPTZuyJp9t9fiLGIoroqUAACAURovvLiSXCKDhTbOiv1jLw7xO2tpaZfx4DtVY3A95HFlg+VrU+fvWGNzzNj4vuznjnqynK89r81rqUwyhxaTlM5nOWhzg//uSZOuIA2lOVdH4EvRTaYtdMWJej5lTTuzkq8FBJmzoZYl6m/17ZmULK01FbUg9aN4/BNY58kaW6UAAAwJNJu5Qmmj5oP2nr0jqVwtKlB7D/AwKz+w07bNJH/mQL2HNoHKHSoqhpzeUcgsp13EZIevS0nIT6pHR6YiIV93KAAAFODspWIjwaEYgQOMMwfVSLq8PuuPicsEom2dy2UeIdYch9w5Y0l2gNRkj+Sd/XydpkdA48m9crOmr/JaBT7p3r8C3/vXKa4TFGnVmw2p2WU3fTDp7OLkbV3CGYtEwq+08jJ+HqiM960s3OK/mfGpX5c5J/sZB9GY/+xO96SYIOW+sN8X+M4OBStEHZ3cAfBvSosXaEA9JkyA2GfnvVsrrcOuwK11MvpslaFSrlOWhXLnpbVr693yUr22tnQxBc6OhBZZGMUTMIM2mXDDFspUAAGPgVfcgdMLloRFbIMmJRnIS3XxFDPKg30JUK4RYDqQ83MTMh3hFsL+d9DKiDRdN727A/gOC5VbdJLNesj7UKpxxUckqlxFiRBLqouCugmPoGP/7kmTjiIL8S9jJjxL8Q6L7GiUoOREBM0hs6MvJIaNtJDOVdloxv4gcpQ+qzGOViGJaTpbXS3lp2Ik5zlRc06FEXOBigAADBeAnxNax0UBpIKMpXjdCKVAe5ZEBHzPEtsYKxxBODrmGlJWkNNs9SbSrkZHlaQTm/VjCSJazuZRUDRiQt3NkZ1Ha/DGJ84dP+2FLvO/+AApS8FR6n0Q2NNTaUIQrBxleCTYy6G0YjpWaghancZwcYZgiNN9bYYAzHIIFqILwIUEjOFu/9X+aqFfmai4s0EBQc1GHJTIB6n9TZ14EUXjhcjM3jjW3emDf/4QTK6GRAQMo2Cyt/6W4m3ACEmaxdmHCpIuaAI1ZVKK/JPR0DTI7nPIlvaRTFaXPv2/7KtqJJZXYiDQI54sAHBk0LMetcf41QOIAAFOMYnXczkQDAU0rQbQCErrcgenaMh8uagKHyRgjMxLr9MBjFBD7WHenqW7OvDSQDKpZAtyXXY1Kbv1yajCcKkxHFOIP+W72h3/6mffU1mRUTN1ORt2zPtnjJekyohYkzAZ3IJkoJjj/+5Jk6IwDnFHTmy8q8FCnWwgZI13MkJVUbD0JSPwZrqgiiXaIQ8JKmIYNP65o5/abWdoA0lUUkknIJCnM4HCiFP1ynXQUzw0lt29UNOxk3ZvreVenIeqjczT/PnGRzMlbneaCEVEPTeMhgACLWEtJwkCOADOh9Nmrqb1kQ6yHHUNWxAIOAP3utNeGHbvUn3IAAAItXpmIbDMrBqHYZimyjlyC8bRduyQsgUy4SnDfMulmwXnVI29igZjckCCryix4rm5EkCgdAwMZgyIQGLDiPCAAgokRECI7CHM8AAACi+3kk0RPn1FtefD0z/3cIMPVOwjlhHqfPmPcWIo1p8ARYJJSSlPgksS1J4eMZcW5fxCGOlQSGs7S7T/71p95kwi+vlxFNLM7a2Y1695l9EhEst0SkRl8wUWoQxUIR2SUq4FBzxKJHCTGiIlFiO7oky8blmInf7jTw4BYTdW6aS6EGVCBwZTvfIvdaIKIIUnqhG69JNtq9kP0NAYXt3rWlw4wcSQQEBTMYvIq4VwyuSUWtRyiSjaOn7aalwi1YTRWeyBE//uSZPOMA8A20ps4MuJeKTtKDMNfzZ0pWmeka8nBLSxo8yG79FGlywsp8yGg20O81J8H7lWgtNFRxcZj4TCRsGQ9BoXbzHkQcfrldCIKLcbMOOLABqlAgAwnZgejOFLg6GmUtID+O7qUrmH0Wqeb5pKzxbGf/WmO8fO8NmW07lftP9XGpM/9xtQ+NGm6dlsPVjvJzREAN2Dx5O3v3a1xQV965RX6vj/e/f9AAAt7tkB8ElWmxlnUBQJI777y5OuqbKA2oE8Rdmu8kjx3qPpr1P+2qyMDhC8a8V3u6EXkwX8bpVSER8iz/yFMhiqsbY2VDcKrAnsY7ozPMwu4qVNd4rs+sS2+P/sdG9T5/bH/jMqQkAZlwiATeGR1vrVeu/G28mdFHC9vKoI/bLb55BJwzlk89W6c0Y18mPJruSqdn/95mpGZVtaZqjnPmX/ydClehS7WBJ6qIKTc2PgCXu5q9iiyQqyl4Yv4HsYUXrKiAZy0ggb9I6CYeX8qJ74dCUOjhHP7XqXNMecOqbwQUjpLahiEhxsUGdB3UORRjWjm3DVyKf/7kGTYgAMSONvRgzLoVycrAiUGXE0862BsPGuJBRysmPMNcFrmHNheEO3M6uEIOCqBcmEzEIVZFgUU5KHP/xUnloIEWFJBpugBAN+Eo4IW3jPNaHArBF45QfTsYXQ9KlT3+2Vp/8UnUzc5/5bmBq/NO//924XQQ0NSEBSrDuffe+d2AAAVIWARzmlwaNBhdGVIEvqOB7jLDFG1mQm34UTK9HwRFa94heGhKNssGQeZ7j5e0h/RGIJfrvv3r7qIj3L1+BgRR4thlMzHG0hGhU46dQ0n2rb75qejP2tRqv9avb+7/Vdn60b/pvk7latpmS44e6m6Z/DkP/pnOb3JSiZsY7lKYiCkQgFJzYbFjvg3krlEaxm7kWlEN5J0PPuV4856s+5JJyjd+1rqiLPvTa453qOZ63t/g+c0bWXJTB2/8Zr1Snzy8V1T7ZLeJ//kgIqxqkElGl4qj3+lVQgAgpJ0SI0rbEs5ljBZfDkQzsCoHAxHkU/RIWtOu6EYUM8WbTAXh9TUI3HPEHL8/ntM0y5Yxn+J+gRuvSdIroogSZFGtP/7kmTkjIOGVtoZ6xt2OiKLJjzJOFCM3U5tZYuJUJ5r3YeNcMVNlYUz1Sh0m6VTIyPKeUPpd/8p9wRT/HHb9hdEf9fwr26HQgkAgBT2oBBMoj/aOUUJ5nrmdS6foqL7HcWfFTcEMKr0hS9+wgit2Hq7pGztTU6ZjMq3cvN9zqjq0RPDRS/Ut01f33U3jaHrlVfUyoAAt39VERej0tf0cNF3BlVtpIymMS2ArrshVDtyq37xC378kv4qdLN+knqReUYlWO7bZZ3Gn/PefN45Y9+YDEzSuhzMYtXDKVE+gIDCuUNBQZ2wZKt1ssWCT0UwNtrI94bqVn+QKygM+iXiUYTVHJTbbkrH4Nk1BIpoQs1eVGjT9wpXf3ppN2knFCIvoHIqbN+YZzbCHVOBWWILQFhk6nDoQhJf7GdCiWKR//aI59MIfX84MG4By4ZuyzD304qqAAATueUl/TIDgS3QBqLuORB9OqM0gUelXvOr5kYWrWBfmT5KqgAy88VnFsQkHNWMZyCITvPkTZi1OX0N/kGZfy/nAGGggoMKJU5mXTUKdx7/+5Jk4YQDUEnXOw8a9kpHa0gxKF2NhSlWbGBLwUcgruhkDXZsenjv/wMfjXBGzrD1ZAxyRu3crs6GcfMijZ7Hoe+bd6Qb9/sx/DYoqYAgASC2nILlQmWiq5aa98iRJPX3glPNuRfYRtOVs6gIull7UmJt9NIwdkdz6ZFKUgYBBeJfBOaC6VIWXFAZLiIuMBMAB1Ta6xetmp/0AAEJ7eaMCmQkoJEgIseJQjUplLZDNWiTnQxJ5MFYIcgqXz7pAgeikkgusTKCu0FekgJ+5bfu00leak3ztvO9Mfuf7kUhrC1UyciHIGc92Mru6uVN0qvpYtn3QBrps7dlO72XydH3j1wVfjSZ+uOcSBdFlbqgwYciZUBhtG37guTtw0Ba29lf7h+d5OeM/cCPWrTKh1Y62VaI2Y0vq6PW59elkt7rIK3Ts/SKvroIABBTuCwALimAjgBllS6SIOA/NIl6CTqYyeOUkPjs2bOlSUL7C7pG8MjlJCNrVaxL5U+EWmtdsvpIr1a2eEyUkgUihfiC3L+9m29o5dZkfGmHrftx/jtTy+tu//uSZOcMA8pN05s5GvJM5RsaPSNLDfU/UGzkS8DzH24kMwl2LeaLfXRhevUnIjwE+EGDgz+evdz9fl5/aQTRnJKSLgckDrgGJXBA81UvgFWIRkUIvakA4C0uYotf1Gjl1vrjqfhHlPpLspqTlupO3P4VM+l/PRSy6dY/Iv/Z6G1rcZFQ9vsKZc43dFxjykJAAAJwFgYe0ygWFg6MgUBhCYOAo6RpGcww9JcrDX+sGWATjgaiwaBfBp6Y0vXy2eTlguDvpH6lLIo3R0GEYWlR2/yqz16ls3tf+2gw3QzpwcmbrObm5WX/uZdTMtsdniKvdXK+6mfLxkd/3NnMyPcv27s/z/t9ef1jqHLsixcIAabv/DWVmVqC7UMO1nO9mTWwBml2SYOtvSle6afcPYxc9tZmW31fYk7fqhu3dimM92ZUOxisxwb2Cz1hg2gBKWo9iyftrznpACAU25hcBsGmeJ+qCMXtnvYgxLn0S4GkzIBIukICQWUXjp5jRjOYpLWmb2qsyO78rjzEKzESNOVWoKpEpxog1ZB4xzFaQQHqKGBytP/7kmTshAOgN1Q7GDLiUmnbahkDX4+1JUptZMvBJBlr3PWJcK7VeY71dlKLULvacRG5vZr4oidASK8pWcWio8SYBlrlqryi41XEQGQZ7kygbHXZQOFtO1Tpin6trbt5Lm6fZ0bXPqzyZrXpqk5inlVSpOQj1uhoyptL0BFdQBu/a9A0AABShWc/7Qvii2GPKpFAYtMWA3MfYaKYqHEYC7oEiEGSBWtSVi2UiwnrcfY7AlWekNPZb6cpa8qlMO15nmXatnO19y78wBSZXqiAuW0Cb3gZhiqspMZXqGTypUJifpooadZGYti/91cz4dyI9aVP/hbQv3BySAgAFJKQaDILYt1VEeJLkii1Sefa4jVu7llebFNqZugibQy77IUWl+D9SDs9ZiIjEA6B2lUAuCgKg8WUGy6LL3W+edBc0ZWqbAzBNo1tDtUBly796TEJJdtk+G0lMASiwiBCW8eLMonNHI3T6j97t46kdOP1uDM73ITFbJdEJqU5e4n5v37X/y8p33pT974Tzv/dO+ftiiY8TFXwOEJgIqdcUIsUt2U7JCX/+5Jk5QgDRlRXOe0q9EIIW3kM4l2OyUVKbOBrwTiSa1z2DSob9CAUUlJEwNwEF9QdFha5gjq4BEMkqAVoyN0kybXb536tZpRKc4qbO5HMcIU6iA5bM60a12XDO5ElOjkXo2a5Ntyr29WpJXBtcm4QHKm1xzxZ7luKuW9lHSkAAFvOSGDSxYBJDTYjYRIRpQQSJ+k9C5CsExNdkKAZidW5T/Z7n8nY7NF71tu0OTp5lidO8OnYI7CFMlaJc7/+33pr5E6+pffpf64wWCVcNOkjqx8tL/weqpRwhSoNZZ9zwu+dSkl2Gym205OYCCLPd7Aw5Zin7VpHefHOKA9Hf/dbMaoj7Dow+REN2JRuP9/WydEqOhNTfh4qlM/t3enq9/yp8/Gf9+ystFUTySZ1SFNHRAOOLcXciIHFt9IAAZTbM7aBAQBXwsuNKGGnBjx6iKzioDFhboMTL/KaEKE4S5KRUpo0ELRrrwrOjDVGD0dD7MqCjfmUxKZeSKXngeeluXcHLv7obs+QUHBo54uKCcOok7sggtyxwlIUrKac6mR0Mhzu//uSZOwMAuYw1ZsPMmBXSDrDMSJcjKj9TGy8a4FenG2oYxl25d8YOoqz131Ezo3mIRGo4/U52xldZ5xR0mTAIAUVZroq+LYllA9FRAUzKKDUUvsn7e6D7UXWPcDyp3WzNa28fekbf/6TYQUO6r7MgQZek5woQIPlWyGyQVXK26S7+oOVD/iCXWlr+PigxskSG2cOgANucSw4CxgBK4OVGBVQqBEob/qUtqxg1glAlROD3O9tVbHCLAWBgdynOc7tumjLyz5Ycd/XFJ4cmfiuf71ilUuuBiHEih0XOOIxSMOd0HnOxDFU9RR3VjOmaxhF9P/W31+lMxxvGxV5LIOrCWDM2aFE5ljtOjDiJc8Hg7hOBd3W5II+6ivSu/u+P/mrKvLpMYKUsc9NvuTQjPVUhlFIamRZ8ch78n+hHn5KfllnCL/gwElNwZMyc6sAApWhqh3pABJ/wWUYxJfsWkR5LUoXtBf9iRn0xZ4pYlUdwX/ExgQrgb2/46S/zjXbwVJjl2/QJEdbhlZa5aHsIYWG2ilG49g7oubHc3Hi8QMvmf2FBf/7kmTyjAQKTFETWCr0VOkrCSTDX419L1BsvKvBNCRsmGQNftaqHbZ3uZeahqp45Hncf/c9RX8T+p9Oeysuqhiy9NQAQE3JaLVRrLi5C3qU1x48SDnEpw3qeMu0KC1McM4+/WbMIydCqygBqxMc3MupkWxc3ekLqM9OlDYMwFcfLGhImXGBULS0kRKBbQldrdJy8DAAAmUPgV4FjAAFi2AKYMEQlHCxwIEZMCo39KwRrLTHV3lAcgKGZc0UkoRVMZMm+V+iFBKZj5++Q4rTifP4MCpBvG7yiUrW1Sc2xy5df268nvKglaRI5GyqZOGu9Obay52dIV1a1SSK+KSHthgr6f3ErEp/+MJKaR79/etY/pdzn1fViIdvtk9AWtBUbZDEngnJJCVA7LOgFFG5hFP/REEM+EIjozhwMS4PieH3VyqaJ2Xgp+yze+JWu4rx86pdpFeoxRW41QZO1//RASIEFtNKCnrMAf0YmkkCIIJOBeKqCIHZ/x6cN0dhnKy30iCHqk76SQJC3d3oFCZIrKu2ZKRw3SMcsABLbwX7bZAyLI7/+5Jk6gyDp0RSmzlC4FDGSxck41yQYSlIbOkLyR0WK9SUoTY5wmJ/M9Mu6Gf7nXpeheX7FrDHXhUD7Z+CUFty7CFHnaCRqTaWnU0VYPngi5rI0Nrnwfi/nROORSO+M46cdp8XHDgjHfg+O7yjUaDafJHU8NSXb1NwUZF0y8V8ab8VDT5VHlj3ffRk4x/6TFmryO/fVnE5Tp9el+bIAYCSacHQJkAo7kHKUTMJMrybYrnQaQkvlQlx+aW3yMycxPKzBiQv22iPUpqZluLGDQkHSGXmBBUEC4y4kTTzDGiEFY4HYGELi//M5futT+F8LUsEgZAYo9ioQ6I+kKSkFSW6YUhro+SnSwlTqVclUNW8x8kBvmlTErfyJ37ouVJ/8rFN7vPmvbd//Wt8L/n/g3eG69dCJ2GZHUmydZIiEpgxf5ZijRf7Vzr/DU1/pfn2SE5Qi70eCSw0IuTVACSewUaIAikVEQ2oZdUhgGp4sTl0BK2QeKSRJfaeK8gZAvb3GoihuSPn9EDjpPM8gxGmQ5U70Jg40mMGy7G9Wkt7O5vC8a4o//uSROEAwuxOWdEpGv5fSIsTPahcy/VJZOMsa/lzpyxMx416zocSno1sij5uaK8+n+2snvCzk4cP+t/08TWnmyMnwtKUUu4P5/CWbnDQDEJyTYc61Cg3T5ULdx9p46JyNWCReWbhrzvbo168rs33VUOjGJZCP3m7l63Rta7ts2j65EbRLsf4zPaqwot6ACHSBZoAJzLgDwkTV7RJEC85YMGeJk6caXgUUEDjtwxsSqsX6BAc75cmQu2lQ/x5Ba7mnOWIxRxBqdNKsGhOHpV72lDoIeXtIkz/JVtmoKR4mEv5epb6nUmqLi4gxBBDsg7IJAk04w74SdQkdksPSiGE5BZbsMYVEZ39d5Mvu6fVf4jdbYQQsIVTZ5sYwAEhDHomoW1fg3Jr+GkNW+RnbYkmV6plPqarLQP021b2DlZm8qzuQhXMxi5x0KdkV6VUjI9W1rXX3tXfLZ1+/+iRsc790/CRACjd4jzMX5SSJaJ6ILppOsWGNOflsCowJlp8dc1xiOsV7Wgcau7U5VdpZ8is3ZS/XPrzEin6mdWz3LOhw/vbnf/7kmTjDIOMSlObGRryP8irRxjiXJDpJz4taKvRNSWsWGWJf5iPOp3LQMxzCEFFUrEVoIzHVa0/BupmWfBBf/2mw71/RHr8RrkEuQsAAB0G5ZAOSPDE0TBribOKoRXzTq9YEIywQhi6dQZz+2YZ87gbECB5uG3BWZexZ+14lepLMYIHn6kMa8n5YAAoyiThyzVAMWTeAi5dhXAMEgUISNQrulYskiN8whAYjYJiv+gLzgUNROrGLqNVy7K3RhNNRYu0y+IyTsvncPjMzrePzd+QSIcmPw4qjKcrnY6BTodkIu1UMQxVyENJcrFI39kevH/6PXwYVNYqa0qgEcqL680M3sTsHzUnZwXJ0LQWyH80C+0eQIxChIW9fT+1VyNY2oWNKwWWOEAFAAsX7ugGwXfYI7SsjH3DarHKOlyEqhNtagAElcGFoQIhMRB+YOPHmEU2WDg4CZbolWmEDXx5CKoB09zqdQvbJByVYC5XbTz7AYrL7sqg9msuoPuK6f6SSeJ0WNWUz1vnda4ijwk6IrpQ0jIxWK7EnRR6o5hFGIqIy2f/+5Jk3wwDQEpUGxgS8D2C6woYyTkOGSlIbOhLwRiMbSSUoOZkcxWVB40S/S4cFFOfIICgfNodTKZ6vIIIvrqquLCbUGIAglyTYFDi13JMQwpYQcCYgnsjKZ1BGkDB8f9/Jv9V/f/77FDeH1VRoxmZE+tnqRNu72nTy8N/zN/+WmbtXf3dkcD48UUP69Pz90Uf6Qb/R+iAAkIklSmyDrhYeJmeBaDB1ncoRYxgYxLuw+oogNRazj1mJcUGh5opkJqdOfnIUef64oQlCf/IjOIqbUvQdq1Hmcmzo9eqIICggzoQPEOUDnAcRCYO5CFDwrHJIhziKAOqpdUF6smAACkNuSbJgBpraA3Yi4vr1WmwNGQXuqxkBCGb36erlKUzkZjqHWvJoTkbP6h8TOJi53Q69Vb3a/Sp5CuqKi2dmOkgpPoKEIS6HUQc4hOIA5xgZUeSQ765l0VCuRXEGgAU2719CHynGCpT7Pcv4/CXrbBhCCWnGaAWSX0njNnm3nHIbskst3onHBQhEiIwfb1ev0QzdZban8VS2cKIsjHA9yNOVGx+//uSZO+ABA5Q0hs5KvBQaLsXGQNczNltaUeUrfl7rizo8RW6AwrBo4eNnaGkKby8liG8ZurFB2fpw/hF47AYJCIkbNIdOJqr4mO/dYwlVtpupO/fK3YTop781piZbecfWH8GWpRzuvlOvajb77DrLy+KHYNlpGEQCk5JObRhtV7lrRxHRGaN5SPKzOvbfWdj4yvX9vfyCsdgA6zFH3BjHnKZOwRGvlMTIGKcoYRyaAibHR7cmtS7CMKUJDJOHzSEnqOzrJ2UxMfVRDo+yiHEsR2WEggZSHEZH16jsFSfo1kyDP62baaPVGJ5XhOr3/ftpRek3BBJuIhlAWCiXDMwXuGKol1K6K2HLIE2ktGLmQKHo2hSgg6Gg92C6+sVhun/VyNhWLcm2xhzRZeJRWMygoMS2lscswJU56ZMNPpfRFanONPJWNjhN4rtXaaYZe+7UxfN15gfi15k+eXupm3d2zlbPXsx9r5Tq1zP61tcbpTPpk7t49dzH6ZeuZXEOMJQYBwO//0YELXg0cQOOQN+T3u7obShbNurbUPu9+X7EY5VNv/7kmTiggTUWdcZ7GNyfCsrEyTJblF1cWrmJY3ZoiHtZGMlcIS2QwxlA3H5spR1lUspNA5VFk5JbSJERoS5hOLn3DYuTUfmIjEYTqNtyy43u5UMmxqk55/flTS1BZLTLEjGFXpHygWDf6IACEAAklN8hji5GweFbx7MzLaGxiLNjigKtFvME2jsDxnjTnLV3TjdL0jpOzUXu5oUZQMMYcxToUaMxE9ZNKBC0H8ufT4jqrEnC7EsdjMPgqJsnUOsEkBqzE016aoqOTRjz0XogFUIBLScgwTD2G9erR2jXiE/vdvOpBXf8yFT8uspmkNa0LiG5AwEHA+HQz23srbt2gIRgVThQc0wNYveO9dW3SDjIBJKacuTsH2uWuZD0O3IVLiPRACPdcia47yLPWMto6phlyJIzPIGv9aqrETKMaEgsjbDVmelhqDC6u1BAIkUKVQsnb7g/iSCuTC/LBxmChnjl/AJ/ZP6iYAxfprEfpSHhAdasAagdCfg2DclV717DgPGAqojslT0MooIjhEKX5ysaj8hZ/5i6L4XYtEx7TMjurP/+5JknAADIjzbUewa4kAjy4oww0oMpMNxR6RpmRgY7Ij2CXAyscxXPIrmMV5duX9LxekrWo+oStkq+boAIBKScsobS6Ok8oHZaMCOeF4TAN91UQ7FAqD4RYlBEPTlUjG18d/uKjeUpwtSZ19N3lqooZ4y1c1aI3beoTHO14ucbzyMtmUkVkGhWEp0HkAJugd8tBOZT/G/0kb9/FxeoA2GAtJ1ssO88CZRCqVMlRLz72RrGITBw1NuRUIG97t2vjpgAnoqfPUCqdDZb3UcYsAiNImzARO6HQhHaUgIhbKRogJnVbomIVWDA21A9a7kfWwghS1xoBg+RX+UFBGNS6W6q2qP9yUdTXnuVs3u9yqz1uk3thvUu8kitsqMa3p/6mXh3fHc2p7PVz5uWzdv/caG3x5uHd+6owszldsntj/q4Smk400u6zgemo/UW68GsMHi7ERARKDBdjDRor6f/5FP5yGJ+qUYl528n5ubs0U/U1LYvhWt+fcBdQXWsmlcCqY99iNj0HZZNdUBRDRVVvBzkSXPKucLy3f5IcoTD657JDoM//uSZLMIAwlE2rnpGuY9gqsiPSk4DKE9akegy/kiHK/wYo12ioQ73IqyTJ7F0g4yWV6aKpPMtJvVdkBIjUqJfdSdSglmeNUc6ld3dt6DKgZWR3sxmVF24pqk7XzdZFMeCWJfSFrAsGVdp3owABMuroICYM0kJ5aP9arnAxXrHHcacW850U0F5jUYITDRekqEh16qqeYbZJfpbnHrtJgsCg4qJA8gSk3NbqEa9JrxWqkAACASk3LWoaapX5WhUrT7MeUGV8DvfJxkjAYP+/K3vGlmHz2d7v9pqJ3ZwT1VrJL2EZxkkWMHjQMtNkxDB2d2DqRLUps8joRobMTMCGYLWEloy1t1UrYdEMNFfx2Db4roqsQRgCAC0k3JFw3y7ak2GEsWJExtFMQEQR/hT7NZMvNb8RirYtigmCALio0gZCAKJIlQmA4T8PI99lrIcVKVa6E//SoAQASTn9wke5IVBAyE3F3H9iM1LHKLUP7zWbaNEKHLhGXvarul87jx8xbbzrW8VrrN7WwvIezitIAubmmRIfXqGsZyv5odR/QyiUyPSv/7kmTLgAMESNvJ6Br+RISrWTCoSwxhLWlHmGvZBY6tKLGNLEDbUil/wheXb+X8LpPt4VpAo8sIZ+2gAEAgWFOOSAMIQShqV8trijfn5Xg0sofN1qecJ80qsRyXi61eQtlcYiADD91PDYhWMKv6UoHameTD16meOdf5nCKzud+QAIlS/ygAHcFSo0AUq6lQvE8KOLTizaFIOA+mlCGpPk1uosn8k5394R+wHW7KRafO6Le8aIF6+p61A1ES4WopjvJbU6J09o3X21/J3/6/z8v1OtbVNva7ln8Z91oP+dkNY1HvXeFemG2ajrq5jYFiCkSy4i0km7wdFaSl2YeQRGjlEWxNWMtDoLA4hHcLtVELt/xmUTFRIwgLlN27dqKLJaZWhZNFZ7/aNRnQWO4o0jqQw2bd0OS8VOymLUlDMMxjKhq1R3XRsC0AoCIILnBCGksplFKpph9zlX534F1N0BcyOoOASvmAu7pEHOhUIjPnMM7lF4VIhm6q3SiDHMquyIw0eUZHBAYZTiZilYhiowmYowzukrvspV2uZzCSbI7S/GD/+5Jk5YgDHkxXuw8a8EUEG30Yw0tN2RdWbDzLgWWj7nRkFXabAbR7IeX7ym9HFgaRTJSJKd4kxbJXp3I/HFHVNoMj8aGvHCUzdJSmPnmnWYRWuUIlZ3qyMdKdtRUcntO8i9S5EXs8SElSkeuxlwqqUzzcndv6nr/9IwJ0i8HL/mzO1xoAA8ZwaOsZJMWChWXFFSxGvOpQg4I8BYW+YoFnTvt8zp/jQhwPkz5Croewwr2GDQzHo1K43cpbU5G8rHEHhkHS3HT55ecOuxX4pxFZWxzyTLCz8nOawsjNLErxawy6Twmd/KfPLDFHf5Iy8ZDHqcVjvoBADdqZssFHOs+/bbPTr7C4EjOrEEg8mjTa4U0ZBzI8sSoqxB6MqO5Rdz9DIdjLZNFTUpzihCkMpjEjXKpnkPu7MlTaQUrC2Me6Xd2rW15elSEqAALFkFgspVZ2PQF702CI9WR8FDYoDvOgcYPFBNBfRvNBHW7OX2Xu5jydzSSz+87Sq2++awbA0xNBAA7vjBRYqgLjC4DNsVIaQ4kZhEMNWXZv4qQ88oT/oJzu//uSZOwIAyhXWbnoK3xVCUt6GQNfzjELTE1hC4FHny2kZBV2glhRffA1xQNzYbO/Nh0vEUH/ELCsAAJARGB9IVIERjZZxcpSBltmI5lcETf4uk9qMtt8Yv76F/z8PYN0sV2ZPxGJaVSoScdXSkRn9oUt/c1/Vfnj9Yo1062vega+XEqwpXB9DDxQUdWFQ6lQuvNYaB4w/l9tIklp0RmdvQlcwbVc299ejjHZszaiXbrwokeO/sVhpFcrIQ6KNYjNK4gKVSjMxdmKQNMhDEYx1mJpI/Zpk5Hto6iTTImHg4C5PtJeyWWkSRaiUii4ODgm+JGGFpsRNRYKq1k27s0btbdfGzP23Nn6xrtGU2vbFYm6TvxSyPuZmz0kWMyvN7l4o+Pme75N/4W5D6EVAioePn/1ObcX1Llp3Bl0RQAEnKKcyEEDI2kApM4CURQgZjpbMvMwERGMpsaC9yEadRNPsOGHj9rf5rI4tP29ScLEDONRIVpPHw+TumxvDS6wfQENLsvEXIKTRbzmyXu0/YmrNIJUdl9fLqMY3P8X4141/vf+Hf/7kmTsCgN0RdOTLxrmSwerGSTDXYxo+VLtPKuBU6mtaJMNfuW3///P1o6+kgkubigQ4NSf8ZaewV+VtcVC1gYZ4qk2OcOhflpNtR9zcR83G2ptvUzqjqc3jsaxfz/pTm5G2hu3fIuCSduZo5sSHn8OKmz9LSbZf3I8gXaxiQAADIH7EhCm9WIFiErgjAFA6z11IWCyA4nEDyT5MCcHaljF1tkXMWTUJkT8eMkHqy7joZMa+WduCFAvv0z45UIY56lY3zCrd4SOhWUjndvsTWf3XyMh9rXpszMuW/etxs3t/y8eigfDPZSEIJFKbiIf4/Fqp7ulrUzg3ChAS3NPRUiRV+i/52Xvz9rF+L4636ofpPtIyE60+R+n0gqDqqmTIueH//5/o5kZ2Bky4JJ0Ru1aDl6XX/m2n7/VrX1xAIJTgoQtwDoo6WnSWcQeScedZ26R6OY4RGbkQTU4F2XBKQnh2iB91zTQesr0Sl4GNPqxmiNAXevvMsapDnKdFGUMIC4cGEOJOjCB6O06mMSorqJPMVCCpH0Kg4imNseNVSEN1Zn/+5Jk8gwDdEnUG08y8FGJOsM9Y14NRQtMbLzLgVKa6xz2DXGZHOg/98j4b847WMEhJuXDgeSImUOiQpOTIzgXo+U1vyAg7xRblJb//qKarqOFJyDF2dgl0VmeVnQptEWG/tnaccG5EEIHxgiAGj+zd3gYUy8M8qWpf/t9T4v4xHJgABOcVBH4sh9wCQ1BH0tIxF+Iyr9ueEWxcsa3I677jJlEO5CFasVJYlhZSrhZUHkNSxACrK8PwW3+u6gqcy5v8dwqziOxbuGEyZjrGydzZL0+M6Q/IUFUbQyNa64M/r8ynl/nqvn/8HvbMo3IL/ewrULKSSTg6q1r0sKQGRKwUXuc5f0f8iCBZagH58eK6QIdtZMmFFvhBvRePCbf41PtNHVMlLJ+N236kpuxuaEexom55Ak9cH4/uG//L/6JvrQU+Q78ZwCUm6NJsakwZJ0oYiUU+jL6LxBOx/EVW1SI/W2z1r9Jg7Y2J0Tn7gLGr1ZNYpLXWIuqZ5RNIHV7DSblT5FXM+ksZTNvNUMUH1IZTw8Ysj7TeevT8ij/+Xw86Rgu//uSZPGMA31QVJsvKvRSydsnJQNejeUjUGzga8lWJG3olY1/kmdxgCKctcxlBbShEoaqCSlFPqORtZppSk4VUkoG+X8KNV+ZTDhn748Z/RfWPesCj16X2aR+98nSnSrEyN4I0thF9zYfquO2GzXCRkCNScstzMynpuPbtK/ij6nymfSBl+uJrEGg36U5BwQ52IYE+p5zLPmSZTFmfXVT2eaZ+eJ5zdfia1gdU/52ef4QON4g6x4wmGSIctyVSRmdhfXlyyqoxPu6Mjr7xwYgw5SwtAql/kWEX4Jc7yDHZCqDIIPk2S8T6QG25deH2jIR5v6I9F+RaEMjWbwA932IAh6wfX6gL3OI1XokL3neWCI9z0XOSXI3hvQjlIaXW7Y3olWb+3+s0UUz7MWREz0uGTN9yQvcqVK0074U4HD//AQ3iNafFgCSpd5sY6CjvCWwWvL03kqW9aRKioUoBAM7Hw7zZpA4gzprnPIJtM1OxkIRJtTLL4ds0FAmZ8rom+2NFAkqjnIGws0lpY73FE0dklr4WokaNlCzaibisfpQy4oZcP/7kkTtDsL7S1YZ7xr0ZGl64z3jXouJCVhnvGuRdChsTPWNepwe/fHHk1CX8D9IMLKAYNVoRWtmol0g4AEAuXfjBUtUxQUUtWu8lS9rBG1Vx5X8XEaHnh7+CiKmF9ls7Bd25VcM5X5b5BLStuZS1QY4ZkV7WkdXtGECi6F7SClPUp5TiEWb2r9YCBSe9CkiNHfIvKorHh4I4i/HHXUNKxR5rt8SRF7bMxCNmv+WErcuSZ4Ep6SrmwHLl6SM1uXvZp921hZy7LL0zZLEd49RHeHuJF8fc78ujzJYPB62+OuxhD9dVpHS/I74+kvi9P/e9/4r/9nFwLyKk+nRvz9BinAaev/ZEFzTsTA9P5FUINiPLIEjeJDZuQbd5VdQ0VvvR3PS/aT8rVq506yuYILJPcrsh47Oqbo2hXdc9q2ptopEeCdoB91knc/C9KoAAAObywYrz4cZUrVw6YsNTmMPS2UrdJokyIKnfOSLxBB2rySSjjytDxOzdAUovBr/I2Nnp/eJs1y++EK+dvu32jo+w7yhxpbmO5m5bvZZezojM1QrJkn/+5Jk7YzDpUDUmxhC4E0GmvcxYlwO3SdUbGELySqibIxkCXCahSjJqzkx3iEuqrGTzLb9Vz//Ln+S0v2FKf/evzn/6n9womFMVAGpJduDYpSRNwgx6HEKmHsihB+X/fpI4GZ3ZXXpfP/66uijUThYCUiuBIeTkzOpNeQ5mq5O+R6/ip4n78yh/tD+LAZUnBCPLFWyWtBVYlNhljpRcM7EULixQmN7PElOp5SQgGNc70bTGTVgWgoVR3uFWHXwq7Fk0esh7OJJuUkFqggY2N5ykGVUIlBsyHA0NSV474mQOeC4yWOFfWSr/vK7xvO/o0Xv/7k/IAAAkDXJIPl0gbiIFd4WfbSRLkOVveIB7eoaa9EKN+h+UztT4ZE39M0U2Z5H6RF3LKgqD4VeBjwml3Eo8FmXhgRK0SNHTQAAS42CiEo1BhkMJLC7jVikkwhg4VjCRQgThEKSXUVFlWAsBasZtqfL6xkGRwG/z6raLoxOiiKZL+wZGnSg2WOLQw7Dlm+/WVfl2kxoSihpHF6gZ2fVSjVT4dW8Yaknk1Gm1ec6cyMb//uQZOqMA9JW1BsYG3JOCUt6DKNei+jXYke8a7kUleyoZI009sf9y23+v2iGaM/as8Vni9nv69tR+dL9BrioAABgFy38UmMTLgrycB8eKjBJByAg6rBKPMaKRQcMEC/vj9z/hnPl/51ZUmR+WtVU1bPYShIR+r0nclvCTPy8i4X8xjUGVAQlKH8i0zppDkgAAkrxeFBo8MgOCB1AYBqYyBpzDGHgwSEEwYlapUGplEAsR4rEQg81bGKIp3y86TG7zSPaPokWJqN90vS1bwc4U7T1pCyJxLCqqEmErgx/BZbIpTjHChGqvSEHbzWR3QvIjd+Xi029ICG4fPNUY4nQAAwJOSXDDAKCRd1MqNQdePTKU4sA7Um6fmywHKkpf8IjypLl2o5JsEERVywMEsE/dwYL/lHqApXdr0NE8OWPZP//thYtX/+5qlUApKXy64rvlyhGeNKwjQ1dvtG38VoIlLrDmXw+jdZEyrWt6K8r4ctKS0fslL4w+tPu2qf3t5/635aGP8S2PXtp2kZVkZmXL7Wtrfxt7ncqShZGrNpnv1OY//uSZPKMBBVKUhs5MvBQh5rqJWNcDeUnTmw8a8EoFezoYo0z+9uffL//x/D5/8f+yLA6wew6IsfqgAFGblvKQJ1qazZQxXa0NP+BWSeOb+c+5hRAgkjBbeM2t2+h/j85DaaxCWNW2mGNXCgochbfMv//Iob1MqRWF/47IScv5uXc/p/AgZgaaE3MJVuwiSkSCpchj0BcNyGZiwm9Y+TER1EcDLcEpx1PD/2CdsG3I9RzWkZjLJqayhlF6vf//np8SNINOZOoYaai0Tkf127WhXZF/ETt5VY673tP+Zm1oPJWzTQCNdP6zbvX91DljuhD1Edofe3e7u2Slp8d9TOQwBKqhTaSTjS0r4QnveLENEHqD6/ZqtEDo84w7BymqUqpZ1BjcsWflTM2hcU8pOf/Jc3M1Q1/bVied7yGDNMex3T+5V7UtsDpCPjz+j3ic//LKgIS3d0wBkEYLeSydHGg4yyHAAghIg+kfObN9r/VhXr4KfU5I0j07sgVeTMIHTkjUFa9Q89Y6Uk3lGKUQIJCgSQUZlsy7TELQChASJMZbcMKEv/7kmTrDANoSVQbDzLwVKkrKTDDX45Ba2BmJM3xQh8tqGENdxOu/7CHgYutggY68ZuJ8gk93/myntJnkG+691b7lde/DV39ck7Fp1gksIJZj4OgDALCRKMuLAYXFKgmPYtMuqQZ/kR+WeVrnDK89jym8dRZ1Y0fy9u//+eHto7N3hDtERv1nu4iMxstpyM3PexHuGjKx/l2WcfHIFhBAIhiZiJPAML7t3a6/9ses9MHDu3RzPr2Yq2J/NIINtUAwAAlLeSgpZElBttpqNreV48dVp7Y8ajV3ZEFI8hJNRK6jYrraSDqDtvV9W5rh1a8SzBNabITsU6VY5ijrqi4VdVF1LzJmnTPq5fBB14Z8tOS/ujkSFPU59qD8vn9xgpygrjT34xmwwNqASplZfWWKbFOC7wyBYAAAgJO3AIC8hHrawdRf9VEw4/acfdGItfV2L3Zq4yslo3BKOetkX2VNv0m9tUuRDGkDSudDJLZDKZ3P0uvDuPvJOAIaCg58K8qa8zaeh1k9DUgAABBl8lMHRaKMsXiVBGaSYlaoHyqKhxfOJr/+5Jk54QD/E9XmelK8muLKzoYxm9OwOthTDzLiUuebOjDCXBIS2tZcFfKbhk5u+LSbohHTOl1DpuDdhgDkIYRiAI4kwqmyDDl7ynQUMaUjE5lbXobjdFs93XRb7iZA8LNsLVLMxRHz1OM3S+VXg71qD986oeC/EuiYyABBbkAlCTF6Q6PBlfb0jXwWOlGU+6fYtL+BzzlaRiuxkeiO3+16U73MokOFA232sZEU0Hg0KKMHmODId1OrAUAkmpq2h9mIrmVnbpLwpjpKjwqTKMilj3DvMqJRHjzKMqORcmfOnWeY5jmtY9la3TljpzYqsA9m43HqGmpFNXSQOpKt3W///7v3f+t///7Pv1zyeTk5WbFxnraBhz997f6yRHNqZiqOG28UAAEQIAC5bgGAcOzJQ4bR16KQgDGOmd8yNVYbfb2Wfr/3z//jSYBCVk8mISLbMlp9EAmNDSoYXXOReC0vncZz+kuqgAlJN3hHIU1mxNxcqaYzQtlgVOpIMCCCak52hkZjH6lJZTBaJWImSxpqQ9htBSFbta19dCZNl+8J20e//uSZMyAA3xE17sPKuJARKtKPMJKDX1RZuesy9kGByz0wxiZfCGzLb5zG+aVEnPE2In92RyYfVZeSZR8PJmOWwACVqnkTVtC1ydHsfykcATCQUSUyknGFDEi7wxy71s1Xg5P7A787Xx0scghTPP6v8XtH/1uhwhbCnR5/f/r+bWku3lSvurKLdQv0i+luyOv/zC98VeIhvpUwp1IAASU/oRWcv80pxJJYbdryT90EAtbg66qCBmzwcIDy6loCYsYvNlZHTfACQFJdWBi34cdTtFBMP55Suxbu7tZ70jKsNBDs1ZkCK7ImZKHAKyY6u1YtlN+F1IXFL+rwoNpEOTU/nSNibXwp5IP+X+CM/v+YnxWAkUEBOOSDjBJPvRWZU+BIswg2hb8f5By6H+w7yv7rhQ5L6XKxEIZxIrEF0Kceoq4ekmUvt9T/U9SR1BI3J1g1o9taV/rAAALtehMEJPFlWkA4W8Y4ILtNVfdOxe0VU6LZPk/0XLDotJY4DjObQPCI0Pl7hBcP3JSlD/3E8f+641+vMwJjLOz+GGjnCXjgTKUcf/7kmTcjAMtN1abLzLgTWgbjRjDXY6hV1Zs4GvJFBttaJQVck6KVzCD2cs3satkRz/0RrB//zIn3+z+jUwjadkAZyPBEAmm7bC8LLu/KGxuvjjKfOcrnhkvcW8c0P0L9rBIcRykKVSlLErEdRNjo5GVf6TLe12VHL3R7O3muvQhkKx2R6LUvo6Kw/Q+jcx9uNBcAyGME6GyRZEGiHZU+FGTcaCDyqUQ4UVKBj0Lb6e6FybE0o2Q0uX8DAle9dgIABP9J5O5/u3JFJf7+KR83PCsVHEThSqLDZzA3MjJNNaRUZJGLOiamDIpqc3Uu7upbXqe1SSWpNNKt0F0n6adFR1iKw8BhAZIQsNga+UTY+tBlJQqqxUhElta5Wd5BpCWOOcqgMSwloNM7pMhMh6sfVsOcNSuZ54oCDEOHRjYPTY5hn8+t//R1TvBIhAoYDZcQVH1Limo/rDZvqVlqgES3vr4q4X0pSz4lF6PSnF6ZVuFaHSsEkgaAzoQZKlxQNkFuRUMAPLQgnTLw7HURw8cidgwvAHDKWIM3NpLd0yMvd46ZRr/+5Jk5Q4DWkpUm1gS8E1JC0cw5VyP0PtMbWWrgTEa7eSSjXa+zkhKzmZbBC/IK6Q3U8/rBpPLPbG/MVvnXi49Z6XKRDukgsApty24NhGKivA9GpMbHkCx7i8wcnRXmm8c60FQ36atLXlcgA7qUGhTtbNEhEc+13Bf87uQhZXuAGvZ2bUtKEalvhE4oFpmuVo2yICCUvHgj4abGE3OQmuqooXonrqDbXL8mMQnzfiNl7Pi9cWne2/KD/3I0Wk+JulBf+2Slv3YNg/yR4bcwcSWdFfLtPUeRfVO1LFnX/3VLjK/GXXkDM/LcliaSO09XNh7ZbBXdCO/Cy0AbFS7jLfQrKB0ooCaScHGzGSgTkI9OkI8Ue4hPoBHsFaB+xzai3aEz7mr0RbEWU7Q7kxm3GhKPCrsOf1v8uyuqHEEI3JCXiKwIshvVhv6h47WGZOYaZIQX85WagCSk4I4FZB5EsBrrUtj4XBZzDEWTFNJsTxFKx7FCD+rwF5vK4Dg1z0E1xM5kfN2413eWFm7G3x8RMYg7zV0EiKexwts5UMczi6GoodQ//uSZOIMA0JE1ZsQGuBL6Ns3JOJcjejxUmzhC4lMoK2oko13rmNKJGIZlMpkI9iGYTUnN2oZXbUwmTNLl2o847fLD1bgHUIKkijVUHEK6iKrIGl3FUpHaI/O8Bf7Av7gz1FMRJRhSIVzJtvOnI6tVjKVHcyC8y+hdTxOKh8CGDoMl3rMPVT3dIABClBYFCDAUcRwCZ8ugUmGBKaAegbIDRyPzKUOYyW2WD4HByLvULxD50HUrARGfB3teA33yRL9YD6aQIHSe/dpb8zDdNJ7NLLf5dUkBOGZ1Y0FIILNSGWBbwgs//z89FRSPh/aJ53yViKkWVZ2LVf3/5MKuQDJ6HlgIApNyBfHeXNIJXsB8RZPHJC7hQw6akAch4DC7VgQl9AccExHdJZ3LbC1TdplN7VBK51qMexjFzg+ko0Q+Oxjmm4yilUY7tT15zyUK40igSA9B1pbaEheQtW+LQCk3IGyBVhOxVJg/3KRm0BzrdlJGL4eE8LjepnIbt7ZJVvVTF1AUKz9Yt/R5qks00266pyYPayqklKTHSZDwqzPwLEUl//7kmTljAN/SlWbLyr2QUULaSTFS49NKUptZGvBaZ5rTPWNcozOtFs+7Lyp/4DEszf/1KVGT9ykXX/yNre8bNG9dj0As0yWm2nBhR6FhBhBu6DlVSr8N6EdFoxdDDhqhQGUOVa16kNhEyRLnT45yH4Rx7TFb5Yh7Vcm0ryYMOIaxDEoABwokDAo4gkALMCgAEmiHIwQVDGMdES0QAMyyCiJjOawSWRo4Gj6tCizIjj5wk0rpkLDDpMpLPyRuTqSTVBBr93qWXuX8sjdDKYep7t6npFutJJINSnGfUCobGXmMUMYYUQVAyloRRk99MZf+aMFDJr/076GUR402u6/+Z96mBh/146CEImtnzGBdUPNJqWA9rPfoUY6sdNCULtQqdBExGwnVpTjqhyxTuVyOQrMgdilsrKVq6zw8GzbO2r56eRHz/51dx4O2H/6uZwjiA9pl61oAQCq0cO8EcPY+B5tYiyPdMxhAg0wK0dTLRdAF2Z2jf6dON+f2e1eWMRBwvMdz5iV4loJuQap4uQ6M1JB+y2VhlKmc0hGEAFOR11ujnf/+5Jk4YwDI0lWGw9C9D9Cm4oMZzmQbSVCTeELwTwlLOSECX4zGoJORpHynkUzurmb9XVqckkBlmmjgS2LPLLLUmYzqrj0FR0Hdof6K2q+kKBWGsjNIWW2uTw1JxJGQykW7Imt7PeNK6FYvig8Vd7ZNiUfKh8g5llHSk4HxEcokgIBi3AoSnaLFK6mBRAtAKANoLQGseiAOcT070fliVbimi6QZ1dDW2OHuT/F/qDSg05ZzU3qraJ5dRPbcx056Pr+5iEE7i2qNvMqXpcxiNQdupwz8ZX8Z/yCNQYHR3YVigAz9tk++jyiAFKTcKYZAdZbBNiqKEHcTRTC6CQJAvwig3LiYGOepzpuTKfjvE460umXNHm3mbRaY+aB3BSyGjolCuey08irMx4Ol5hqyhlZEqkIMhmfRMgQTShkUThO7pP7Ed7B1qgCgRxR3//iwCfKIhADECbSTgumYj9UPNmpmQjEHEY750e+Cy4GG7gTqS/MCjkjVoHwjAUOIB1h4PA+LjweHA5ig8UkCakGTIwdBo26SyhiVvPo26xHD07o3rnX//uSZOWKAvdAVzHpKu5DxssmGGVdjdDfUGy8y5mmGuoM941xUFy79Nx93sqIkujvbUzXaqsqzqKow9d8j7IfKsdkAEFYptNKCGRuIv0eP1I3xF0s6spaw9hebKHRBaio0L5hEmKOiVH8VnEKVvEIyxEolmFuo2KuWRpSOYmmFHab9L/X5hIZ1m9+mnfquJt396rm9uZ/WJUaiEQKFzJaFiGgmAAAhIAY8WmFFAwXAadMREwIDGbyolJmWyhllWeQ2mZZACOAFRmEOhgZAZW5GRDRs4cITs0ELB4UaegmGJBlREYCQmEhhq5OOJQFMjEEYyEzAQih3HAkDBiGw4DmGgQkNigGY4Ig5TBxkBhYRgzao8Nq3Zbzfl5UtJCKgKi6NrD0z35aw4tJBFVOFL9Rt3XsfJZ7dWZxqKwTGIz/4zdmBI/M1cMb8rjnYtRWaXGpRWsLlfmtY/azv2MMMMsrFFrljsX3GKTu8dX8M698HQ8OAQKHDQQNP/yv7UgAAFFE2IAGgeFhiqwBkAqeWgLWmCOLDFDB5AAEoQiIfoMM5SubGv/7kkTnAANwSNrVPQAOYKlbSqegAZshF0ZZvYASUiKqTzOAAU0rCz5Nkv2NKbo8VAslFZpylyy18wc6kOW12uQ8rysxzg+X0l7VS3E478tndUc9OzP0v9z/lLe1T9oZjWHdZZ2vz/nb1TLG13De/yzw1/44Y4fjzeHNf3v9z3v9bzy19TDv63jzOqKJZveCxJbN1QSBABaduw8s8KSXBD16d8amsGnBqexpDxTbuD/WrHBW2rdeQMckWcikcj5F/Il8/as/F6v6k1J7lXa42ZCJ5yah2N1yw98V7omGzEO93xTjp7YT51ysIE9xM+3//LcoZSg4AhCAlJJwcPn2sXgK2ZDYtfT14iFGhR8BsHMiA3xVgorGdVHRYree9CCnn1PZMhqfe+GHW+/jPyesFaT5iiJnQLrRq6jr6yyDwgzJj//1K1ICCAAKTt4eKmO3wat6muypMrHOAAGpUBwIVAiGz4gNcdIZYu0W4n3HNSGr3XqiLkOZCfv0P3L75BfqXpeX83DkpiYjKiX9LfMq336R5Thffe2r093zPq1QdQ4qAiT/+5JEh4ADDT5b1z1gBlAj+3rkiAHLbUttR5xr2V2fbSj1FXMACS5LhhOqM+V89W81qto96hsNgkPFyYwfGxshMxhxo1XoMtUVBA9BTUfdOlhgvqcrh64k+zPByHmqjE2RJn0Z7o1bayDxEqFzHMi40PWlBTvtfiIl1YkAkqSUYw7ZGOtwajp0H2Xl1BvlBhZl1R8cAcSogrKWOjRoNqynixQykzoF6vk0FViD4e4ZhfPrYLCDwoAc4K9NAzLsbMD5+fTx85cqWohKLzKtXWAJQAJTkuGICDeQ5FOOh7cjNxMLAm9zjP5as47nVHPQ1/a/82t6+YnR8zMUQhCMtWQorvkWZ1glZxDGV7y75N6u7aJprwbLGz5eUoheHMi09kggAUpcPkl+FYxJ6GEyTMqps3CMfPCaiLdABaNlwommA24xiA8gY+kDIt3NnrfS0F4J8LoJ1HxGrSgmmNkJyY+VqldChsKfZKDpQfdqBXmdJe2Z4dA0GEdbqmlwAW5cMry2t7XTUHSwQjZNYyTRB3JvavE/wGqzx2gkrJvybx+j68uj//uSRJQEgqM+2jntKuRRaBs6PSJci1k3ZOw0S9E9oyzM9BVybUGgk4gRWMxzD9ENKZl2VMdkHqKUHEbTu0aOXaiY0e8skftKxV1T1gEAAlSUfc6xmni3EIq9UsLhfsFUaM6UQ6uA+k1rIs9cQjr3Vdn18Lf8qa18z/1/zj+XhNBeQ9B9R9C6tQuvXtlbE65QuoTQsxDVfCvQz0nrz/I+CYt2SUAAYIJTktGVxg7Wl8hgz59JMi7DURC8HktZBBly6tAiDC5FZp1dZpnHqTQfYzRT0bBNUK6AllBvVLOREI6d1fMPQ0rHSbY+qXBhdvqIfPsnIUZVIIAEAAU27hiSdSPlOpRwReA/nlOgWTUaDcXsVCNjCG6zo7nkUjZdfXuf/PZ0d4dphWCHRBKqoRUKJwR5nerl3oVds3bvYujOoY+M7qbdnle/vhCBnZwY803JFSAEBCACk5bhjTQoeOzkQi/VKUeiWCxqA9LPMKrS5gutpiz0LjO+pfvZel7j2bR9GwhqPg8q3YShgiI1EVmq1Gq11Es8EyFdVK3qjVT2r7IxRf/7kkSrAAK7TNi7DxL0U4hLKj2iXItFM2dHtEvRUaUtdMWJepCKw9WAwQAClLcKx+rsNdjdUCtHu5XAkE5xeF+8SjaBdMYaJuLxzGXItjqHFqH2oyA2qJwwqhnqX9RVUkkztRGQMDICGZnLohWMS6S0sd7Sez2bJuoUpQ6s1ocOQEIgBOSXCZVvDKkO+UVioaF8xvwoCZKXXqZwnSVQZUTHs7C9lnpr7ms4VLV/HkvlCwowNqTcuZInpKbil8h2YK2QvhNxDc+FrfMGCvvi/cjr9/Cd0wHZYRB+cttlNEgxJEuON3VsUMGEQm1NW6cPQeiKDgECtQj+stuUdot7u+Z+OWm9TM90NXEGZSWVOuhoiF8tWA4ZvGHuZu9aJ2/fR+/n/5+eVfT/+e7iMltOEihQ9AAnd+XEAgQTAQBGW3w1LuhMWRlHqD/bLq9RWWAaUR0TQkND0Y6h9eHme+x+7cepJGmid39/eEKLc7oikDi31uRv2b1PQjMrzoLCDSKd+lT52nO/zyT7H/JRg67SDhCda6qQiUlJRuDLBuQ0JUoSilX/+5JEvQACwEpa0eoS9FzICxo9I1zLqT1zpKxr8WGnK1z0iXmDfxtszfupZRH3ZTt27M7Gv3z/+MabMVtnkyAQ9ST7k4iH8MYh3uMaH3977IQ13m+DM/iMvXjIfcuzD029o9O4QYhPT/IYNuyducAFDz7iiEuYTTv5/7jmEDKInUAIUkkWXK5Km8whihsPCDISzZseN79ebpO0H3c0ATYgZh4On/EEMgVt4K24fZlxXq6IwuREWGLaJHbFz0Dun0CBAmJ3uQIECWtF0UWMnMUEhAYyzfvFGKhNdHKfWhGptzns/D+eyjOFtzXDDC49zuhAj+h9r/yA0ewSkjboYNMlasnQJeHtWyhSd6f6McKHwzcYJoHM4EII4G7u77zRDdjsxByyyElKTMMzT9bs9x97np2t4bL1sdmUe96UrvYYL0QEhYEPLBlAMksCCEiCvLuhOKPt01laaA6XqHlOYusdPjOWMTIiABWrGgRiJBTD97As9ffUqNJELRFxmO5VMPjcRItNavaGDSS8uIRikmheHorOMnxYcltWPgxQdG1Vjrxn//uSRMaAA1hX28jGM352CYuNDMlfTd1ZcUSMzeGpK+yY9KG4VCGjWjsr07Q1zURxDKzoxtu8VLxDVCnrMtV09s98faX/jfrQb8f8/f16jrIVVQIAAAFzc6yZja3AcYT57mOxRhLJ2yDugb2qU5kJWkxL6TsLY5/uK63WWUjKzvJI/MnZitVlTjGeiZeWEb+5arTi9zBvt/VYyE5kTG5bTv8I8+AgxmilHdnQAJL0EX/6LBkAAAGo5gZaTE4VgQRsOxkbDyU/bY2PsGzJzj3Mf+uxAQ1oJV7YcNOYRaqlZIKEgJT0wUvD2YgMZ8+zL3d/n/9F99q///+LABAKcwCxNc/nC8zyaFSbWFDPC12wRSRroET343lKNxZmQ7PHlja3IkQDqHBVZSRKiktWirQkl8nVlLeKJrMLsz3SV2YlnKU7HIQvSy5XbWpkuka+h7m1YVe4BCZmIAgCMAAJUg0OlC9i/OYZ0fwQ7Ud2ClDoK7l7YIZyJ8TkqYqB42L1On3PCz2ORnw6fvYYL1LEe1iTYFIhsIkTAXTSYkERXinQRcqlVP/7kmSoCAL+TFo55hryRqMLWRhjOEvVT2rnmKvRG4xtaMMM4FbSAJIriuI2EqaS4GA9g1dMpetjbvyCqWUkgblKSjJicxqbNcrJ5+zWw81JcyxVWvhAISKLIiIU5aPmGdAaSL7EXmh/el7eZcMvhr+0FxilJliukqAlSUW2SQUnODjDDqoDDgqGPAgM2r54/PNyQUEYCAGBoBAYIA8h4Tc0BKvXRUq8QhM+4XcZMiNwJgEBnAmJYaHv1W4puFBK0lLOHV6F0U0gAYAACC5AugSQmY4VesuTG3KVMH6J8WB66FQISICnO6NdMekHJwMWLSarGxOykiw4ymdPp+SFzk19VRzEvDdl78FdTRwSljHdj+SdWbb/EZu/X/qJfgAjAEBJTbMjWHBCWU1r18jzeBoDrpREi3pUR/e5zk4i/b8zPp3jThmRUihtcT/5zbtO5nMo/Pl5Dj7sTR0+RzDsPLD6VgQWDRGNAVlUo8mtdC4AyRQS27f7idIxSQ8WSEkVuQ4RLQCPwIuwi2iQdjmufqZgbbw3+updU0IzZjt3e8IgW3//+5JkwQACw0zdySYa/E8Ca40YYzkKuMtlR6BriUaebSjEDXA+Rtaa6aN/kWftVBB70xLF3Xy5I9Sfm6kqte2KIrFMFUVVb5UVEJm+sQM0HmghOhd90Td1dmTKpyPNS5aMUuf3QvFmprHyOZlyPrTbfVMbxIysUDOpBqVJs8+qRv1S187TpH5lRfEucwvr5mq/hO/oEACSknF9VAgW9lU3Mui6P4fJWTB6Ey66A5uSFty8Q6YljrWvg3336Mj8MiOSu1TSuePkRHFLUizBtLAbAKbBAfmMSL2o5NT0X34Nz43/QtdjunuEIQAASVN2pkK4sL9k4+6sUAWdChGx571hOt5ukr7xv1De5b0/t7+z6naVCKCRIqiEaOejuzOQyuk+ltTttM6OL5N27UesHkwoqM9xotAEsSa9ctvENQIAAEpOPqMvSoUsp36lNFIq0EFUCrcTkBEU5/mU3pFGxd2arwvDiL0NuixZqOUS17Vlmp/Vd7o9GajLgySTmYvLFds6WmRE4jL7uNM5+rHRrZ5VOh6qP7IfEdiEiuuwt+fp327x//uSZNiAAoQ32lHoGuBSKTuJJENfypj1Yuesa5FQICvc9IlwdmjkHySt8ShEglJyPFwCZZ5bc9VMwBJeDBmqsk7WE4c2/dKBJMg32nKcTe7u/VPuTcI931J7DcclRKfSZRB034RMpZdhbcb1pW0qXTjmspAj6/avljTIIZwMN+q2GdjYknS/wAAArV4SXNY4iWeWJtYMQiESGKEBsRTm4CrSzif5yXHuhMnpCnq9cYkZ7vV64Zo08SHe8Bje389YsJTuODRQ0MMOJWhHYSd2o6hQ5jNTu32V24Wr9sxOXSn9vpeU20tTixwVXKKD1IBEDLSSRKScYCNd3YwAJsTEVh7xQ0IGbrq+VlmVLRkHzEszMN30WE/vnXyp0uD5V+GawGNVpGrqZRWDihuDAZyAVIGCpIcc69Rnp/07fz+likH2y6l11H8uAABew8SKLqUbXo/dwMvCIZfARCVLwlYi0KeQ2nqZa1i7dmmMwKt8WlrY1DrqBS29Rs0vX0yld2hV0dzzqEUM4apsnfpeOc9HIyj+w58n3H64RRYYlahhRVmaav/7kmTxiANgO9a7DzLmXIl7FzDDXszVN1ZsvEvBYyRudGQNfqxMD0NR4llg4SM6RphsAGQKAgNyZlmWmtGZFcgDwoiGJexiMM4bpNbPtv212za3IjKrM9u3Kso9plK26lZ0dyOqkBm/6voVyur3LfJpo52OzPfTnbYqeVwVBccDkE7opUkNvaWAJRTl0NEinXUNfaZhtn8/Tvg1mK/CQC1kGDVEc3nnHxzvTQh2o2zPPTshPazSXykNob3O5NEvDIFRB9v7cnep5AU0FKGzRDTNv3ytIcgA5Ph1t5xmoykR7pQXJ/3ROhWFqAkV1JNIspOaUNl7rbUlqxMBMFgCwIiLXTeYO4lNpZF3PmGyhtGHrxj0NDathoyTXOmbSXhl0TPn78+yr7gV0jKol7J0U1uuY7O4XLT7VcUXvn1/24B4ALUqAAABtkRV+CLFhQgZTFC84FIWo0woyQFEyg2kIdvkUIzschtoJ1SNq7PR/GbW5TVtIl3skRtiyvPLIz5hWyHkYazDBU4wUYGjDTjS2eLHYaLiEc3sTWt6Z1++zm9Ss/n/+5Jk7IgDSUpWGw8a8lXpOzkwwl/MPVtg7CBt2WGabnTEDXceun7iPHNUOPijZ1TlOUABgRIKTnHGyXNPsTtoeO2BiLKA8Tjr9RdFKHXtmCJfzu3tW1qYrnNsxp2XYzNWu35YNy03NSY5FKS1uedPl/Lv91kM/+3PBVzrl96dwKq+sABFy1jIBIBcgqQlcmoDglYleKNNCU1WrjvDR0zyJew9ivjxs/M63tifu2h01SuE9G6NnaiK3E1/rie6Ta7/Wo4Hk0y/B0pIgAmltVf/eGWk2qaV2Y36JX6P13vMWZH8FzGfw0W3w93STLgRW88yh5bYnQAKk/FBkJioRCE8u20DyQlQAKbQ8GLFxfv2GpXM+/dqa80xyu9GUhcjDIqLK2io8+pTUd60m2Y9t+l2lOyvhFoCJhd7A1LnhTuiqAAAA4BQGI+JugJVHQCAEwcCMuxiJIBQLBxx7oFWEKLX5BxxrqqVeBqkYr1qeLSuTxCTxSS67JqvezuuXt8/5D37/1IoXyQ6D5JhPDI7PqA6GG3Bgx1MuElDl5qLGzXO3Bf3//uSZO6Mg2tLU5svKvBQJ8raPYNcDkEVUGy8y4EuIavckYlw6/7pAkuZ/fF08ejaev/+bSndIITUvEgHQhQkS6OWp7s7eBwZZJZAVhY9dFTbVf/5eGwfDQ1ZYn5EfUJ4aPSV8EUcBBiwQKBRdRgB3uvPoEQjYULh1jSWy6t6nXimqDqsLxQAAp7CCSSGj3LE0R0E1FHB58FG3ghrI+jki3yyTMT2BlnizSzRXBifXpvedaxt5pxIaK7tO52injZy3pk41rnI8xkW21OW0/xefI20T3ycQ1pz+tiS5m/K//6ep7dyy65PDRZ+k0ERAUUppmzpJQHNEe2VhTLGL0YhI3Jghdw/pTjPEWYP9IZIj0IYUiOs1BHDdbqUwfRjmTFu5E2uRMxksDnMvJ38p+sIXkDKlOH+Xsb/Oj/4CSXVpNUAEpSC0l6CrxNhL3tAU6p4KZ/DJ1EJqPWtZot20J+dzJFKqlRZTUVnUHdBDJGImGfyacndNlqQ3GdGYneO7kboFSqZonxSrns8HDeoAUSNVzkrbPmYgeuKD8HguBMgElyDKv/7kmTwDAOjTFKbWELwT6TKwz0jSgytFVJtPMuBUSYtMPGNfrNRdKGK3CxPIWzlPLFhf5UcCuOMl62INfwdreeytL/IShbm8UhmTKJenSKv7yxIf3//82tUBNUxxIcIJc/TEzcwNABj8E8BKesU/gkuy7xBMAAAuBPYKZjiizCoyIGBQ6Ig61ZI0kqi4OaGswG2YnJ7cOuvYWBi8n3fhyntutf+vI2zSW7fm60csSh+Z/n/U3SSv52namsfrW0NfSXwL2ip2MXjvKl4WtzV1qLYZqkMlfpClajOOvz7qe/zKtqLp9/mcmO0HJUDhz8SAkCS2Ym0m0k4Om4jVqxtUhsKPjAUh+fL0MHPjWvaC++aeOKRbTpONDQdEjOkeNVWWwliJCpq48Qp4/5n59dh8LOKjb5Y47BKNNeFe7DwE35Ymu/mcKUEEp72AhzIBAKpI9I3vGAg1JShpBaySKJG86lOhWv2tb1qbHgsnj3Z7zPIcKLBh0tX/dN5v85FmEdmawoAq7G7U1NotWw2Kcv8zNnUkF5C6x4eafSPL5mP9HIb+eP/+5Jk8AwC3UlWGw0a9Fbn6sc8w1zPfSVIbWDLwVCabfSUDXd5/+C8OfyerpAAMEoJKb7QyzqHb357qSXQOBs+2I4eeewR3jUU/O7YpFIDFDBGN0ZUUsoVpyoMoZmYClhEnTDVCBS+oBxv/+b0YSFRideXzeOr+7G/Mv/6/oSlfV8D+f9v0ASXNxiARA4ChTWntfsxGcdwgoQIDGbC5sL7Ix1ZQ9Isa7PjMt67gRp7+fdNYvB3JSFv6tmThUjTqPoQyIxBR5CWQ5VEAkpGqJI5XbYJirSDymNVjnPMuYph26bVOurmOvVcablTyuO+PAINYFVYw5Ms+XAgUnQcNLhKCYuCoPzVU2XLhy6O3mftf+fQwuTUFt9cGh87RJMpaLnHUfo3D+3+GYQRVcXQ3ABZAnBW5uKMj/lTgo5qiWHlAAvFGxHNCFhgASdYUFCMELZYOWSMljdAo1wGGdDriE1mW+778QfQJyPxUxgfGWNGfyXYW783nlGIhEO5U0hw1evZ79LKNuTKe0rG2cxee21vuVOc554lvu+jPFxmrrxj7d6Y//uQZO2MAyxM1JsvGvBZI/q6PYNKTSVPVGw8q8E/GmxkxA12ZLXtbPZmzf3e97s8Z///3J/Re+kAhARKNJxzb4DitKfNlQzg4aibWRQSOPCOxJ2onDitErVXqO5dv+rT614tro90eZbK7WiRRVRBqpS5VR5UR9W6EVxhJsURyNoiEaDsapVfUYcMKFBBY+soNWXIadFYLkgkY6gcIwR1JRMgHzcBmJeMbqoE4A3x9D2QymBT4PbC71dL7TiIaazDbIz9uiNskt5swq5xTOsWCzUIhVsQ7iBlTWom+Po2HBxFqii1xpmV20yiGh5EXL8vinyk78ajI/ps00AGF4ILWYU1FZOuYYzmOCdxifRzr/PYyHuRpn8QA6y8z18YripA1S+0rfKUCdF5Z10BPZNPGCcukeCbVGwwGt1xE3srzijNDKUAAp2/3ySTSPbLJUjQSaIv4KnK/YBcHeoyBmw4YcfhxHFKSXHNilCVHNPny/nBzIxqdMzqmRJ4osr7Yc8902NVJL5okOqb/FcMwEM2ZmDyy+G0XxWCDWZin+qf07jA//uSZPAOA7hLUxNYMvBdqEsdMYVdDKErUmw8q8Egiawk95jkyEZJQ/S9/MQxwsABb9dhWSWCWyrv8rncu8I2WzU9MywA3UHYqfNjO2Duy8ih4zc0zRU0XW/WUy0oL333tpJsJcOuac9FFxW6mOQzKrPLVmR6kKUcZCgplsyZrSs9mVS5aPSR2+XrrXV0bKrdmLz3KhVHAECk3Jb1w5xG9r0MWLANkibwSTLEvyG/B8dASABRvtyUqWqoPa4ZdmN0M091NpLEBUYaQMhSshnJ0dqXsaZilla6vruiEcza21axcunR6Hh2gzhmcsTnpZIIRTm00m4oEqSJpKxFFChjRIWVr0iJr0MpSSmlZWmohFDw9O05XtVGD8glt1KF72dnIMrIACpLndldLseMQ6beiGuKmcprPJNq0eY1ua3e6Zvqj1J4zCI38ZMN1IUBABak3FYdMsAXuay8KgSR7WIsI4jzNaCx3LvvupdRSaSKc/15IfxqPfcsQBRxqeq81jvDdjgwQHXUamwMSEV1QSbD2zXUnFgqzMivSSGSnwnmSo9BO//7kkTuCMNCQtUbERriZ+sagmVlbosZN2dHoEvRcqlqzYSJeBVUJnzOLhmwEEqhgQpHBOpBXmpVQEoyHxgk14I/aa2kUGRGmko23BbLkiqnHoo1x3zUZEkxAmWWUI/lp9ziGhrDNz3x1XVe3mf9yiJAkYxyMVxqpZUdyIhRcyKvyqK0LJKxjoYoiiIaR7MhUcy736t7opW5lMrsU4qa7wl+0ltGBVGLGckyYwy/HEPKM5jtcrWAUJ7Do0HGJEPuIK3RcwYQjTOLnWnKH8tKeXttX9HRKxm0cFpYJjmVgkL5Nvnv7tsO30B1zUztDsXBggo82tHkEHa+SbbLg68pXJCIEBcVE04PNUggxRQX2BV208BCnJvyz/pTCJnL+ZaF8ZHe5OLUZyFrCpweSaWSztM/ttzq+2wQLZZRlQAAAnFslpzFBDFNiwENSoLAU10QvSARZlk5tgrTF2D80QKQvX4qH1GndooNb738iXv5LZQ01a1N9y5SRC7J73iKocATIHJ2PLSR3jgdHvC30PGuIAjycpd1X2QhiClu7LaV9md2alX/+5Jk6ggDrEhVOxga4l/pq40lZV/KPNtex6xrsRcUbeiUDS4L39Nd1wZep0YMYyuN5P+QaJpcZ4B/29YID1WAFjTNfg5G4VpgjBdzsjFcWnf6cRmf3ut77u847xbLTD75KbThZG9QyTDIrLHMjFkgGkM/dWWKxK701T9s/cj+uhIhd3c5BoYUGI8GiI8c5ne04+gAIpTiUISaYjwZgtQ6AqxSC2qYOikc4RwvUacZLp0U4Qrxc1zXcSVhcL6xbVu/xv2pfW6Yvd6huYg2NVpfBZv5G0LMjI2V9a+9cYzzdIxq+cW912XNNbmWRlSuq+BfsPA0HYJgoDCZPAD7C+htvRoKmxxl0ViatmbzH+7z2lUZLXHJpdjelCSexutREDsFg7HRa1SnRJP/7I1ge7lQ9i3Uy/RMsy2a4YKJZZS/AQUk2c8KGgASU5OJzs2dxNCBGuiMaP8gb50aSKTYmUNIg45JiNLRf7brDxmfte5uz/1UP/7tzWtXUryu3mb//37ntBntbT9//M3K8hpqUqW6aj8f78ObVYSLGDp9m1ubPdDZ//uSZPKMBBQ80JtYQuJTiHsWJMNdjEElUGe8a8FDpauYlIl/j39JrIPTxtxt3E22Y+xH/+tjIegAAAN7ZyqQghRYGOLIOs3gpgqqMJlRohfCkgTHyl7SUrW0WvkhLO5G1jgYrFpbONaxe1M0VHNehTXN0JRCT+zoVtlu7G0bZyM6VloqTvOvPSggaLHa/P6up3iHH/xwDFQIYKk829b7NLfSWygAOuy9rhiBDl9gYfEgeAOK5OQMMFUaTAjberEq3B8BkNvU8ITLGKhWxQomGEa00cCRJmZw8VH8YeVanNceHNdbVRxo8xGc5MZlzgpaNI8uoQJmj27evlCY5Ng2zMgxYUeKyE3OazEIQtp8EEWlX3DJVj/5Xebfr+pKMLEjOyMKo26QEYIiLTBctpElhAZ8UB4lBKBNhghvjhY1b/eWWR9Z8E0kwtX9/ctiH/2C8/8W/fI8d3bGcuuTsEk/vqF/tSCr+E05UTMzMvGi2mpKQtD066gHSionYz747mPDZLvZXRlLfX/nQbozlQAKAACgQUnu1n+L8M051awDHUB4H//7kmTtDoOAWNUbCTN0Ycm6cz3iXhGNcVhsJS3JmSesZMQZfcG2c0eAWrvMEvfq/r9KyPDjKSWG+jLo/semYkfb9n8XcKX7rPaQoyKf89B9FybtQ3Y2YKWZSRyHpe/8LL/X+sFJYy2ycP/bWs19RKGgmCsGhKVdN5Z6iEOGHbWk25cxmG6VwcHROC3pFH/lz9UiMekCcZihOKJsoHq8LYvWz6R+Sf5eX/UpExXv2GpuR0mPzsrcNj3bPOF31/DMxLGZ7J0EmDIQBoY94izt/W7qAIAAAEpy+6YUisCei+4rDzDWdzdCFyqZNkFosvDNCelnIHeJEVTlbaff1pHznVN49MUThDPdt11Vlp6Av2IxR7BjvFqoUzQod3lYhLRgamWfYp+UQwf0eaFQD2k7WcWdzcVFWaQgArfkoEmXtNJ9nQ08Us/wBqPMHeQxliHaa0s67cK1P5zrpVukYzQWV7UJUohiJSciKhnEohZQBo8fPFwMSDbWBQWELxRL3tDd0cZp1LI62FXK8uoUgVCSiUnevqWj2Xlk6VnLOuWwFVmislL/+5JkyYADWktY6e8a8FbIa50ZI10MmP9fTLxrgU6Pq9j3jSi5FOxpxw0zekayg82mFbnY2Li/Z9H3crvnYgc1gCpQzNLapGjyw/z8ECms3QQE91RwIszAj03BiSrn8zvmurxy/ImkNSy/40yqi0AIlQFEL4FcemaZ50Q8bslhDWBuFZaUEGHbYQZD8q1uYffCFQ178152tcjZ26v/Y4Hi9+lnbsZkpbCXcx3KOJVwFl66kTyQN5kZL6kU3yyNvM+x/P4EqH+Z9ClDYCCcjndFgCISbk2fGi167zkjcacNZJEkwq08TQyMoaxsSRK+VUDMklMyPZpkU2dBKgrxTjBS44QOo4W1bFJVaJllnnHXz3HYlYnIVKZM2GI34RFlkD7r/pS/wBQIuNqZ4kzFZAL9bLkpFKWealvPF/Zw/r/yar5co1WHkALIw8iRRQgx+dWt6i1uu4qOLdUO9kt6a6bOzZDKU+2FXz6r6PS+tksvIneckVWNTqnHu2x4YsZnjw8nPVjQUbeLkbLGEuuV9ycIIBRJTj4Hor3BeUilFdPNy4S///uSRMsAAxRXW9HrG3xhqhs5PWNfzDE9aue0a9l1pGvNhY17HYBWftxYbxG11m7bFzV849hg+u7fFJf7u913Smc2EUgJlWGMVkGUkaOaknNTNS01qhsjNWnspqPp6QiS3PmqGnSh9GO4fUfZ6y19zU3USaPqGauK4cwgNRCyAGu8eh0IAAgEFuTbBWBRmepMubkrX9+Bj7VFNr9IMtKyNGe16zRuE5PMwJ9HLYc2aIlqwM5bZRNz70Qk6aJsW8YeexQdIh4OkgVIvCYUfPa73f6FABJ3aqJmcIYUt24UYVIIpNCuP4ImU9Z6gcu1PLaQvk8xBL2fyhkOfGyzuXZZlf3h3LHLm8yKaW1DYd6hFFQr5HPLn0rd49cv7MYEBiPxdsBn+NweFR//B8P+CBvi/u9W+oAyEok03dV0Thna5Lw0REi4DAZ3kdd+6mIfPmRZ+Vy44yk1S/maH0+Zt3vPr56WWqSuIUppBL1/uxdGrdHRievZeiFLI/qpdq/BPWl9B+s4UP/ofXUUTXklE25bGV9EyHiY9BIE0DpAh6mHjL5Es//7kmTIgAOYTdm570L+TiSrGj3jSgwlFVpsYGuBUKNsaPeJdBC3rL+vTO3Ol1Qq6d1MpjSxnoI92NvWk6uWRU8qTFmwn4dJVCMD0hUUEuyZ9dDpo0WKUdzkn7/8b8LIDPVSViDDipokrb0m2k4JSA2N5yg0YmWA8JzZwuMPSGVQCppypdSxdy2tEM+3Mpdtc3MJMVTrEMO0qBYKRQwZUii55UrZ5Ef25HD0dLspkWfJnTq1uZuhSfon/G/DIASfz3vKbHAEAoCkm5ZyMIcRhaL7UKlxncRybwfJea1MMZ36+s5qxVz32M7k9YMKXd7/Ets0iRqxsXHsqgiMVssqXhNmO89y3O5UGdJGGgsh63d3XvnxpyLh0JLXp/4MEUw/M0WEraQQClaGRGGsFvi0jMiAOxtDq0DCKFplp6X0KOK1oeU2X45XWrv5sZpvMHdcyQIv1TGC97CHlNSPJD/1xdzDN5Se+ZBrTNSea5nfSPRr5X9PqZ6WPrLr3x2+XYzuqQACIW2m4mnBgSHCKCusauzEEEEiT9cecmhlirN3Goya1mv/+5JEzAAC6EzcUSsa/Fype4o9Y1/MBUVhR7xL0XAi6k2njXBRXNcreTrcyMf6DqJZwgkSGcK3fLqF8nIyswqi2aoSlofxCKqi5zvJut/9Mstv//8H/Bx2X9hhzqXbAERsqpsmHGi2sSSmviNGBqEPiYf5UbisyqfX7pELzURXzP52t072MassMu+Gbrrsa4lWofp6FPya1bDn8v2fbuZd//y/O/IHKWxIAnCr0AAEp5vCK0o8XIlkRADggeBhoyVZES1iEMVeZr5mHRyxkMC3ZL9Heu1r9ilu0Ny1E6S3d/uFelu162Xea3f+7fHKKWsCADlMzpOFMOFPMUhykdlrVZzJOhNHa4G5fJtZBvvr/9BYgfBD0b+LRXVQsYlNNyCUKEuFc4QZXwQgU+yOT2zVegn9tRRhqRO3ngkUFVQADCj4Pm2KOXhiT6HUkyj1cVdSa6O+p/oVAECkXdwy42PkrhALRjAUpEJcrbu1hPt3s6QOTtrVt/mNTFd/U2rPrQbTeFCriD3sZXXVUJyZclIokLLXQsuDRnrf3P26QCwP6AiA//uSZNAAAuBI3GkpGv5O6XtJJQNfjcFDTG3gS8DtiOwc8wjkTpTOFn5+GH6nLOiSdw6OFDQDvw1dQC7LzbiSbEQHgu5mxty6R8dhA50y6ELz/jKHDuNojUA1Zi6ZKkCOQlzMwsiPy/oX7t9ep6M6nYtG3n89WXr9e/vfGLWPoAIBUwaSfs4AgICOhwemThJoKeRKFkIklg+0n4dhSGmYevDVSSapr8do6v0GD/0TxZT1yrV/sH/kBQ4Ag0cHoDB0PEkZ1WZCyoyMzuhZyCDFGkfR/rd0RJBiIKnZlZf1bxnWC91QEInQGFTd5d6Q+IbzySaakElhBKfue4ThrxAskLCLtaclP78enZDJK3V1KylTS9sqQsNC6yyNGlunyrIsHoS9fpotO03q3cXqMrhI/2/DGlQP+R4zOjLtcf9RNp4xj1PU6GUAAAygcAnA5gYWCExhxIEVvEF1SsjAV1LDRekKiCCN6pNLg5JIlS3dU+8vm4YmI42tFy5Z1nevzcjzuZ7wy5n+IkKCYuyMHRkRZhA5zWmONDo4jXM6I+pE6opNHv/7kmTkiAMFPdU7LxrgRSk7eiRiX43dAUptYKuBYKYtaMQhfuhEla3ys6kU7fKLle/roA9q2ThVUiQm5Nxsywh2KtDXxUQlSCUMah4xgWgTswOxQcNO+VhdTD0G3XEvO7ELU091KnMAhmBsRYGzGczz2QGY6EMY6CmQY09gb+qcsSepf+QMF31ZSlRr/1AhttORKeCbwUkEwMx64vamWqkYcOpFKZlZelaV49YDko2JUHLDs9c2qFDxCzLZ/Ia+r2ruu8QcyZru1NVzYrPMisp22RMVVEeU4dTEQmqu1ZmhdBNnarb/fW6Nk/+7NQMSxk3y8uftYIARHRwrgwRI7r2LJmYMgpno8eDYYWU45cRo2k15VUQLVyyvfKENW8VylLdp1VWdldk3nLKikI0y2ekszMd7mQhkKn/nN1qy/f840BFkdP53LjkAElShRwHWS5BbgkJxCDvjEYfLXiMqFYYejcUaJDC8IfVqlFJnIqLC7KKl+apqHCBvnO2cK1PZpP/vcP7fw7qiMAmIOoVHmK3IYG5Q2lzm896YdHfHkBQT/6f/+5Jk7Q6Di0pSG1gq8FipWpNhAl4MWStMbTxLyUwlaxmEFX+uXOP/0p7Zmo/xwAAIBTUu4wLZYylODjbByHYTeKX4G7Nx8UHgs6KF0XRDIp3LFeqOnq56u3s20y2jixAWcsWyB5mZndD/sVHtXnuxjFV1crsQhVdfT7r1cre9LdTQTz4i16QCSpeMxBcFAEYQxAVKHDERhD1XjMQOBuIGEDBvrJzl8Sx6otIpdz1Eet8Z+8mT2KvotJ8Q52f6tLemYG42916Q41jsZOXpK5AvLzRjL4Zf1q/HYExsy7Z6ebP7ox+bFw//bpgiyzpTH5Vz1iCu8U2k3B0SQmiMtolx+IIiM4ShyYPXG2ojPSP26VEswx4hO4u2Qlnu+aqOZ1EyFIzoosWhvkdaUYp1VbWmoLhJGGqUow3SHer+qCS+yF7yipzNMowLZLUqAJLmwm0vBlCc5AAkCJaFCgiY0TIk4dKsAAAVUAHKX1QhmKpvStIZ7zwE1WFRsiXvEvJrd8bdjTthlFt9ihFk5+dtzypzuWVz39aaOZi8IMQaxKVtECBT//uSZOwMAyJRUpsYEvBYiUqqPWJeDWU7Tmw8a8FhJm0olBV+GK2huHKasksAgqbCYGSUCko4onqPHszHXe4mJYOpPgZEOhCeqpDxJE9pliwTfnhOrPqxMXta+tfybVhMqUi+6z4zl8vkKNsFlxc583k/vu+76FQ7TuXcs5WLPzsjFkRhUApJuCZeJGRjLPi5iXTdhAhrthE8XkUWI1WwIUnk6EDaEWY+rlP5F/b9V5ld7gax5vPumJoGKV1+BqcxTEIeiPcKZymlOw1zHctb189zEgzTOZXCDeleNo2uvfJ9Wwr1na3UCCTklownEVLCUi0yjtSsyOBiwHVAFZYLxxIW3Tz6cfL3kLH1LpBgkUi8VMg5Ir9YMAkGpyZoYHwKRGxuLSK3m2jaNztwB52tw8SROWl3JsiVkYMOfKUApuWj3/UMbM04cpFIkO0aXJwA0lYBnPwtyXRZomwujdIgeG6NDG+fYk5dN5xCZNVUtal1LpiK5VhMc7TgeDgib3f8WiIx7LvYRIPDOpli6gPlO5UbwSGUTJ3bCoOht0+JgsLdf//7kmTqjIL4NdQbDxrgWIbac2XjXAxVLVZsPEvRVhvsHPQNch8VpX+hFJyUVOF4aL4bEqKBzDb42noQ4nwZRJgC50/zq2nH6W/QV22YTMbD+88f4RzcjesOH9jpsLhV81fDiHNXKPPkSQcSRLoFEDqCCq8KYc/1yOJ+82jETd/+ozHkN6sVOxVkDPeYlamR+xJpsMtysJ08nCZcnBlyELa4p30VqI8MFWLLcd7MPZs3t92s22SJ8gbIRHkdyNo/ox4lRNDkLlcOKSUGM5aG+zBHhTYy3xPe3hMfr2RzXp8uCLpUqv9pglEiCTctwuMKqRTPOQyElH2q5TkR+NmiDtwxg3WVNzuhehFTwruO8PltzHsun9TLT1d6c1MwMl2ho1qTLqoHqM5ix0PW+KOzHjYMe1q6Mb9kixirD/xFvzzf/KBA1zKNl8VbifQBVYoEv4Dfh0xgsNu+UdYbD4wu6hJK6LMNQqyycZG81bGempD0/MqVyU+9wvg+9+PiDn/4x6Z8d0KF3P3qrzSoWj0m19pDdL/um91XB1QOCZxAMl3vavz/+5JE8YyDS0rWGxEa9mCJutM9I17L8UlmR7Br+Yon652FoXtt/bRzX/x3pFQdQyf59+a5uLG2IgCxSbacElKNZpTdfE9y4TrDLqHHCAmpQWx8OQCGIyu+OVD2klHZ69WK5ZRoVe7O5TkUKVDkV3u6Gu7dC9FlZXMm3T+blur6u5P0Hgl8NPG+4NwVmiaaAre9sTTMkbWTGh133UCSxhEsZ0mP3l+btpNlmVs1q+Gy1rH3lW4m+viTMatS3/X/+4uS8+xeWXOce5sTubNSdkpbNltTzrRlnHyfsbVPTz38TOamcnSlMWkNgQRg0wa7oLjrEmAAgpuSAeO5BWXCW56ChodgUNjQFKPFPB5bXzxCyWbqasJ3loaz76oT4rNjMxYIiYKSwjNDQDVW9Kh5E5WPQmpBgpVThOSKk2Ilq3//75meND+uAACcocoxUcMIG0B6coVNlcI6CsiFAFAWYASNAGJMhj6VKILwqsdtrzJmgxCLyWSU/u7LZ21E2mRa7Oy7Cjwxz3SY4Z43bdzFfxPkCJTtQ7LRLQGhGmKN9zkIWEDM//uSZOqMA09TVpMPQvxS6mtaMOJfjSEJXEw8y7FIIOvcxI1zp+yhwBRJMIJ8okSGXn1TzaenlDydOBE591JnQfEqsyTG7qJCUv/QuHzSukl9xgTKV/I6P7UUrVZ7ebHD/Yrhzy75Wuc5xeQjcmJzCHVZHe04bMWgtWqqSRqzT+HmRA61Cz2JiJfTQkIKSbtElKp12L+d1GhirnF2EJMZa6OIggjxqTtTWd7Yfc4194713twZ9XKTdXUYbhlRhdT/dRXmu11dTMHmmpB814qkN1stDGjKaYuVRcv8/8TSB5Nj4Nnji8aJRzv9e1Z/Jafc5udRqAGCKbkgkI08jMLIqX6sazoBkLlx6odrSUGXHxdrYISUZr1v++U59DZznPOFiWEgLAMmPMLHuk3DwwcA4IjRdjp3UTUcf9dQAdXVABJRcXeFBgYCLolQK2wKWkoU0dAwo2EICRbRmAZhGlePocjOVrGhynwnZYcF3VWtrpgWFZVrYILnJlva2vmhFqbYyVpJmnm7GpTwEg/aWTc+0iVdYRWRYR3cuT3djhgARDw8PP/7kmTtiAPfUNGbeBrySGgrJjCjXY0VL1bsJMvZJRKrXPWJKv3v/Rh4//KUQP2Hh/8///geHgAAFMyOa3b/JZEJRSK8oPJ463o43UxCWZjft83C8+wrs/zO87O+sinNFOJN1jPxyvDrlnsRI1Z0m78y9Q7vl9tp00c/tdzru7n5GZ13vtBHUAAAQLPD/4HvEf4eHoADeUmkk7YNq0jIXCgE0dM+DGcjFSwoABielSYh4msYtIZK99J4WTK8IFqdOq3f3f4kpbpAjM4zGTSIQjokxFEIMRhBExxGIIoMMa5oXAQdC6FUHMpSnPYoWjGiOlmTaNfEhTjHnje63D8Y6EGEPEjFYzKD20Fm/t3v0f4FDI49IABByNuNtuSEIsRK9z6br+rC6XudUI+ip0GPCMtg515utLR0My6mS0zQ7pzBU4kRSWy4TaMdSoShHhRWABUQgFxEohAgQligBgA7CcQHCFJGSGwTXdy3UnIyJpkLO/f/tQAkWn7p0B0EAQ8d8FHEBLDOtTvzrJ2m9W8FEyZhGgYyNheyhIPo5IyAkQtKIlz/+5Jk8QADrzRSG09C4l0Jqx0sw19P/YNrRJkN+YMl7rSBjX/ajtgXRuVJgIgyjEDJ2UC4fhwJgVmDXsUHC4ODnGuwcEi7u8CmKB5J5Y8wyWBQJg7YUtjAcp0FBRpPhJF475jSvRJeeneBQ+KRIifqXv/6/m8UMp7PQ0dZE2+hgwzInAgF0JwpJPlFuoEJBMfV5WYzZvszip/fI6v2XZ3CNLfWWQzMJk7zTER8OWmWnZMxCzEPeum2XfiDyZiF2QV0C03qCiyZiJPSEE04knU3cOciF3b3bGAkQhllk3TtswgIDXGuYhbtGW2f/vbeMZP0F2B9PkAQyhBKScvsD4DlNXcQitEuXqfJSOrQHpip72YinwsP73iLpMsdLQfA1Mlwzgg3F8gSozeT+u9ppPyRu90H5UzleMfMINju3NmY+Ev2lvssm9VTM50wehe+Ohoqj4gNkCHkxPfcfEmovZd31rRbP4A4LojQhk2NYoo+kH67o98AB/LVbGTpmzNrS846TzxDiCUgmUXaZNK1YgzGQqKJj17vnSKacT1W2kbMF3kF//uSZNYABGZg15npQ3JzCttaGMZvDdUVbUYYy4lCGqzUkw1xhOw2kEC6kw6E80eIqft7Ft6/+gIFhIRKduXYmxBWeXEa0C+Znwqebq2ll5S+kvhK/evnt2A4cmaQFnMWTycq8ltZl1ZNp2sn3W29Z9K/7Gl5j/+6m2b3F6/bN7NV0t3RSjw6y6OCq6RU8GhqQ0wGQTOw6/eFGdQDRIAAFKSQBFO07pohRpvyZrKi66YorJ0NayPZW7mfM/lWZlY7KjHcikTW9Zt+a6M/SjX7yBVogKVd3ahwekVvX+/fbAeoAFliSUk5SoGRWPrvpvTqzQWUaPo3Wq1ZzVFKZj1WkviN8kCpMisDVykZDvL46rVOV3yhKlJahHSQ2OttFIsjy3yR1ycnzRcToMUwP9sFVQQn/jWsGO+/OkdfybrRgAyAAJKUWDo62Gup66gEFiqIxUyHPXV7UVVNDxV3xUhat02PqqfLNW2USVCeygTS3L1F3ooEHPW7lsCOQgqgOiTgi4ohxsJZ82/+tz/7CQa4kkolRMCiKShPboQk4CMBQwUEk//7kmS1gAMfQltR5jLgReibaiRCXAuc/3FEoGuZORJtKMKNKYUChbETwOEYTkCHMytZXNA95FlI7rDKoeOIxjk/3ZRMYOF4HEBgjqrQDZjYmOTKsvGVklt19yh5bJdmK2gsFdY83CTUxEL7VmiiE242CUiS6wSJz14swlIKVDIhSHu+TN/X376P0qzrPurtGWeX9/f9vm9aP/+4475f//uMM2fqtzvK2mfDKX+3FQQClAAAAMgCMoQmDupRKNyuqzibQXGGDhobGKqSilW5rM8KsCMvLOaUi1VWRUizNGcGCoQQgzyVRDBVaij8qQvUsmRRYCx50moUorjbkKLt5BKElkvXWvIDFRRNFFw93/ggjSfiVAlxQBABaBPgaTGSZWXZGMkRSBc91kK1OT6TjibiUNmv2h6y8aGGHNBqqBssABRdAHABYeKQI4yPG44Y47nP/Urf/+kVt6/9qgCAQ44kkkVKhAyOqFTpjhhx2e6zgkaSEl9l8CQurx6t0tEu7Pe3TfWxr7buz8+IaXE3s3bbeW/1tzkjNuNeoyc+Rfp/vzv/+5JkygAC9krdUSMa/EFJO+0YQl/NDOlpR6BruRML69j0jOH2d2+U3LN+e/mY1f/u+58pRcXftc2Qx9EgyU2/SjA0UAAMqg15KHk8VtOLMp9youEHDXSHG1rbjO9SOZtWlYoVzONZDiBQtydpvlC555lldVdCZXhqSXJDLYLmhYOFUlQ+xO0XFFirWHf0p/UAAAU4m0PpRtbqyRDS6nkp0vGBmZJ2DrRYYtdZdd0mF5V7ejZfc2RXI503pEzhxtfIKwjB8ahhhTZMF7vo9Bksc7W+Nk3//2d2x82vn7/Xbfn/tjFyRIipnDfHSKleUjPBQa52f/1lf8yNUgAgAKSGRcfgRahQN3OwzAAQYIBjSeNXIIn6rz9FMdYxo8ZkZrjPm4iGJcmaG4mm+JCtiyrlO02V+fSalsEo+PeDMOIKLxeBMFa1+tEETpwNFTjlzKh7pYI1AAJLkjwYuFtxh95H9bybm4Gmwsgkxgj0MuV13p7W9ZEyPyw8mpPESGfrpdH9RRymM6HOR1MW6q9kLMVldmWVvVrF/Yg8Ikz+HI6RTRQH//uSZOIAgy1P3WmGMv5MhZr5PYNMDTD5WGwky5lnHqzoxA128FI5h/R8uPa/4/+go18SiSE5xY5FVmkMe0MBTLwpJA1ezU/5Gw/nqje7Lm/bTFHTjzUztpmcMQgldzEK41T2RWdlNYrKZnzm9qf+alCspFK1XvciCRd2oEhc56i4CnBdslqSQAC7tJTEIuLZetvZx4ZC2ORPIgXIl5n5nt6aDbVhCSbFtxHNbI27amyQ+mjQO7sxhGdZg6QCQpHMTax66PG1cBpLDKLeOWFdFRXr3RDMlZaQ+wJ3+YYiQLpgwZQDy0kS3VUQAApcmARYwDlKkybpdwPVRD/Nok9SGDZXM0iw7vEyoiESNmJc8V/joQ2Gxm2b3/23sbk5u2zy1b8h48Rb7Fa727XGunMTN1Nt4zfk3KbXh8B0mTEBEHUTqyyJhq6a6gCAABO/VCVZcNeTL2ozDwxB05dFwlhQcwGWOOjAfb9s5Uu6gxunw7l6a8znhjZjjLNXOGQxFlbb/7xF4KRyN0RmCMGEv+pUi3FbHGgamwg/NShQ4X2uZby+Gf/7kmTmCALLPVebCCrmVum7eiTFX4xdEVjsJGuBe6AqzPQZcMbBZ/DrciAAjIJCScmB4DYip6t6vcXOowymvR8RKSV9J5j/ypt2W5acNH3w0RMft9bvjsOloy0V3m7duzl41ZTbMS+m6eL+hlTGjlO3tQrnGnee+RAAJV1uAlQ+EuM5SfDqMpLfx+na08HgMQKBPUTKUlmIFm0VQdN7AkpwfJVe3cIg1UsOtC5ddRFe1alQ7XGNVmktclc6WhJlwdKcYkat8yIhd7WszM7/73kqyCe9B4q7bWf/rViXGOiUSm1uq6jIEpO/wkPilKr4Nu9XmxVRzm+kRFzaZj/Z/pkE0PZqLfFscEOtmVIkdRCR2UI6DxIjlvNznckP8z/4M1uDQUQs3hUTqfFTaV5pjMRAYMK1v1IAAFSVVA7bAoTeZvUkESExk7WG07c3yQRQq9KfTpz67dytzPFcNK75lXmi0M+UBExFpDJnoYmCvgbtUmddChV7o17WiUg5BK+XFFlTGWyZu3dnuu82aRjGu3amdmMxqR5FXLRu8re/34T+dQ//+5Bk7AiDA0zWOwYa8E4mOwowxlyNiSFSbCTLgUObK1zzDXAU1vobylKQAAnd5SRFvJIzppyXDdHYFGLuJApRShp3JYa99StR3K0JTJeWJFho9sItmZGZEVXQz3zP5/pdUNZCVXQ5os9zajdl/s9HQ2PrsbCNjnJcN4dJJ7dRlAPPEcEEMljHikO5c0aCoTi6wwBuJgEdgOBgnQT0bRUhNNiTr8iy5itJcOWUmi1peqrEeI4t6G9IhZSKNRpLjhyMVWDRPZlFXQcLHa0pXGDyO9mqdH5vRF1/GV/ZC/p4qSXrqLOfUyRJms4hokYhjGhkZ88KtkFsc2021XND0sxKSxbez/Me9r/TNSpR53qecO8R7jpvda91WZ/O2+UY/ypffl7TtphbIBhzwoLnRrj5FC1h08tl/4RdOISpcVdsJQAAC6K5wApewv0YQCQk3lSMWknu96US0lgYVsrTonq01Mo29a6iy49XsKWWVxy2y7zoWGIgA7EAiyAX0cjDq4COKpjsEN3IktVH/SjaMsw0aYMGJ/+f8LDHnhYwI0itLlb/+5Jk9I7jlEfTmw8y4FWoWrM9A1wM5UNMTTCr0WKXakz3mTA9bt4RtdKkAkqYUAWgbK8YN6K87VyxGWKhkFoKDFINE3lcM/6HGqKveNupsw6chqpB2GRcAYYhaNUC5mqsrTrxUQ5Ib8R/LuCg0pfz/En25adEOSLU8g2QUhzbA8E+PH7zHodNAaX1QjUGeOUs3fk4E4F/CdOmJ9DvdmtBrXG/DivFCjaXiWcXS+rc5gyQdwIGNwRWICARZA0REOs8sKLvBrkP8FOW2dwvICog+pwTf4sFmWd/yM4n6f1ekKBTf/OMlDFBAAApQccO5y4tqvT6pdbNpJCDRLh8tT4IDblZ5+6MIEMZ1n/Tr1dX6hftSo87uxTkdr26Ld3lJZDlf9DVVVEsOKPQZOhpN3S1+ua9fOwajL7Hj9k11QAAE8Fsi+psJKhB0gjSDokU0DW5QlKtcyAakNrOBNK1yu8WYyzGeMsXa62ikk/9IrnAfNzdFfw8qulp8qr/xbs43l5wgdpj3l49VU+Zkq877Pa7naRnZRtZbzfl97TNw56Xbbrn//uSZO+Ogzs8U5tMGuBWCAqTPQNcDOUrTmy8a8lTJOqc9Il7Gb5/dr//7F82DC/36+2/oAHAAGKAMJWg+NyUOEbpNZEe7MPiuk1G7HiqKNUzX++2jm4ZU6esVLYtJ5QTiDHxqCSPKZLXP1M82Rwh57RbHLdzyJEZHClMVnFBX1rb++g9/P4i7iTcJo5jMZgFkUUF7KaBCYHa40tTlVHQIuwQ8OCGxIq4jRYL97O/gUmgNiXhzNXzLBnxi0l6R55bZ7rCsz7MsVQFSB9PE1w7U6e8RlzhAoXlc50i5eV2XyqYQUf9dj/nz0i/4r/x9RBJc/EgxgOmz0+L8kNkeBwiUEHjhfpb6kf1KSfZlREpy2QTc4gljrZXuyUZB/WhFQ5EnPO6sQ2hTbir1d2UffRn0qMMq0ZkQ4NOlQIbTdF3l6ADSgAAQ4IoYuFpDwML4YxAoOm19ZU2HMR4I2GASpUIxIM8rjPqZghNzY2wmaA1Ns6s02YY4k0J/qe08GDiC9jIU4QMpCgjQgOzKMhyzMpSKyx6vlIrX2XZma91/epRuyMre//7kmTxjoOnUVKbLzLwVIfK5iTDXcy5R05sPGvBTiEqzMQVcHouDt15RaAAAiABLlwuhZ0n8lBoO19DzclRa4DhwxjiqS0cf0slCeMV1cS+fflSI81L1B1lEFXapXdqjnnWPJbRmJqhNXqGb1c2/FiDaGmsmGj0lgv5eXWrOSAgCSU5IMHXpbkwV5LZqKknH1iz/lsKgJlUvFkr2aisxVc/al28o2vm17zldnmPauyxT7a6KDtiNxMa0M2PkvVyXGRLRD/5mpXdXZCczxrY5sC6MQ7Ju3dcZtyZEBn/ibtu9e8rEvEh0cTAbwOfuXLYSDAIRUv6YUcDYUDRIDjBYlAosOFBJmHoNGa7FIG3uMB3cRmy77mb33P+zElZlWMy9Np//zVoCN51CpolqMgV+nXdzIodZ4MIJe/zP3Ofmh//n//0y5wT7Q+UDESVAGSSknLIMAYJ0IeMFVmm8iPnkN06GFSa7ymallLiakDJzWzYVZrHKTuzBdnmbhYXEXUTiz5pAqd2pNBnLguScwsjVF6Zi0IiJ6Ft21rp9+XOa24QRAj/+5Jk7wiDNklTGw8S8FQm2ro9I1wOQS1U7DDL0WopasyTDXhAanMeJudbcdk3emOLKPrx88xF22f+tasaP/i8KNXZkpsKAEFdFItS6kaAj4K2jnbvkFExiERf2Qo5uDdWO5/Q3nVbKNuyYJCXJjTM+eS50x0uSu0ZbHSobEKLnuzlCZikBAAgHIBtk4c0DoGa2j1wCk6nWKUv/R73BF1jlls3MuIJSTkxaPO1xOJK5gspjYkSEtjLjciZoORkBa54SKHJdbHp4K+p8E/QYL7qSK0zKMR5AigXI/en/S+U8+F1Qqoqp+Bf5reN0VBRISSo9cKwmb2+H//+2onvpWaMOLcDQUKsVPgEEaCO7y8Q2f296okqmnpyQg23//zL///k/myu7XlaVzW3WWmxmdhnDyX2RrXKMbyUN2H+xFg4eEYfZRyOtSoBAAC36pn/VMyEQif9kT+P5JWrNPLNXtpvoryeU2v3j59JL0P5Zr/8r97O9mmBj/jDDYIcMOSrU9Ghhoa0KrC86fD3rexkTF03TKqSYtsrBXqvq//dRho+Ki7n//uSZOoIA8Bc17nmM3Zd6nsqJGNfSszzZOWMa5kvpC4kMw12DmaWLQfphR/LAAEFypkIMH2NkOV+mw+kQ/emC4FgYk7ESD+zHiiRonPr6Kb3IQrIRdd5K6y4yZO+a0u5sj2w5Ct4c75KhEzkzllpCI/bhevJ7Mf8HWN2fap9PKCtqpEFtxUSgAku8SgqR6UeiQbxLCUopKQEcACPR3KB0gchhcWDjWrBAawqNAe6gmVosM83Pj2IOuGIJBWhO1dakn3HnVPpFnJnS0CqpkOpR2X2N+XLF0vW8Jqwg/qHATQ1Bp5UFT5pN7bsQkAkucLkF6PSZ6iC1KRDUo5Oa8ZYWFWYtFZV4KIKfJRpHDna+y0kiq1C3UaEhp1F3Yu63xEws9Z1e6K6s7mR2RqamIDlzmxEwJeFR5fO4hrt815ZittkSPiSR7T8qgACXMNA6TJE95tHNZo6FTtuE7LLHwCG1BGHlItTWzziyzKltExCUaiaXwhevswtI602uhuKy2ZNoQQMque56nuF5ZoQX9oIV2C/CP1LOaF4A31/jHVDHCDQlv/7kkTsiIMhQlSzDxrkWglakz0jXgxlN1JnoGvJdBxqnPQVcTHkhDKqh0AEp3DJJAqi4lSGOtl8INOsFQhGwFha8ez1Ke9MxV6bZXzKFZRt6OJbPpwUphRjdEhmZU7CUhOQYIKVSjEeqEa0stjN3eiWZXLt/YjL221T459DcElDEWBykNjQPRWMIEJ3BsEBEXSQYYN8pFYcxZHCtAPEnCaSlBte5s5GBtfy8onUNvssyhvNzw8snfgwQxFVRIclf08lh/z3MghJOn5+iwkFRDKId8UzJsviy9E4IOVWvCQmy/BBlbuXFoDklFOQeLjg9E2pGIR+V3GUGIh6PpdN8yYy+2XBpr9szG3DTOUxUYSIUQMpShMwicXu2rlXRnojsx9L2qc5CSoNO66Yk5shWmF1fsMRwyHGA35PPxE9W/L8KgAAIAAKTkYgY6gKIf431Kda7MCOW148C8rMQOVpVesWIVGmv20VdYyrNue21s2t8377kM1kWdmCFvHauHMwxQhBkaAwxRQsyr8ecFN27sTlCRBcql1TKHzNW5uX88UM+Df/+5Jk7AgDAkRUGwka4F3oWpM9g1wL3StS56RrwWUfa1zDFXOK1hX9sHwAAXLm0uiJMUHGR46ybnKaKeMtQsHsCic+Mk78FL0i3r/its+OUzlqVg7Xsi6k36HP7WnkbUhwCrJxeI+jLnyF+58Ri1HLoRTrbLhSrooGf9+YqZbg5zOf0vT5PuCfJFupYAABv7ci/Cbo1NU78C03xXQ1tpzaO25ciQcnJEiFGwZQo8zwijubQfYiqvcEpvQIGbUQLKIPurVN84mL1hqgzCfLYwgbXZrJ/vsM93Dn1OX3WxDCcdin9Q0OSBQu7sqyHLWWTJKOiCCERGHxBmXAIGu7uxYW2TcW0OJ33dnkziioe7JgAFkKxsopK2QNFADOTdkxwQLFjjZCIhiAQEAJklcGgYGEV3DvoSIXC+dvppCnl//+X5mbn/wINeuBui8oc0R3fiKyPAgjd33//80TiIhE8TCACm8J4IL4ABHgODx+/Ih9AAG3RSDN0xrSt60DwB2nLRsaG660VaoaXRNH7CoHFnUdJolXjArDko9kU6kVNFpUKI5I//uSZO+IAzZNVVHsGvRhqfpzPYNeEGFzUmwkzcGBKCz0YY19Ky/o9pDhRVKq2EnHaXyTvfV2FUOUqKB5CLM5NM8+R+NaWEhN2FjcMXBhIhag8sckbn0lhhd7PuSKUN6Wf//NXdyyml+WemX3djqzMSG3U5FS2ZjPsKuCVyzTBYYCCg//s4HwkOND41JgqeA0mOU/l33zjx/ty9SjFBiion/fv3s6nvdzv/naJOmoj1V2alkE0Jo/mAj4RqSJ0mGnFkWBtR0ultcEk+dz1d7iCm1TcvVO7UXdMELKm6f9zu//P0gEFJTdYAYAJIvrafAt8bSHo7BGouT/iRrMEKr+8LOvu8JxtkR0GqhQcVmpmpBjIwzidwsLUGI8YoDGHCS7DhWSAkOuLfriSSqgaWKVH5fy95eqN/KvSAgrAwFZBfd+OM3//7xAEANf6FYEUyR4K3/Es+0LHMwgYCAGVuh3JlQUAzMhPATvQsP7vtXm3sy3qbFz8ifR9x2kvGZKIZnStPP9L3jras398d/b/////nUAEpqgsGOjRjrPXfcMFKvvov/7kmTYiAR5XNYTDzN2YkgLJjDGXEx8nWTnvGlJKQasmMYMmYA50FkPVs4JN8xJIXuG9k3DQrb5SeRdRdQGF41MGaRM/W92IUic0sqIEPcmNJbduhmBiadZnZOmkphghuCDQONBAcBwaLaSxXQvolS4jBIKbgTIaoV5TVXYm01lA5rkGmRWA6FAMAzcWMws+RJ6UzsZCpXBi/k6yMQhKde76tdH1XJQ9W/cw+5VSlkbV9AbF3XIUBTLmyz5dRpB4iU5Edh8sCWF1n3aSHSLceIv/PQGBTRFyHBuQYcXQMA4SgLBh6iRSHPrGfeUVHiaNjdIu6JgXkrWNTp/EOJDC60VnbZBKMzEZMEDQdbzLT5lBSmeREV8luupGBRV9HBMTE+TM07lioZ/7ZlEn4IEzUDoI6VpJpp29QHksqnPS4ZuBt4kE0YV8RFQN8C9byOY6GX3vbrpe+PTsSMq8IcjyKF7FY9KFCrxm8j/h/vmexxvYwEbzKDted/zM/ihWYrmVRlCAcqQs58yBSjlwXiULll4AnvIkQLgEDbODJwuGnIiNMH/+5Jkx44C9jPXmw8a4E6nSxM9IlwOCUlcbMhr0Vwn72hkDX//cd4V9X0D1tP7buFZpObl7g2J55+ddDFi2xxKqiqcNMyPZ6hkRqJSGRDHk7c99wc94hbHoRybVS9ciNlXgLdkCAg8oCEFEYOdsBLQlcnCWwsKBTTJLRA4bP4RaQFlxh2OOCGSp9cepBS2Xpt+IWDpLXI+t+/vKRwVCuvu8EQGYQnJdityXSm8hP7LrIXfSndmG7SGjaDvXZG8tIv/r/sAhQhAglppwQoj2OdMvQhLH0IAyLMwM8HhA5sXxocEqpUvVdOZ9R7Sn2/TUGAB2Ek/POTciKjZqQmqLBDVyeCwosNipDCFN9k1kBtXk6rAwePqCagINv1YfZ0eOi/QCV6AECU25QfIHEApPu1BammirWEUkRnBV2Ig4pIHa+bdI8pV27c/aeiO86THk4cVamtToZcMpxeOeocVKDMLc9/9TakrFuxqsJ3R5nGKD5gM0wX2nut3IVCGeHEmgotVBACk3JhIX0R5plmBEyTKnvAeyMfB6PnxcHmXiKRMi5Fy//uSRMwAQu1QWpmLGvZbaDsWPYNdzAT9d6Ysa7l0H2xo9Y1zIfncxMmcxZZx2LySzFbzZMb2rt9FljHlnw3kJSumf1LqzcgkJTMkpsi/G4T5LU3q8nb/t8ZjoAU2KN7JvneOAHBMlJIqDaRCBKisE1NVVKqaBvITJYHDmJFuTZGhKl5tY/x/RlDL2u5tnrVBphU6fmA8eVdka7PYhTszaK5EXuiuRRVZ09185J6Z5X7oeuvFYU4cgbMsexN0gNAfE0AQYQSQWk04IUEa1GcL78UjQxCkvgwncF+h0+UXKx7QrfXRxtuiZYmmHJSCMbe5FeMbR+wjPlMCQngyNDNhB7mfeHpDcixsr0zUdIoOY2s6CvSOANJtInAMpJFKBdliA3n1vR16gHM0PiXoo2yBP4VeWNg31rnoeZOfC0M/96VgRnJlT22RYxXrjGVKqXwnk3h7gkZWmbjZMqORzSKhodpNTPO6Mzf/9qAn1tJmMNIAAQAAAppJwKkgIAzSoAPp0gFIQDLhYxVBKgveflMoW2o7sOpalS3LtTKkjIlW7+VyQv/7kkTPgIMAS9m57Rr2Xmp7Wj0DX8rk9XOmLGuxXKXtaPQNfv7+za7Odal+uT58MtoDl/xnFBCcxlMNA4bdGk/+hLuSXziQQBiytCpCIAICSzTE4Xn526iio3UUHzcMnwA/2j7MKcIw2YumyyEHKGR/K4YtENEdylaASIV3Qy/mcLh8KE6fqGlbap5rAcNJWalggpBEjHbbIv/hKbdkLgGMKACAUlJIqBMAUPyrGsGuChSXVAtmmTslN6dL1dWfRvsHQ6NxnJk2UEFUhNzqpGXzK9IhZV5eAnls5IvhzZqaSUdCp69YNMMUC4ou23/5hn3KkHVv+M0IbCASk5AQgGYGBy05X6b1KduTVkOVpsBGZaF4+3KpacVhVt1Vuhc9DnGf2tr3tT+VkVowfO/CUhMfoodRSued5Fk2pZLBRUScMWAgzJxrGa5TW/+Zkw+Dssl/1KYBpyWDCYz3FgZuACCkm3Q+YmeZiI8mxZ/kFnjlSLsHzZBkloKkZcixSI0V1LjQ7mbefX2dQy1TuykkX2cZihMsiM4U/r/C5lbmWiulyW7/+5JE2ACCqkHb6Sca7lqICwY9Y13K4I9pRjBpeZQgat2WDXPnpWKES9fdrm0z8//+T///ypeyiQRUlcUMJAACsrMoRHoDuvIyYuYNUTDUT1YGHwxs+lUjfAyO00L3fnnBJZFKYI0hXVTrOyEd2nS7TPxDqjdSmlVC3aGzmJHngYgJlFLtSA/SACnLgMLzBpDP0jGiED04i/L4u+DCyUT6kiYy1ZG19bMMtrygpbOX0mvv3dXrtvLLWrP3anNFIAmaaKCdmQTEbwo4WhBSEkWM+dCqGgU9ugKs+CFM8I2is/GNUiQkpC9INg0OAUXcf7CS66QBAWVqqMuNMCXlFsbzwzTkvjZqBGe6aIuSamVS9b3NsTf/z0LXCNflFsglz3D9pzNjU4RLWWFCCEm6k0CvdVJl+bgjDqffaaYMNOiF8FXw9TUAAlOAYGkawsb2AVIVBapGLInv0/BiShKC0jReau+b0pHWKr9YrcngzF0d9yaPs/8XUt9SmjFW/UOxhmBiG8KF/+a//Qex5sgwUj4KZjL4uvTEucsuiEjnOH983all//uSZOEIAu9MVrsrGvZKBssZMMNdjV0DTm1ga4FCn2ykxA12RGDKMFLARsA4CAw3CWFgT6PDLnjnpycqOiAEG0K5txUxAqRMzfrNv3YYXSpKUbj+xebvyEtjDpvC2Z2akwmAstn/Pb/n18obophTKmy5MfHy0QMrWQ3dyZiXfpfk4mH+/OhRHshoAAFWshKGZYnc5AkcigogAjYhBI8CAgYIQ0EZhDN6AXWgWIQifikW3aq37la5bjm69e9zHdm7Ra1kpfdSnM+jZ9NVF7GPXh9rHmKZtaMd9bf+7xrd0Gra/Z+8Z+37OQmJQamrKiYqU8rW0z2WiVbhC4LBbwyAgISqrVIgQvzpgquNFquE5QCx9JUfmvq2rfKqiOfRik5axhx1PY6e10H3Rdq66qiEgEwiLW1ILpEzKHfOkUx3FOGbBipi8vo+LqMIAbVjk6MwYBYwIiR6LhuUrBuwLO4eAQACSVA0sbHGzDFvEtFNEAC7lNBGHbLHwHQEpKQJ7SIetBXbC9m8WvqG/P+dX7aw1KNVZHWJinDnYrUZqeWtaPpn///7kmTuDAMqUFObTBr2XooKtmEjX86NH0htYMuBg6LrpPWNdmr/oComTqISIjLxDipmulNEc7U8okAAAiCW5AJIy8oSyuVT7X39fSDcZATEklqCD1lbKE+VWSjqhEXGB+ltXKY9Geh0f3WyrSJE2sRWVd0h9zaz/G0rZO2d/OHdAn/0AABOgAKz0Vj+VXGAQQ5I0Gl2FIczGJgMIUuHPlqGfvKyaTqjlDhMLh+muvW89SITFihryqdqXLd2aoKe1vPOhzoM5nVjnFYyTsAgzqcsivSjuh3dpDr0ZzvqGtw37dlVivc3IUt+iSp/UeN9MaH7IJK0rRKzCPLU6qQxunYYMEHc0oa3X7M3Ckc6yGW3BVm5r1sY70abRyReo64pClucqrOQhnnoj1K60RLyId3apqh+mONlvotauauZ7keRNH/ZrS/tB4bVABJSgGBRyG5l6Sq6spcoQAh0ETADDjQcCd1GgaY2RJyDJKq2DJK7UigOllEqp7/KTmNmgo7F6X2aPu+WbWub33WrX3fCOCZAjEaLYVThxjJjWNzkyPyYKGP/+5Jk4IiCwjNUO0sa6EmEWpphZUpN/UVEbWBLyVaoq6T0iX7yDgrapHIaBjBf/Dun/+QJf9R9Ty+De+WEYOHEIgltxJxtuDQM54qSYjCxQou0DQ5gacCZaoQxVJSz3F3PzWe9c5JNnZhDD1CWKJXSR14hRc7ecP080YWNxPDPTIvxdvHr89L7/N99/9hzzP4CU3twhOPscqTpkt1CIEtXqQgaYPO5jmAyJQMXB7hKiEZEhZxPEsddzWitRxAypKeauugpFBSl52sphSM5nFkRx3RDb1e6QpjNrRavsgNz7gAUeCbBLRP6moWL+zJ1Un8Hu6wUBjLmAuH9srTSS6sP1SxxAHOIjyYXeRH2FdnfV9LZKV/czZThQ6OENUDqapXMyRmQs/Pf7wt9afz79/BlHMJ0ozp58WCp53OlmahwbV1qAFHGqphOFF1tK9igqV8VLx5bjCPFJIF/KpjznJBIpWmdSPLTbfw4jzG7V3n0+Nbtetr0pTsfzO14VDhZTbOeZZ3L5wLmx3k6c2ZKqtavMhbtT6i9009DM+qQ6jg09gQx//uSZOuMA6NRUptYGvZQxmttIQNdzFU3UGzAS8E6mOsI9I12jAgn5LwMpKKadChpcoMQl24RMFTZPeCUt2XvmCEMaAjIx4hiOkiOT8srOMlOmVsrefnfqpXc77ljS5sRlNTB5+sUoneBRQzbECMjyhbH92M8lc6X+ilT67RqmnwzvGurxPW+YMN3QRGCUklBUViGvEUedSAnmqQkEo8DGw8L0o1BZcfFzY+4gqatuuYmFmsbL5a2H9S7Mj1I2Jo2MDKFdyAcLPpveHY51U8Jho/mVRcun5bop9f5F789fWHgdDF/mLgnzDDyADJNppwaFpPaAuHsyZVakJ5oJApANKmx8qU3BtH17mTrRlVGrq8Xd62qlakZVPD0fanw0j9eIyieuLNTxr4TlTzNGVl5+GZVDn0jRUVHLBG6nspYFIX+Yi3yDWaqRRWHqWHjTNJsoe/4wBZ0PII5UTKCwEKiNxwunJZYHOikjYb5m40e+fP3u272t9bixnG/iWvbMGj4VlML6lqhS/3buE2P6WZNnVgG5nr/ipmDMEX6mVPr/Z/pOv/7kkTvCIMzU9WTDxr8YSn6k2FjXovdR2DnrGvxb6jsKPQNfnIugcm3n7nhEFEYW0ELELURGeJRuOOAZM84EDEEOPHh1ql49PuWY8Jf9+b4e4/1NjM33mmaKC3dmPIJq1ZkLJjRlhez3f1EY5bCCyxs6rq5Fpv6TbJE6WZ7YEecBf4nSxDQ1l+8Dtg3RwDlFppwWQo36QS+WFMQdjsVbA31Syyo7ysxZ4eliMb+57m0u3Vhu2ms6r5oPbMNoaU50awbcH/XqYzn1D2nWJJDpZuvqVIjpQmcUxIVMX2G56fCaHkFOegvV9zoABaxuwycAkUyE1DBKY0SWFZMGmS9Yf4HHxLktMiDK2nY0sTw5ck+VbX5VsM+Yd7zeucwx7zfLOH66Sba5UuCSMUQIomyZFWmZdY8qWZCKo5niyLzLK2l9IyhkIb5DP1+lc87zzPO+VZA1QACqTjkUguDjcARMDRtMikohUEigoiBn1Y+NVLi7OhGEd6KakTBmcM3/9LMCbDCjopHM/owgKVHNO8Wy65f58mXlX8OXFIYnqp4IxAXT/P/+5JE7IjDHEtWkw8a/GCoepJh413LhTdjR6xr+aSpaQmcDXq2w9xfc/3GAApS0N0QRmHM46dAMFCBB1IMfhCulPPDqHUYZ4vBBUprCqy0axf4xAtvUXWfa+M/wX3xB5Ul3u9zGElbQ+illnfLpEi3+UWmIfPpqUxPBwpeCI6LVjPZfBMk07z7JPcQ7P9woAQFgVVjBCQdhxtwVQ8idJxDnEyYBuIUBugIgNHYt4qcyksWdtSXH7oxEjSIhFpgwsNwijhiMKZmAwWVMyJSJRbo5mhRPofYxhA70yIEo0ubeRPAY4jO1vDVwWNMsxrk1NeGe7F+GdAAAppWhZYMrmwcCZY1AZQM5oTnWKhWlHd2ZkjXNhyVGVSTj46N1gxEjl9LvdRl04ju8Pau03TTMvVb28xW6vFKxnPF19V3F+9JqEe58nFeRCK5jw89NGdGUE86CgBGxq4lWJHBQFbxqdmkIYPYc6mKZqyjColStdNSG/vQ8nDJqZpcqv0kahyVRuUQ7nc+GYjhTWpRS9qUlJfq/cpZjvLNMYkBwDARWKUGIcsa//uSROaAArFE2tEjGu5jaHpDZeNcTNlLVyega/FyoesklCF3jvYpchEU05nmdb4nLTM10ypf/sJD1KX8Ll7/Bicpqe9ahAVqa7rO867tsVbZkRKhI+1E4JNnL318s3xC7T037/6Xo1iV0raUjHkdH6Jatadgir2cEprOaa9/SYKKRS8ObQxM1SoJ9Z4fSm8wuHN6EJIJnAZZ8zYoEmwtFAwtEIZGtSJhjpsASujTthIjMS9Y4hGzpfOsXiUiaDBi6SBdPJnFGCy7qXoqoJJLq0npbKTUm11rVVZOkrUZUvcxQfVWigtkVJWrb6q0UkEkUWTMyemUEEaXUipLot6jaDShF/rB8PoiC+ko23AWECNLOs+fXb+Prj3jDIdWKeEHVitd0Y7OzV2IQ4mZCMZWZkqIqXoMFQmDkkRv7+t9SoLHa6lvR/rQQAQDg4sgAFUCIqtZ77bVguH6AAAIAILFIB1jXDRRTPNZobLAhjUgV0huRGOQjnF1SNAZQl5Gp2ZdBtWdZxSAq+Cc7D4GRP/45fbCGAU3ToCPmMCKaaP524pKFP/7kmTnDgOKSNCTOBrwSGk7KSUCX48hP0R1poABR6CtKoxQBs3eT4S8YqyhWItyW6W9LIflcjh/pdN33xWQyKiZc3yCy/h0SmfaOX2JfrSwjvlx2/iEOYA499YRHx/2XtMl9vljDlvDBpjAIZQMghgjzyKlaw5jS3hapRN+ziL0/a2f9z3ux8C0cXYdRM4tWqtDYl7c6SGtY356/fqW7HO9/cviVj///pN/y33Xf5///5ZYYXe16boAACCFiITCYTDgsJ0lRIMCA2yNN01OcNXhClmzvWfe+b21TUT0N8xSTFbiFG3E1akOHurGh8RwjXW48PW/gN4Y43y+GiDTeN/faZquFN0huayIueRJFBDbIT+C9ozQYl90vul7QhiD1nzS6gLAXPDOr1U8fPG146h1V8+r4iZ65BuAVCxCtGICsRR7sKI8aJ97g0/8RDEIQuP8p+NH//6hywqJCmVzTzLG///mh7LVBKAAJSckQ0Zz5ujtdn17x6ekW9U7sAqGQ8TlXFa+qKGACJUNROjuxDgvyPPVGUWqMpo5FERrZDI1Rzb/+5Jk44AG52NTnmcAAK9MGxrEvADMJSdu/PGAGR6TbIOegAEsdiOT60Oh2HdWQxgiIkta3cmX0d9zYGtFqD/fzIC7QEyokYnHZeVVFpKyMDX6ODW+vTdr0pqhXRku1/BwRMZ5FYhi1f6j8lxwrdp2lmLV31VXVsMBVBgJbJyGdG/Jej4E8xwUCxzdru1f/99+0wCAAAlOHwoRYI6sgsC4U19v2KPkgmUNMGA4Oi7IJcZqcIBJxrMU4gqi0xE0tms7MMRVhVSuGzLigxqR1lFoRMUPkO0mZm+lc/9ItyAHYeoy3HJx9SZyqFdqijL2VT4YoERqSOJ1ULA8Rbqct2twDlsjl9Ycl8GjhGZzwGX/9WvxYZH7fmpIaHqUks4bdyXYynkNTT9yUAFWqkTMA5UOUl3uPDJOGwMKWmKqjelq1Au8HAsgHpvaPI52BX7ZI3NI6NzykSwiUgQ+RPqOAHJsf4iQNtCroeUcwI1IGFqisUxrKMX+Cy53JcQRf5XKa1FVAu56qin1DtjCjcRkFDEldQbKSurWb4RYcXuCi///2CFc//uSZIgKA1JW2rnoG3RDpWzNDCNNjIT5ZGeka4ksEu1owYkpwasANcACU3IBPVi8sXjrS1hIRWJnYwTJml6N0iFS7XsKR6KxLFame/ye+F//KQkhcACQmBD4WRPjkXCsaBtSlk27fyf6efsmb7/9//sAAlKUsGSuB1F+SiVuRRwTAkxpcJympT0NTD57NrX1iZOxlKJosnBnX8w1eVtb49BlkvqQmETIoJ1jEo6tOGjXZwaCqSlGiMaKhOSxYXpH2aMRtr2u//8CBCc08MZ2gJkDCg2Yug++JRVyAAaAbIkZemNwi36TYlhZQ+ox9NVYhfObVKKeTKIUDYyJcf81SS6F8+l3LpqfSPXxll5IfnARlDyt5ofeTn1cLu9zzfYoGoBJNy4ewZQRbK47csyVZNtIbOrPPF5yhaRmxLX0+1fb8L+rHan2sw6oOvIl9nTDp9/ez/5zN88YHKzDau+k5JPVPtbF9/dZOszU+rMy04yTWeG00WVbcmCanhYGaiIQAMulj/pgoEAAJTkBGVCGQhUsVJZBSK0fdslMgfNQIVXvuf/7kmSYiINSUdibCRr0RMYLAjzDTEzVD2tHrMuZE4psaPQI4c4I9Bd2evN9WYHYrC4kATubLozLz6f64XLYSMp8QCk8oTPufd77f83/1QAVbQRSc2jlfCR97sOcbkvVFpY+v+7yyUFDwfjApHUfu9v/CmO2/2yPI/wpkWbEhKeZknzzyLy2M/tjFVY+u3NXRnDiqMzufT8z78VYSFzydwaOg5MrMIvLq6wBACLjIKTUoKiRColMvsIQeiHY6KBqw4h6fSbCK5zMfjmRkR3vlVFxPU6RNluGYl0truYcoYVZOJfJOUA0MYy0QcINbodL7PLynd//tPtcABAgAAU7h1qF4D80+5So7e/ccKhOPViK4TYjPcUkfWs+WJ41JkOkkbtxofMLODpygRqax02qpP+W8PWM+f7qV2/vq/707P2KQZFwuAih40+0IwRnmIeWVyJP2aG9IKSTbcBSLSdZRZEbAJzHM4MiCECnEe9xHW5P+l6w2sXbZklT7dlR92zx4IYVnMLiYuyR4gVyKcaogc0kARm9jRZ8NUyehuRSjTsqAAD/+5BkqgAC11JbUeYa9k7lW10kY01LtL1bTDzJgSqabzRhlXZSnJI4EPR9ZsCRBmMUiUlalSi7oFmYXrLpXTWaldAmzLqL2E+cWbNXuh8KFq84kv3T3MZVM94RZArPO+KeqXtXldKCXaO7s6sfNnaZTKs6RVLCU0LTtL0K/TUzpRoOlwGk44600klMVg50sJt8CoB8RBZVmxaj9u3sR5WgHy4oOd3u485q4J2YvP9jNNt97kxIb7EZuXnCySn4sjwJAJphcuCIEC01lzFSnwo95V5WeirIok6XAAJTkIDggAXNI4vRVoMfbODagK9tejJqi1R6NtfD2ONHQzTRXfsfMvbvdNMeSZLpEzepukF7Kgt1RdjrfqiLktlBLGCBsyoo/xTMJBL+9+sWG9PIi8Sx0ioHxtui/KgLkoSSUpADwVJBO1HKYq3hVila9oRrl/srwiVzPCWqRakSiWuVs1yupm3J21VSsQ/U5j3emdDX9OMlDo3GuTZQK0J9KPWpAUTkktbjbl7hgfTnMouCDijU0cvS5ccUjz57G8ZmJsIAzm7/+5Jkv4wDCDVVmy8y4FYGS80ZA12L1SVcbCxr0Rif7KiRiXT5fcosp2ZWYpEKdTlLqUsikNaqWQJchu0upNxmu61M84qVnlH4CCwJDTC5SLFlYSTdu3w6Ai6HZYi0paBQ8Nh44ooSEWC3nKsUVLXZxmpfyn3AslIw67n7lvRLGsjOUJVDu7aMaRTku5UsrPmN3rqbeD5XXd6jXGo/kC4A7bpfNbbAAAU4ScA5JipUyrZY+UTabCI3TEtY02tpcl7aihunvuKOWhzB/rsojh9dzWTb79mX5VRpRLJJovWZfiPTYMX5n5ZGhlKQeF8JFpdZGRTjfhS9sq5d+P6FQHWtRz0gAIUA0AYxCXBujSw4FrTvFki6ck072QkmgfJRTOrWS9wn9rdbIzKQ9o9v/fY5uy/CRzBOf5/lkTk1uCcaWKn3CAWAQI1ExT20UgAASoCVwD6GAQdUHbZ+7iHBjcqph2prTBrwzmzRFrM3eJqaWHRIQIbHuWV5AfzPnwCHAQIiMUYNlV8oJAAH1QwoUtjZapmbITP/sQRIOoLBIHAoMCrh//uSZNCAErc932jLKuxNZ0tNGSJdS6UnVGywa8EmGeuk9I1wYSTanouUB0aaH1VgIBYACW5wuAPw1jqVLyrPHXK7wQJlZiZ5BlkuFMdtbK+mFjqi+WOfTp5h+p97IrKTUH/AZM3ekWuOTuMi/6kwamSstNecbIrIfSH/fOf5f/+eUxslsYoyFcEdhpkXxYm7j2w9Fb7/S7EghtJm7rPT6FVr+drf7HOVW7afvH6PRrx0YQhgmo1iJeG7N1do5Wwve55/IZNsi9ZC1izlSPJQDBD4IsGRYP0pLPmy6jzlEgEAAAq4KEJ8GkazqInlQp++uDu8yL8lPfFX1roRXfVRjSOCbM4wbgUwSO6OUD94rzhLV4sOuksb2z/uZ+WhWVae9SclKd/+hTwIyz0GLodKUnlEagABgsGGDFZkxlqoEi6MHoN+wRmZojETStKdEWcNQz+kesh+u+67AzSO3s7t26d9CXbUSAZPhSggGJl8siQLWpZIoipRIgURKWotQOvqvvjoU+fH7983G+Y0x/rfP8hrx+p+U3w+tUtcUN2KYhQAAP/7kmTqDgMLMdQbDxrgV4k6yj1jXgsFC1RssGuBTSBqnPSNcMAABJYFgQ7JWBd0AwJJJMm2/054G40iogfnLAcUKaYJRX+tDb4147a+fdFa6knqdytxd+TEtrFoz8z7/8bvnff69nQ33yjbtyWHP0KhuXaJVbWR0sDjlPrPniJIIBAAWCBASuWTbOu4vshgmc/zJZSUB9CkvZjGTbm5XzZw3t6+fv/Z3NjzJTDOTiaRueJE0kKaNB7hE9mbvq8SdacZOuGK2A25ZbFGK7E7/49vpFlnt0D7SOdI432ksg3ppnqtggAAJDwHDAdUcZqFyVzSl2P/EXyMTINCmggVQZhitfIvr/deKK1P+rnofcccHHxx6oDK4YhylKgLBDwY/AgU6sICKHWZDsSHGVzu1NWsHw7beZLdvlnaFHInzWADZIlVAAJN4UaCNKcuRBsGm26q3r+SQX+rCYx+qsrBB7pOm61C6FFRUD+X79JcvSS7927cuX///vgYwAAjjDgxpUIilSr0FONOxkF5hZFYj293/Y8+hCJuveUxjFcLCRag/8X/+5JE9ogDZ0FSkw8y5F3nmopgxlwMbKFO7D0pSX4Vad2WCTEJGxKwWNnWTIAiCAFMCwoSsa1NkbM2UQjZN7luQ5ZICRr74lj1RH07qppnnkn7zySzd/NVtzv79h8EDxwEHgJRRfocitEcBCqeTYQyK/D1M4Z7Z0jTzuUwYv1ztQCWDpOnu82av8iKrbvi4zIV8wgAlKUSEvMZG9FgDiScPtO8B4AcqCiixSMiHod77eqaqGi1sZ72Sq/e6mLTTPpvcHBR8JWNHQnX89Lg0zZO+S/yEe3DnSnUy6ZKFR3IrdVY194VtPP//7XOfixnzQKAwWQYZ9lK9XxsKSRStEpcbQoGEhOXlS8qehRlYoOU155+Kt+CVL3YOasZcIzh9qRzzjGzt3PkQyvnVMJ3LB0rlqomSeSg1Rv5//zL/8rIc0BEX4FlQAClJbxdVvZ6ZFnrVQIK6YKetyH/Z03qk7Ub2T5W6eFrEDesqilJr+eLRce+4foIO7VzczwoGICSYcUVQQgdlSIZukNWJldKzkR+4eqznjj7NPbachE9ySfDdmP///uSRO6IgzlA1JsYEuBl56qHYeNcS6VHXuesa9FVniuI8413zw2+b4YK1IAU1JJtuQSE5I3mA76IB+UAh+rIX6GJbKRTeUW+33/jv1jWI2Yc+PTGQeNnKhH5WQQyt3Z9mPOwmZWazv5fF+qnpbqPv7BWlmRn767+zLPeIj7fTPKZ8U31AAQFAS37Bjh7nrqZiBACCnJtxK5xfkKG4uHYdA4NwIJVQCVSKPgabg6dUm0z1k+1cDtnjKicjDD6oXCIGLtGMGCCIRzfcIIjGxufEQzkfF2GZSUKCQsytru6QvZ3KPmfs24s//NHQPpSnnQwAlOTYSn3BWvFFm3EUy4oQQ1MaMnuDd8CyGkCnUl72sZpsppvbSEZsZqzcV4gsGZsW5YIOrmbMidM6AVji+LJoWmbtqlr8u5JzMocqk4VjY3qjknVW8xDv9oN+vK4+hWAABacu6q83DQr3FxGuAv4xpgfaYQBdyHNhbWUeY3sJvuvJDmvOveXRqKZuspm2qbfLxon9KIn8+vFTU73zxr680XqcNj7pmZtXrdDHk+Pcd6wyP/7kkTtgAMhUdo57xr0ZQf7aiXmXcvVO29FoGvZfiSsnPWNe2Z9Jp/Ht7LTdlXrRmeIhii3Typ1w0gBAUm5dZWmDEpkoY1W9xnGAkuCEjACjBgSVlmVinJVcrvF2L6DzIDs691cWRSRKdfyF8jm+iMSN00EJkhU7ogcWfskUq5loMjmELie5lCInxcSUHoQRJQQVldLeOHDi1ueAiDIYCApOS7GIYRRiEA+CKKY/2Jsx18VNujgU7DE/Ns3iEEeBupAoUMV3NFCdlgHQlAK0qgCgWF2V6XvNLI0O6iBVlyiFu8G4E19iZP2bnenmShNIDSbluQzjrnBV0W7OCfhmMHl6GeRna3x4yZ75stvI9RfKWSIlq5HnRn3xjRCo4qCBoUhgHm3CAReEalxATMCKErLW0V0IlRN2VEX/cMZxejdeTeqVUQAhNyWmJ8vGKcQHLsI0HY/isDiy4OFVRS8iDnx+8irPeRm6RQQ5UOCQVm3T1xiwpdP6RQ5c9Vhmc2fJQrpa4qqs+Aw2NyoK6RYh7Q5odgDM0JsPj0pxCKIy/o6/nP/+5JE6ICDR1ZbuWszdmMKO1c9A16KUDl3QKTE2U+N7Yy0GONAgAJJTkoGPRpx8sBUsd2o2908KyC3C7mSEcQQxmg3a0dt815c6Uro4++3XL5ays3pag9ZSnt5VRLVsuLlHttt9i2uyqRL2GZ02POrnnlbSJj/7k/N56tAU8W3s6dd7UBAS27cNRWy+sk5PN4CFQdZQwZJUOmixFTiy61WDemcelfuLrbx/qsTNt/Va53vBiCkK3uvLy9Jiikhi2Y3thL5sy48MgwkmOh8l2Ygdhqb8NqmEgEqobWMxMKMNA0l6ywd6ASklKEgj1Ocz3gBw8oQyVuVMggaXIbN4KVgIcqNSrqakB9WCqceLjUaurbz9+27Y1rj6BlUhCMWomk1yuXTvwz9IS55+Wf7w/6uxZHXUfN6ho0Clr9DL5VeqgYCZQaXv03uQUoBUciFiIuX9AqZi7sITRplc3gRqA3PFbFjMXb4daxbVpt+posBvabbZa2lk1A9aW3iTF5hv5at6iRPSWWeXbvDp2ds5bN7NjKbPMxaMbM1j7to98Z4OqO3//uSRO4AQvMt2borGmZeycr3YWNezF0pZOe8a9GNpmsM9417Oj9tZpaeXT/5yD3v/9yQw0uxkrgBAbl34lcGMtfFXQ/3ROVbBPQb0KPRvyxYn3u9Itr0g3hVxBn+Hv+6dQasx0CjI0mqKakMc565nmD2fNuHbkUPKmghidVKqTXh3IVtQ+DTHwl/SEElJzA+DUfCcP24JYQ+G3i2wGy+WYxu1JMcbKb36svsaeM56UOzhwrsub1rrdRva1rdz8/yixyUjNa2T6dPmeUmVK+6GZq1uelvY5o5KZyE/WQNUjiaSNsx+TBUGHC5qEUBYRzgIyCkUVB0BiJCU4Sm8goR6iQefAitks5Zku3SvrdyykBcpiVanu1hxMrQ7Tb3Tn/byd3zFz5edazFVqF7Xbv/4dtx3K772aO73gZdTuu8s83CTW9y9TPSrf9mr378pFC4U6EAIBSblCQcBxBWqmMFByvsJDWcXkOxgeDjR3Fvb2qGdrD50lV1bNfh35tbn9t+B4rtp1aoQECT7LhZAo7GAvrWJA6Ih46mdk4e8Bf24e+ifv/7kmTrCANdUNcTDzL+Uwea5z3jXAyBQ1jnsGvZjalsqMQZf3mdVL5X/////PFggB9AAQSk3MJOmEbHo3x8hClnJEPNgoDcLVbwhjNM/qWPyXqOKQZlLYQz18i+O4RLXMG8cOUfnZnaGV6LM2ro9REh1oVBLxME/z5B5hRO/rggigBiBtoDPARQdGqAAACvepgpgU+DO5IWAIAHcohdD5oEWRfICNvV8tvfvWCBJEfuTlAvEj4iTSv5VXyeKSWZjV7Oq2NHwqb8BWVh3uzrFdyEJtoiKgw+joMlPdPTu7smenZ6d48vcR2tss/Yt4y2xHXbvWZZ/xn/xofTiEGZet9Z99w2dla70QxiH7/sQJhwAQgvQYgElOUYEJ8T9MMCzR8leH4eBZcHB6DTEJt4Og4pJepd3nuarmbd/RESkS4Svkt3+v55qpuDJd0rc8+3PqXcXP6mXREREi3sgwPDCDE1e1Pd6e6dxc+1cgFAmU99ELeyxcOz0TtEIqlgUMcUFBTQUDwREK1JBqiSSQXEIUEJ1Gy30woqNu10LLdFPMtN1Vb/+5Jk5wgC7VBWOesa9lmn2tc9I1yQ9XNObDzNyc8ua9yUIbvr1u9u0CTTYPMNMXGdSksts01IsKzXQMRrnkQoKQ8i6zGrD0aMPBVzZq8WdSiqln20pltYvI3Plyllyz+baLyNf9/67coOEJkhpwGcnmxfMIGb2hoSN+N3ilFbJxKKAAU7/0WbrVqKXN1kqXCSrbYwNtsw6db1yfL0jsSsttpLIx/76qT+1Fit/+bf/lGNNKnl6m6LldjDXJr0uWRKwZ1FSGToMeNPWagkH0eKIETLNr0zOSFq1tWSRE4pISX1K4Pq2J1Wxt97amSizBJQXYYMISLibZKRRTp8F1bq0Z1Y7ukVl+RCgQ9hK/bNY+dKbbl/HfezoM24uPD2+ZTTm1Us1fnf/s2ToNzCATaiA4g18TUQtFiMqSEVVO0UzO+5Nh+wzRFWHC4UhV46yMysZ6WVszk4lFQU5BCBDUFSBrI1YbHZDJ06OWZ8EBUjYJEc1bpWo3BSda7Q6OwgQBBCWxWen1t+RE2agCQk3sf1yL8EeGU0x3aBaItGTWU6DUO///uSZMyAw8db29GJM35yKysDPGluTQVrdaeYbfk1j2tI9JkpuG4CYp///8UAAlTYlGO9BPpyIwgJZG86uGEs3XK+GCxYV252z2TLB211E1CrC3FcVfFh/bZiA32A1bsqec9Tk5WTrzWTme//9ysye0t0b5v+Z8qm/eW+eI/rd2X2XxKZzMgvFy8+HVQgHAAHI9Mahe/+5NMkQhrWwzpMyrKWCZi16dMKb22+nRNdpNjYhNHGoQ8A5IsNm3jVnrM2Z961sklDfIhhV59PNif351oU28joqZNU9L0alMQ/2nn2/X+/aAAUpdiQQ5AXDZI64UBUKl5IEh0WsiouJ4fpREEm686m5ZTaUOYdyxa5JdxX9sq1TwZhmBkpOZwGpE1FBpUJ0fjW2ogOUzOl6Ej3oPcTFEuQKC1JHGJWFFGNWdqBlDG5dVcGZ+wrE08FYGVFv/e3ECTjlAM8OpUtNj9luFDLAoRRbmQCvyl0DpMggn+7nkDdIFo0qMjjeX3ghDg+QwGgNk6OQaPUtl/2OV877cJyfz3zQpl/2gAQ3dlKhPIQiv/7kmS7CINXQlYbLzLiTYRK8T1mS03FG1bssGuJGItsKPSM4UVt4YOKxWlgUcLnNfVOsmmwPnZXWazwqzR60Slcy+C/qkm7O7wJItqT4ra9N/N9sZ+ZVHG7x58On5hjoWjrkERYbdfREzUzOntSzDGsPxCMtP/4fkmf7f/R/JFiHNgWJBJUuUoK0/I9F48n5vKa6WJExZNEi+mOkf8XfZxudpbWSlUKlPt9FVlSs7FpXcrNa0qsl7U29KrwHRG0ZaoOrYdgx45UTgDKa3xJKFOQuC74lIV8yGdSGd2Xqa0MGLdiBsBr0RFSLXanEeNc1Z7Om+L+e3qTf5gWfCDG3JI2IIkM0Hj0o/FZeOMHQFnL/nDNHrpDGzeCcubgSH47CgR6eFSIELGqw2mSrHtv0KAgEty/hqBrK6G5lEfWy7mE4D9Q0Nl4Va1zkWzPaJiG/q8bHsuei9SocrozkdjEVVYjIpzEvckHdf1aGHJdiOq1f+AL3v/KNbu6OJVVAAJdwTfBf1zrPlaHqpWvCGyb9KhG3iAKI6mcpJ4G8JimJGXFpIv/+5Jkw4qDNU3VGy8a8E9n+vc9Il0L0RVezDBrsS+ia+j0CXAJ3qBND82muI7mhAfOn/C9bv8m1jEcZUqo3bZw0O5uhwqJsY9CCMStG/cvruFOPtmMZM7MZ/Lufv6vXbMJASjaSjSbGEoTI4Ks761P5UL1WufLLs9eM/ofTa/3qy3umgqdhwtUTu6IDCIwcpzmUUBfLPVrraPGivwTZCT3VInvW5MlSnKCQE6gEt1xkgCfKJ66BHTJA4BhxkAUUqy4GaoruymUYvUy8c6kvXkGDfpEivakMCdcERmiORkkikkDkC2MvIi8UzUGZ1qjPTlpowuolwjuO+1+IXnxv0qezP/LC/5fRbhMD/3f3neWFrQr5v17QQIfdelxfmq6IrlQpDHYnt5q9n6OLCoNsWG032Pu76pHxkeXO+3V10IAISSTlGAfcNSm4TswUAQhwFYPNgmQPLEPFfGLRJ54+V6rG0h5I+lm4Na2Qc1qRSmMVnDHK8FmtejXp6F9r1e2lIyrZLvBI8IQKY1SWVHR0N0VGvYuuaew1ajIAIxsCgXR4sxo//uSZNIOAwxD1JsPGuJHJPudPSVLjCjTUGywa4jXEe6kkYkuIdEOVwdHEwCzCi3iUfljYzruvSlFU7hea2O7IozyHKUW6scKdXQNm1e78isvu/ajqO1BtV2QFdskMQmFBESWoceJMYp2ukjmQCLCk5dIzgMyJxAOd1cZe4agsZeUDlxkUok2f5YZeg4ctBJ1PNKaVJkXmBUq2UCb/v4nQ2akutX8v5B03GqeRTUWuxSnfP5L/3r16lcMMHZoqE0jxrQMEIh6GSNpQyCwIZliYokXZuDhtTCmjitzVumnQdDs3Ee3N/pVf9f/XXqw46ThNgc1ABEmQSD7J+dCsIEzMR/G8tP1xCuiP7iJFplr35wzzp/x3Um+bV0h/5EburyA2UcOj7kynN0rkn36v0jn+ZKef/+Z/5apCMuuJat4MuaKSobOlEgpfroAgBShMk/qTWgBI4XRN2JM1IksDtLNcExwC+AvqkGQ0e1UUdOY79DTti2yucd4m+aU9tWbZ5mWw08wYIMHBC4KW0d2RGMlbVFJoxHXVeEXlWnaimVRlTY2rv/7kmTxCILXU9c56BL0UWe65T0CXZDdK0AtYQvRVaBqzPSNdMf0vUkDtc+G83+MisoPdyGG66APM4CLbAKaScHSB28bdqcptBUA4bBQbiaqxQdN//T9LJ+lELIYgUGdRiZiSqwYzJYi+WflX+1M2tZC0J7V/rFGJG7U+Idb8p1B9qw9w9JBlB64BvM6AACXAkua1YI4gAJCA6h4CgA0XLcrMMQETBF0B0YGKQAkU8JDLtru0ValetLjmakFWb7ZF3LFfYMdhKG4dYxNG1J41sFNm8Wol0WVXdzzsvDOM0vU6QI5///wAydR9PjXyg4ZxViwQQi8GwAwJAVm0XGIulhUYyoG0fKpuqR+K6PNJRFarI/18Xg0tdu1h0CsfkO8YmJI5PWGUIoprmWX/PLInelAlSLyCVe1elM7Hehl8yAIAcAw+TIrABScwbqcgCYMEJARQSSn05R4MkcIBxlhamgiwKM0BfEbNhnX1L4cCB4U06xFYXVZEU4Xq8gtrx79b1uvpvGlfopEJCLDsbIQG5OqLDZmiKiM7o2zVaZNcuk/T/L/+5Jk64wDcz7Smy8a4lKJ+1ok41/MtP1KbTxrgVIWqc2HjTDOZ43lzgLmVPv5ZaQoUql0OhzBJigUAtZqaEgK7ykQ2pJNHyZCSuTClfTdLX/nU0iDiEGlHXqlH7qr0fStSBAVZ3IJiUGwsVEZMQggQBc0NWVMLLpczYhqxl2oBfp2woAAAnB4Ptg6MJUQSFGpI0DDATdy1RtTKkRwhtJ5WBTKTPm8dX3DbPP3YVQ4UvLskp4tAUCzcaidJyDq3ZXb196znzHQtzDMoZBlGtnpl8z2Knw8YPvIRESvBAskP2c9D++DEH3/88+ZZz/8tYSlWfrKKME6EAADWt1WcbA/Aqzj2b42TnjCej9CUAQ7rGTx3zbsp8YlqHc5CFNK6kW62VkdnQtSo9zU73dyByuzERju9/wZK6ujf60+0yMFHUI6GyAeVQCCXc3AD6GWAYRPkwAC17nryHT2RNoAoB7iGOX0z0s4EOhm/Gs373t25fEK8B1DjQm6FLBpWPHzmJTG7EarGynGSkeV3YgqJz6t5TpflixEml8hmRj/+C2En7T3//uSZO0MA4ZUUxtPGvBKpLspJMVLjpFJRm1ga8E2JqzkYYl/P4Q+Ly/oob5j9L8cI4Aw9Gx9IBQBcUTkcbkxwUcCEouqBCOg6JZcXV7/PpbPtdlYxk7uVS6+n2dl4dNvBZrdCIl6+TuV3uwJ0ZamXLGtvleoeDR8YbCZJ2Uv0sspuaJo8a8oSSS6YukzIKnR1QVbmoA7iVjotFSAioQhCicLLpD3aIvDfw8eurxtY1/FQCsc3UmFdq8hU3e31V/uZ+hrz+6ntHnRsOVOPKEQNur7lfKz0758b7Yk6Z+///XK9fve6JH0FwuoDFTCAgk3eBPEQDw+CSDoWAYkflKixTFWhiwdKH945QQNbNWXLPv9QXZNFlAFWlxsYJpgiwcA1Hx5ZqdTWs39fSJKV1K9yCg8MBmJkMF3BtUAYhLwaxaNAY4ZaMHpXizBjtBJP9NzkMHjB+Li40RBEFXgRYq7EG2eQoJkpfGJFJwLVwx7LVNSSvQnqmgepEw/Q9pZnmpTXiSR69nU5vMtLLC8JMxETN29xHu/X9pMQiUTD+vc4ya68//7kmTtCANzVFMbLxrwU+YrfQzGTYxg+VisPMuxMArqjMeY4IASSkk4I0QCZiwSjIpsAVDBj6Bx37gGBJZ78UYdAWMGsLVRvCkCggvQPkjBYfh4Ho76Tiavi4o84eMNgitpdN8uaOqJtKscMaHSUlb/mrq+8hESrf+7uldu0RZjqq/l4+Vh5vIY51m785oU8fJj7mdJFmjtJk/QZBem3k52ZII+QBmhzEyQOZhq4Y2WlxDLQ00YMOlMwCGMcWAVmZ0fpqbDSlcl9lwF8R48DGK2F8Iys5TacUNL3oTHyBxSTSVDiK6o39mJM0mjaXDdAvMHDxo4VxZfJ0Z3GM/Nv9HYxOzaVjioS23dRE+gmYa7Q593HZqZzjHWPmaKDh3ubGpvQUeWO52izw+M8oe83lvia68HMZ20+gf5FRs1etlansbmGe+c7Qc3+6D+ZuJGOF8KLsZZ3k4a78sscsP/DLn///qtS/lz8r1v///o1dz2FHhhnG5PNJEZbqm4LplsCbLYGHcImBG9npicIbcHG0M5iDGQLhmwyooZaSmNBxlYYUH/+5JE8wADQVFWLT0ADmzKeqesIACcoY8+GbyAA28x58c3gABQYKkGzKrh32fwRTO4yhmb7KqJdFgyh8Qg+Wq9bDEI+ifKEwZmfh2NzkOQ5NRuliwKOrHGDWFQuYoc6LLc/H8I/qSqwMHZfPqbrv3+MM/GZ7eXb8uou0YCupNyC46p4Hm8IYxos8tc7/Jmpe+mwYAgEbxDSHH8U0isvzoZjee9fvLf1Odvc/WH+78vpki4vhMO5uWSzVbDvf/+f///zM3qc//5////9lgkUzoq/xe1ggAASoQAAS3fazI8sC8UEEDlTXttY9EMD2zmb4TQRNRSB3ccrspCz2OhNz9bT4m56ohVGJUNDp6FTrPCCJgM+41BIkhYKAYlgfHw/QzM0tFOv8PVFRnPu1GRXMzmq5mEnJooFawEMDXiJBwrj0cYw2gurOBdn/Q+VXYXcGA8JSIlAo95JokeBTomPKLhkJGgsRNgQGTImCRw6kFD4j5730lkKAJBU3rASzcrCmjLMZgidUTr3hGUs6grMiXp3+JmhemA2iCB2WkDHlch7dMz//uSZGcAAusyXW8kYAJEYTv84QQBDf1bcGeYbckRGq4kZA1wjGJTSRxmUoZ6m9U3xLQQysSI7K70WIGgIhNBAseFa/uEBDODIQMtjqZElJ2pp8KgzO5xVY2ur93u9x0OCIyHAPK//swAUgADRVV5zouwQzgsE4Yxg+Rmg5aq0046RGpUpHItpS/2lLe7pSIp9+F5czWPuRmrqcsa82PBtGvRBlKi598azr//1QLYAAABbv7aCfFCAniBzKwSiwdJYvIlpjc+o6JlFx6EG1ZyFWpvSNYjoTCTGUCig143H6TOqkWxEZHsk3Y1NlgV6UOKxPKfFrEsZhcJgsGWCnMyAJGI+N+GKboq4BUA3Rcqi/vuHqSNWKsA5mQnQrA6qyDoeWKUYka7IXMiTnczWXYmF5Vuy+3D5odplzMy9im5EpK1NAZUeB0NKDLpTzXv+WVjlP1KKnUUCk3L0CPFbqbGkMEaxqh+EWK4gCPMzmOW0ZfLGvsypf1P9usKnAxo6PDgKAiGFWNidSWs5NFZLCyZI6sHMNaqVwKBjUyEscY8/PhEdv/7kmR7AKMgP1zRKBriQmc7UCSjXEyRN3lDIGvZGg/tmJQNKbV4zmxqbFKCrAwAWPqNPBLhk37JLLKjzIbs/EduYaYLDxDR4ydj5mdWVQWOocUnC/KA6sTp+U9jEvbZ5vlZttnXm3nr0pACBl6gmIyuM1/12m7t3hHeW5+jf/+qAQJAAAAu6xuZCUYk67V9GCcGg/FywIwMmDjpe93XFGGoSlirUNQVaxxsFsYCMBV5ggYYqRVaiqubK0ZduKeiMurM5Fwrr9QncypknoxOJ4+CJSqxsGoQ0CERB+5GbP/uNv+rs4ADzMCXmMo6iwQvBiamMBgYk+xLVPiJ66B1NUKqtZ6Oq+32md3dHMj3IZW/ov9ktVll0NIYlW5sUUJC4sWOotYhaP6QJGqBBABU5hC6UGDI0vQpoCpm2pTCM5K8vsDFIRLUCNzyP1Zpwaqb6sTmn1UtENDpQluuflSJvEGRefqp5V96JZKugxkSDfXTCx7EFHTDijcS+wpf6qyP/48oIBKn/0QvTcn4FX9wSRoZwu7KS1+6IFQURC6gq7kWe9v/+5JkkQCDIUDaUYga4kNn+2kMYlwLMQV1QwxruVQhrVyRjXF7TzhZqVNj6XIqUkKK02z8oZifpEXl6MecXFGZZmWv4zq/8oyKQxAo0KOLxrxCRXdaU9/9geCSkrvm4zNgoB9cyWMTPFClRWN1dVa0MiMCCYbjAgbf1kbVViHrvG1tNQIrqrLGTN4b7CtXlhkm6PSQi8rfj3WGYYLWYLI7TY2rJzi+ieSgpwz9K/z3pv//loP784Z85godf+SbdjGMS/GJkNqsd423DdNlr2KzN1yn/+Z+vNL97l012Zya1yU93eGZ55Wk9SaqXUpllI5DsKGKKUPSZ/UAAAISAQCXNuxKyqcK9yc7Zq4IVgDKC8g6C/89PEdaEkBHYyCaB5gZ0M95Vc3EwimaHpSDDwwpwGZ0okM2LidaGGSxooKxttMjXn84D0FHYBvJ/QVhlmAr4pzS//mp+//gSSJiAJBbm/7iEiCen2IOxmOBCxWm9dsh3kCTuJVlNS+3/yQnb/KbCg5jwyOAzOlLDJX7etezIEhQskerDVosGBBWCAuSv199//uSZKUAAtY9WjljGuJGaFuJGGNdDBDHZ6eYa4k3Ge30YQ1wjVp2NH01AAGAAAkpyR6h7ClybZRz6OBEepKFMTAd0qUiXc5bLBBD417qn+1Mxd7uXTar7TVZcJR3R96HRxXoyKLQpJQ+GWJxZJGo1sCIGfqckazoCXENlhVjxTqY+uOvhr3/C/qXsISj0bQSLUgBtjwej4RiRUJwx313QzuypXRp//mtJavCVaYo001RmiPf1cjjoaQlyhU1xJZG4tsyoRnIJBxqTYINB0JMzn//v4tIKJTcvmYDYE/wqnoFP6AzhaRqKSJMge0tUwZt/GfxhCqMTpZiYLUc1qIp7eZr0mWH3puEtZXRkQjaseFJoqEubEyhwgi0vBxYBMcTN353ejNkdLIY3XNhxHE7/6OvogAhFQkJKXYcwVz9lBRDscJnee7QU77cODfP9hzNJiCADDjds9xMffTJ04MFSIoMV3mu/XTqP+dcLC9RYVnY/b+Xd3/6AMQUgkpOW49iVdMoZFRqqnCtoqPUpE3SYKZ23+yO13BlB0uYZiDG4pToMf/7kGS8CAMDKdpR6DJmSQPbvQxjS0vk53FGGGuZEYaudGEMmQjlgw6pbmfeoId6CIEFikTVMWcKH8KB6XdxeCqJtOVOT0fCmGguLIY4MkRGUsHQf+nCN+wHBGQSUkgmB57pwgZaXDnlNhDJaoZ9e9tGLtsfJbONvuxNY53N6TS6f3k0/MmgoxIIXhZGUQSAgkEwEPlRmK1r//2V///+ADAIKTk0VILuk6+8OR4bJ/VGhjy7ruyn2NAstjsof/9a/1X9S18a8MxEowncJ+Xqj65VKURCMyzYwtELkIPrwiZHtQiyYkXdouninUhOh8dKBLCHhROmkkffb4UroGHf2AABIg/hxcBSklDDKYRwaA6qEOZfPoeDCio91erhKsWu53js2Bkv+Te3o72Q64Iw7aGRdlY1TrKUSE5MlghDzRCLYKECiotYmgAgAAucQAXWGcTzXXjlirqSEEUWukaNptMxzN9LPE05Lhx0TBXQ0LoxrS4Xb3SprHgwpaQ4kCm7VgOpd1pHT30UwsGp6r62uztCLZHpp12h1YWqEMpOVZlNo//7kmTUAAL2HdtR7BpWRmU7aiTDTEwQ/WjnsGuZH5ys5MQNcAl0oqnJrDLOKtaERnuTKy2K5NBjF3xo0FlVlERuyEvkHU0LQPUBK5ncPAljHwCJHh4LHnCUdI2VhnvGbnNCnOBD9eFXTqQ9BELITGY+p5LckhDrQxBsiGGmLxI8MrHuXrZYK9Ue/gYBFNy7YhIu6hVagqT+qSE3bmAwqK7pR/YJTnq7ISjmJ1BTQf7v33aSzT17FNaUW+m99n6/zf9RRSu9u502UVxuOgOtDxeYbc7zEslcVUS4FjbO5q0q25dE/9tuN3f/nw4RfVNUcHAjigH/wAiFBBVaGBhWAS+JwsdyAqB9I+M3mZhyzUcwq7KfQhy9/4XhmyMH+QzuO9JY5BCMPg3M/P+99TcUSk4llObLnk7DihUEQITJgAzuHuS/f+aqIKbl1XNBlhIzEy2uFpnCLYSKMC+fUpJQ6D2ls7kq1eL9WUex9uqyuaqV6z7CihJowJmCkjfo0VtirJQx9I0hjzm7T+2CtnPWpM5kiw5PrQ0b3/1QNrcQtDgAQCT/+5Jk7AgDjFJXuw8a8k+GS4kkw12NYSNoZ7DL2T0e7iRijXalsHxAwg5D/P4yWlSBi8fQHU75onLKWVpmO34fZuswHuocfP+YG6Z3XNL5Lh1FwjF1XNCUyRwj/tGgcqyh0Jj2jWIWa5V6a5GlyhJS6mGLaCiSI4YDAuCIkE0kgdP04nvWCUk3JBiR8vFy+J5GgBBZyIHJBDWUNJEVuPPkLDOm6PwcaaG9RXo7NTZouHVKz7AwBlNyehJo9N3NzzjTYkRp3SQNfNy2wrv/5FrRZTdJmyezU19d5NfV7ffQAgsjKtnIBHumJrSZ+oQvOMni+KPNYehHRWZE7rOubCSz7uVMAAAPAhgEBxpmx1EK9Jd2Nmo6xa5Fg3eNTMuXd07QGzskzUv1UqEZyH763FZqTE013GfH90/aABSU2jkiRfm3WdaHkdm0UeKL0SwRLojLmujh3lzoh3X5rPtZa8/GGt9htfZpFpjNONkPHUoirl9Si1ROBqGUYyqrTKiqfUjchb0+ZX14aKjGffk/40fDUEC5+CBpiHJLKTUtzVJObUAJ//uSRO0MAsdQ2xkoGvRkCEr3YeNcCzjnZGesa5lnoC1kxY13AIAUwFMBFAo0PDaMEhwJpkHsAVsgMhyRgTLTgKj8xNVGedqKpepdfpTn/5iox3sNm/7E92c3w23SBuZhDXVl3kNGtrt83f+E9Gpu2zGzez/Hb5G7+6p/8rXmu+BnhvXe2uV+YYII1YsD+uKpajXDZgp1B4CYwUDajNaGjxo45VvuVuze56MdYPMvNhL91BoS2qshsKQAWBfd2Ogjq1DE9x1LrK5loWikr5HT1y0Mjr+lh0pYn0+Z36DO0RoftUIgkpOiOMQFMpjtBfKuQ8ZEgqwsXAFXLSsOqd91PQ2Fq5/0cMHeMR0RnO2uQqR9XRkJVObS48CMM5AzM875BhMVzQm1mhHl5GZnX2iRUy65K6R234CMo1E9wZy8AAAKtU7GWSYxB9McPPQJl7EYYaUFYmeImzgP93kpVbHhw5qKTzqidra16dWuTt2rH7YrbqXqZehTacXblB4kMDgweHFEQ84xxUxQVoxIeZih+MPMpeoglcSORyIYRIhmJRhanf/7kkTziIM9PNabDzLgZOhaxz0mXEtdN2LGIGvxbqhrnPQNe5u+iX/19RSg4TxMRK4lUYDMASU5akHgcrVWGjDBccHhCMNKORjiLCRkfdZKbVqp0IzoqnRIkNEdkinnznpPQtfkLHfpsaKLJVJhHHNsKYX82SmUEpT+z+KxN/1+VDw5f/aX/4N04KgXIFohJCPgAc7nggIyo5CoqbJRMCLiONcnQ8JCjWhmYFYXl0fzRIpKKVegzo9Ipx+rmtVtLO84YVXOjh8UiJMFk/JMZCpK0SI+uphM9LMhNuNbXl3vTltKt5b5/o2k62EqVp6hMiyoRuAYQfIv5136i/Dff8VJf/woAAEBKJhtyQaqCepVicaEgtSr9SdTYmEOt6KER9wiAkKr33701rx3Z9RbHQRoJWtCC6p+yAxRI8CZQY0wUExoGhINMm3qPP/9NQDgIjC6L6cMJyJI3FvcqmLG3nBbSS9t1s+O5rSzJoK7uUqbIYqqRxm0fMZoZkiQgUYJWIGZkwtAQMUIYIFSQgQltOobV0MSGNkR+ESsJLPABOksleL/+5Jk8Q4DnEnUGy8q8FXqqwcko17PTNtMbL0riSKW7TSRjTQNg4MKKqSJ5UBgbkUVzpBDwTRGE4nCLWELCrGA3hTckKinL9TzyKO7gkKScH9mqJdStVqETuflaqrfWDaFdyMzFCsMAq3lnqHf22QZsIFole2SAAGAuJMjGA3cFEULAPTYqYlYGMguSHQ4QkOYig6QfozydiNQT9an5YqpVvvGeq1DCEzGmdcqVeQC/L6pfTJA2k2JEQhBARoysiMvoqLGzZgUWjubCUl5snHQa3tNKVtJS8dlC5YlWfxTzx/6itXUv151OE4NZP85D0b8hv3qs6E+mk7xoASQEp+GBFI8ZsFaY+V0MK2nDKBkuTftQtucn8rTtZKLR6UZpzoKevtnSefqt2NBE3hcpwppqStEM/Mqdn+9X7MMKjOzPmPzw1RNkvKUEtAAAAzZoIEONTdgRpGGIQjMmfpLDY1NyQWAYFUrPtHhULb2df16054vFzTxSqquHgjOLDux6avzFMLnUdItcakoo2LSLi1nuDJt5aVTTzcRkvJ1P8brjuZT//uSZOmIAuo9WLHmGuxJxvtZGGJdkIz/SE09K5k+IOtcww1w9Bsfv/57VnQ7TTf/5bP3z5+y/+9+aSHEJgMO2hlURv1Vmyzgqcoy3ZLVmHBLkClhkXOJcQb+HWaWqiWumfXpIr/apK0Knd261Q4Y5TMYMpDu5FORWcm0hW10+bU16/+m/zu32YtuilUYAAhTgUIRKeiFt0LyogrNLWPGWuL5kAQ04iQDafq9uYHycKTDA/b7WhsSLjTM6IiNtm+PiJp7XED4lrfKIylGRIJFcRiTs5Su44rirM5Xds+9nxITYSqPG51OKsvbX62f01ryIfjN6GETD6ow4+tZGvykii4C0CnsJJn7GppEQ4jI69sCsrF3SOqmsakamncveNfcbxFvewN0uC5kKDI4FYBaXGEll3pKJRTu5taiimVMPvwzEyBoUDSg2ay1AABc1YcRFgR/gYMwoPHAcUUIIygqKb8MDRlnrjb9VOcdKVNkhFx7H0nKfLOVwzdr33hnfjkzKo5laxkup2muU9uzjVvmaDvDNrg5uRCGsOxvNrAHzBH8EP/7kmTrDAOoTdQbDDLwS8praSECX43JS1JsPKvBOo9uKGMZLiPMOwqu0YwyW2Gapr4W//v8Nvhhqen/+KMcGcWfpYUquWu8xofSy4lFsNc8etaR6BRxWFQ1bt0Hd1DOm20mrJb51I2ttHdWHVqzbCyo0AwKyRmqpgD91u/eDv7//neU7/t+oztm3fv/0CpU31V0PnHEhR4B5hwo0iEY4MJmBMiT4vOAQVOABJ1LCNzi0mWwt1sj8yyLulKaC/FIt9E6Do2pdXl1SVVe3aK5LJX9JQ/fs8xz5h2rlc+3gldEYSKEmKZA8Gy1R9OqNvZl2K5m7O9Jq//+lU3b6m1fo8fgySBVSUkUU4U4VqzEjBFiNERu1AiQIZRScx/te92eQhZh1sE0GRWAyxg0xqc0uqsvovma6pCagkrl1qsXFMfVTfV8PLrPdqEFFYCgFkkq8uScHAcjE3Q7BKbyaVE05IShSFaU1NlUgtGo1TqU25JjT2euYRILLJEuRLUohoQlRe7rIozmORcR0h2TqiBAZFNlwBQgApBxbEhF9OpT+13K/87/+5Jk6w4DrlDUmxga8Erku5kkwkvOqVtObWBNwR2XrehkiTYyPVLtK2z3cGLY725MlgAISqBtMgADaSkSS5x0w0dDSLDoLXIj+yJNYkLmhswcLjRa23Smsccj1I4xZqiGVsm9K7Oqg1iOZpjB7i+T6UyWkdji3pfAyFFSenG/LQkSu8+lpD0d/9EwiC5nPy4hO1AE8AoIio4eAAAxCSSTuNr34BeWpKcBXjgQJAsHg+EDOB6LUAHDhMMDPrR6bAaUfQPjzc4VAzU8ESB8mCOIZZITOR11MbnRSOuLXKKrIDX6GND8nGBAyQy7yLpmxmYEAEh2d2NDnNs155CQWJYN6aJmBUSKRRTuJw/VwFFH1aNqpUSTRZ2NyQoQaQRy7S5U58js9f4+5N5NLKnq+vTbpyRd0J+Elh8ypNwQalVosODDIUdE3L83/VCkf5kqsLRJYfPkmsIyCo8VqXLDQ0lnijImtHEXGgAAoABKblbwEgL5XHagwG0vByHgqDXIBLOA24nE4kFEAAKDMwVPMMRsRLbtQRWigfu4xN30X2HDsgJW//uSROsAg19bWjmGG35iCks6MQNfzSVhcUYMbfmPq250xI2/pshlCgPt/zBojmzK5C3Iq6Ix6ikUUzrGGC6AJpGCoPSlSygJwTedN/vfcOXJ2Jf/5AABQA1+NgVAVLKxIJvQkTkxShWoSj00bYpJmlWLD95HbrOE9kSMEilV9e0BHnb6E7zOf4Kk857hOCALhUaAwkQKiYAByHQeKIvZOIqG6e6mmoJAKTdyIDsQaHHyeBPkAd2x8qNQGjYzWJpw8bXJ1p05G6pNIKFjL5WfqbqdN/ff+5nlu0N7tkJYq7yrgycyL75DXOR9cJuLvbeez1DVkPHL/lvU/G9V/n/1sUYbWbn9dkkbASaGXw/wYAJKATkbUibbBi67wGSbH7XGMiRJJJo3I1H73bGBMV/Gdm4CLAnFsps5K6JqnEn8LK//hKRVMzWMhNoDBsiHsZyOxYonr0y9jhZFzBTe/flHlADgIpNyraHFqXQDDCEEqlMfm1dQNQRuw6yLehaKoTUN4dVGpUQXEcIblDRguKIank8Yxi5PLFj0KL6QQcoMoSnYDP/7kmTciANfN9jR7BrmUWPK+T3mSg0pO2TnrMvZQiIvtGMNdiRfhC7FZW6bLxSjxm5T/vVKf5F/7n//oNs6g9O4jQmnpJpJJzetFAnDEGYi2rMe7dvqodBBnFpBIoi+EQ+eYIjAykWUOUG5db4prD4RLuWsg9Li5IrOKHMsi5O9lDHUHrOoAAAKUzXTunO2QzBC5YnMFTA8sdQQInggq0ZI9a+C7aU2eJy0U2mVWP1Q8LYysX6bKk5OpFUbx2ms/ePWtN9EuLK1sT3lgKzTST3hxuESWcZ3OB8A0HUrnHzOOk7Gf+Nt6zKr/Zm63vO47PO/tfefPZ8ff//kZ4//qY3x//nbVTyocAKZbliQaSc0OaVw5wkF1M7EEEDDBSChJDI3K3Ipf/6Go9B6mpoye9/+3TpdjWbnD6e6tSfJ8oVadUM4dHDLwU5DeywRXXDNAALiWybFwODwIdMmeIGhngZeoSTioYHMS7TGAqBiqRiQ8xGwyV2tLbyM+rXEJghpNdK5FRFSPTDXkw+ZIE6ch5zbL+UVIzjB7hILBFKMRxh1MY7/+5Jk4AgC/k3Yuwga9EQCy7oMYjmQQU9MbLzLwRupbzQxCX4cQoYU4uRxniR1dtTh5RQr23uq+51+cdbzEc2vMH939NhnT6gAAKAJKdtPYXBUwVcW5JMbNeeDYpAIDxY3poizIZWW4a97njlIQO6vtK2ptSPvn/ybTL6305LyG6F2r5nuuSnSPbdVfoF+xh69BbvERVMQ4KqgKaCPuWw0sRkiqzFTpKw4UapZUreBm0KumqBalNP8WguNGlJObrM1AwV2VBUaHiidzRrlHOS3/gbJayPxTNobdAHEBUMGuhBxhQlM6IU6N0l4/WVN78gHiP4VoJANuHfx+IAjVzTNi42ax6Ruk7i6kJAxK6NOHxUVRwoMKKCORTQnVUaKKvZsZIbFMoe3x56+YSSPx5oWvPxnzM/K8+W+fsflLNYUJ3PPIS4cAd/x5EwG38WtABCU3ESAKsbwpIsuVbOqsVEyCZAylIFARFEaOWnMdXtdqzV9xhuhcjjHmziajsMNJ3Yhzna9f4eqJqIp9nvuvE7D7dGpGPUTmSPiWku049XL8t83//uSZOiOA7ZPUpNPKvBJqIraPQJcDTjlUmw8a4lKpW1kkY1/w8QznxtRbUGtsLhd/AMQTFRc0h8qJw58fgjiO3/bAAot2g2RNUczKUJhQppghXTQoxkDYWzdm7eWbayMw2EIh92DQipRF/Oz4STy+fMvbPpzM2jyT9jbqw53pFz/aj8xaRKXtNm85WFBeDoPDyQAA+XWA0J5IgosCICCtwnBBozZ2LPBcgynHgDy9HdDbIDCW6ayVOmpRJ2Esd18Erlw5r4pP4DBYYGERwYRmBhE5Shmvm9WfqQWeDk7u3Li83NKZC2Z7jvbRnv99zYlo+W9Pd9u//hmjPL7UXm8LIRzLtU//Vpuyzq///zxLzrISiEjo4wCCkpJnY8ictaiU0V9wEMZ4shWu7fm22l8tEIpSe6LHLao6ITZebImm4d1/tnn4ADtACCPgZDEfAAFgAlZFAjn//kIDr8A/8zgAYiMt9v24z7SaQAAGYoykknOvBxDPyuRdaT2OPcODCGVco4MGtV41cOKYSFL4DCFLdesvDbyE2m35aHwGq4ogXMXcf/7kmTpDIOUQtSbDDLiT2e60zzDXBBpa1JMsM3ZTpFr3PMNKVMzTZeO+VWY+OmrQmGDoVNXHDIqOBdARE8PsaE2zIqTM38CVR/sagAKuyhmiAfKVQmTpPGflrQ/c/H2nn3fn7v2XGt9JmGpbBKhjNvPz8i1JsosBk8qWuWTE1pMRQrsCPLq/94hXypRxWDlDY7MXGr/KykGnk/+IAQQAACUm58hqg1I614MtgdI1GQslgMY9hlQ12QVcJbJIxiBAEBaSZkhliKekcrqrlja2Z7U8nzV5Vbe1vtO53X9trzHmTSFs13SNzY7Mi9rH/yu13j7Hf9vex+Zn/fF7DiQhTj9he8P/XQCCQUa/OCIJBo4crQABD0gTu0xhzMQhd2KQKgYJEQ+oGWuPxJOFsCk75oKxyJQSG4DRZLCXp1/fnVPm9y/pf///e5nf/79tQACgAAKbuTbAZksGXuG80glUpjE9LCAgBmB0HTI7RbY2l/5OGwJQgMUxbd0zqM62n07w/pmgUbyX6rTJxnvDQRGcozErrA1UGZwAuBoVEiTgfDSQ43/+5Jk24ADAjLbaYMy6FBn61kkw11NRTNjR6DLyRsLrKSRjOGWAtD4dut3wpfsqBBBDjJBacu1ASTOKRN6twdFj0ONQWDrZCp7EZyNlL/fTui0dURb7qND+6VfQ9LplRV5LoERUydDhIuGRZ5cAvim9rE1/QhCDAAAFKiIKTih6SASAiImqApI2mDKdJxIJU0hgCUzK+Ku3CLDhmNBca0gX0r4LC5p5yVDAhKqZoyLioUGJKEQNOQWse5DBiKcFFimrPIzBxHBHvOWpd+3fEpylcZ7Vxj4fJyzw8nRzLvLz58jyuHyKEmiCjx7Jqf5x+DnRIghROS0tspJ2zwWdVChdvoL54LAYXBYiTmBsFqkKIDU8Nd2YsHI9iAelwYITUkXXDQ9tVtSWmq19au9KZ1uVDHjHBaTDox1UxoDqyF0yb/vD/EFq0Rg4Mdi2/iknQAACn0CjsngNIA0rzZsyEIuRJNZCGzAWaozKKjtZZFk5X0WZZePmVWSTP0UqnT9nZEQhjHOyTl1mrqlYTdCvJLWurZkXTfCgy1cVKJAWHkH6u40//uSZOmIAv43V9MGGuBHhIs9JKJKD40BUO09K4FwrC50lAm/fHKdFEaqYz2cTEWQzFZWUWzrIYrlzValWtzGvzP0Q07erodlIX1Qacc/gAIcklAluDZGKXIuPV6l3Hbg6hirxfhVQUr9/ewTjIKEmgUhI4CN6eCzEYsWTWsMJCR2qsnxgJB1QnDSR4U8MnU0nZdi2GFv/f6FHugAEBtxotpJSlB5g/yKZRKqi4asnJFplk4wLlPl77zJY0zJSPk+PlKL9hGFKOd1dnlOkcMcxWKVlZ2Qj3qdmVFaXI6ZTvUWrZiZZP2q1rXtZ+H9RyucvqMccEYEzJh8ABrSUSgVA+DAbJV5sJTSNWQgiDkIuC3oWBf/9vu7REyEZrT+hv2TnUxn1U3UWdxBnQxFey+Au6lPHQzdP96r/Yn9Kp1fmfT1QqV/DdAeoMIAAEy8sPAOcxEBGh5YdclCdJkypEgPykKhmYMFFs5m6Cv7vvWtIbD3BQ4Jg2MgeKupqJWrVEOsxj1dvd3e1d7dGlqt3YyQYgxM+14Qny7cS/9H+QAxVlo/d//7kmTogAPrV9ObTytyTKQK+jzDSwu5TXOkpEvxP6ntaJMJfmHC++iN/2gUKkd/xUwBAEgoC5ZnI7mQ9fgLzQqhlCbGNJzCjuWZkS6A9ajduyiSPN0T4VmiqxSrsTG5OVt9iX8vMfuhqNEgkrKmCYZEYaCjyj5EPtVkDzq2W5UBODM4/ps604PDEQ00Tk1q0u+YAOo0FAyIaFCwAMgkB+q0vCHoifaAgW7yM1xFYkUIZJD9V5RFtQhW1VpoYER4WoQLID4SjHKYaOG2HyDrOLKUFzUKDa8TpkLesMo9B5Uk37tsbf20qk039Ql8jsYT8RjlqwXCBV/cPSdR0hgAIFORkppFugwADSh3AUrEQQIAoKGARFyqo0pfbTr/SJ2X1L5y713aGj1DOoTureRwdEnln7bQ7/3yh9/L//elY5wP9uN0AAkvdeq3RSkAAAGAROjl0TGSCI0sKYJsGNyKwpa2ZkqCjQHRUkNMlLLEaWuO1DUBOjh2zIZHfraeqsnvuzebAs6SU+Mms9oJH9+vhjYtiax7FEQ6grGniIlKYQFXkQr/+5Jk644DLyxUmyxCYk4l6xk8Y02PwQ1IbT0LgTghrjQ0DXaGydCibKwZh8w1lMVrKIOhS2n3Ru7dvrrxIRmf5DHI8TmD8wIAtIoDYniQHZ8vKtzujcDYEUABOJEG+tSq2dYhaieVvIjq3DqtrmVTHaqQaIrTMhGqpn2/3n9L1/1XlZqzPd/9dNQ7D0wu5aQ1zZXAxgM/izUExfICGTCTgDBxlQLDpcUBDZgwOXGgsgmqKCqNR+IVotBijN+W1pFFaLVHG67WIAZxBi5nloaa7OvdS551cNS2nvWTOCOwgZ0BjMYWKDsdChXQireybHFEQlKsMM0KFwQFgoSFg9j8it/suXxX+kc3wL6QCm3aAQosBASRH8cUdTucMSoCioL0b9bdJH8qvf/SxzFQFKvHt7MZSdSinCO+cRKToA2JN2njkPgmhDoor3DZUq9AJmNyGlqu5dC5CgEAAFJ4EnwJlMmAIdTJMM8eWBUbVF4sjZ4gjoKxHK0/Rryw4Dxa1ir+W0DcOdnfXpaS8O0CBXda4+r4y5jGOZWOfFFFGrUxEMXn//uSZOqOA9FSUhtYKvJLCRsZMGJfjy1JRk3gS8EwFmrM9I0wYpSFCKxWQBepULSliJQMUz7686eX/Ts3hvI6xm0sAUUWHL/7wGAVhAKiXYygnKO7+g+VZGItjyCiiVmjjm6wpC6qqdM2yeMuDgjB0EoChJa1Ff9mWE1L2yZX17HXvYoAEsFLAyt5M9DjTgEMGwsEm3hoBFBCDOEDRkUH1BQ4oyaAIHYQzqAYJrvtJ7v34Zil+JwfK3za5J5ZFoDdx/32hqHZXSXKG7Gr1F9JSBoWHgOPGDxmPiRhccg1xrDFIVnqlSFEJjsa6w1zS3ec3YaltlNsj0o/6K1GGL150eh1jawACLCmqAdKChGojZdNTVjCgQtkb3mcxnMxWatN3qKpMCH9E9xZOVydzBWpzzOVSpbXKFjy0iBJwEuCzBGfSEFqOE9zii57ubXtQrXVAABKkEfoz6sBgxbCIjQYBAVYI4CoMlHFgWjc3oEFEX0vQkwaC4l1CnpLa+4lmiRVHW6hPWxc6vHkcofd1lk39cXDINZXMwU7GNlO6nClvdep0v/7kmTkCAM/UNO7LxLyQSSrnAxDS5AZR0RN4KvBLZ3s5JENdq1FVBm8G8Z/mZ81ehPXo385P1N8q8ED0NQAAQUJEm0ynAyJDOBSL0Kw2BjX/IG26HGLMczia9JgmBL5Ay5nfDQmMxiE1e+XdDzo0TMJLF0F0UujCClLf23X98SC6sZU3UCqBDEGbG5nouNQBgpUYEeGTixh4WXlFQRFUtGDAUBlhomAQEH7OpJsWfMz6jx+1u8q80JnjAcLpCJnb9NT4vBzN5Z+0HAwQ2ggemO1ezb48hurRF5lq9bVTh+eDUp74ki4oSfw/+f0rcvMgyf/RtP4LIQ2nK0zYJqEge4o6Bp9yxw46WO4Rpn7+UaVx4R2OQdTsV0Te3b3egjIGn6ET5LCdlj4BARat3Y5UPPg/xZoR56n/G9j8+rf6ZV0ftpmZaeGDFkLAABEYEc8ZQOmnqo0KCoUFW8xEVNBEmfNqYgEmLhxYQJMFIt3h1D1obwwHjYs3anasds2pc4HtflkWlcla7GJLT00REooJBPifGigNTVH0LeOcq9HH3SD5G3/+5Jk6A6DWVRSG08S8EdFa20gY02OcUVGbbxrwUSpLKTBDX/k8DzfipO6/p4Gmjxw7/4vv61/dAmN/dfRf8bQdFVOP+IJUOAAAcAE3PwCRBzEkPdyKgpDaXCfLjAMxIGaJomR/mYm7acdG+r63VaPz89T30zDy/U5yqdzkRmvXbqhi1pxDsxGvVtqolOobgSN/T66kZv8jYUaLQNLQVRMsXPKmZtZgZzZY+8hzJ4hwGh8yDw7ZEyI4IG5f50oqZfvXd/rpbb/9uVqnspA+IpyzDDqmRUmblsvf+3f/5//215h2+sRvJp4fax0D0ijAAFcSjaFfIXEELAABKURKaScB1Ycud83a8WD0EwRMYIRMlGgPQy9/4kyuJ09O7uX/qkFlYiWEtmea3XPs+5eXT/ItMybkKLEthMbH59ZCsQ/+wn/L1VDzT/2bhVhDC0EI81YPY5C50FnMVLmPAGnPHBuCCWQITXYgcjk3OPPyb3UIWucWZzZqsqbERfN9XDngTBGjFzv38pYfBAt5kDRqR28tNWGHF0OcDB6IEtG0dWmZO8i//uSZOuIA+VFURt4QuBSSiqqPWJeS9T3YSwky7FRKa10lA1/Fz2Rl9pYlJr9fYIkKqoaLiACAkpu4FTgzljVJbEIQwVCWaEI7PlG23b4f6RX4KsUPV+KRGyLq8SesG8OV/NGvT1pa7nT0pSmvrYIEZ8MEVuiH9pS3ImMw1r9BzXVN1sJMbiKStyupPVamupS8pmut2+z01P/M3OunQ4YjIBEJptOA4UrSEVtkkSRoQklhMUhAzLxl8g7U5Dm9q0DrWux2y6TldUtDzcvOJo5cFmIJmWayugPCn+bxjpLDeTzmbyMfluckTmbr//98MXmf9D0hj4tAhaUARW0o205AuEBBRrV68tJf6FZ4z4jyGXJWuSszXYtTTrTSbXRLkylcskSJc/fQvyccBAvGBjjYEB4E8R36s8i9F/EVsmjhKb89M8q9JszxZ9r+f3St8n7vXEIHprIm5eKBSSTgLg+LfobGwU3DSJKBixAqhIFT/oXLJOYeu9VtyWMbavar/S5Jfsv/fruS7sZhU7a8p6Q6r462s1Nj/Y2Mv5HJaksJiM69P/7kkTpgAMuU9gx6xr+a6p6h2XjXksNPW7kmGv5fqftaMMNf0HducWoaMssWc2pf7yE1qPR0YdRJChLADBTSTgEwDEL7o9vizF7spUKCMP8rLT3od69U4qObmivXf3jN2932mYp3t4+NTNuvmW2782Mpv3mMbLbdin19u3Z/E41PLM9zr3jV8zxtW2f+Lu5nvLC9BSYCECnJdghIk1EJMqDe6M9cGLCDkqbZlZiZZT75ZRS+TKmbaltycjGY6kYuPUiqimZDiYEFQ6LiQ90QxBrNOqTtXXeK9kOzKe3EksUVOIMSlS2GPSUeAVW//+yIEmSREzrdXhSDwynKIJfulM6hmLihvAHxTjcfe3Gj5AGCkCk7jHtDNmLyyehhkFUlBEGcwR3ZmH6flDnq9L7Yauip76mDNinfCUPnhLHSO5nW9Clf/+xML0gbiE5JuISUaNJB9cvmiNrEgx7LmPzbwkJ4CV8CfD72mhvPJrE/g/e85/mtTdK42MHEGz1NZmJe1VGoKlc+t1Z61FMpGctc8paUppxBbU2UEm7syOqM1ebqKn/+5JE44QDAVVaGYwa/FqKK1cwZl/LrQls5iyrmVsebVjDDXcaHC2CFFYSIQNg3AgAzNiSEorHp8P3McSdbatgNqEOrCuBxlYWotGR/nakfsrGo0hnrdxjrvL9m7/W6b5nxHNzszep3vveFsjilwhjOdm7bfJ7R2bXzxsfcXkF/2Utt1vv+zLX2pTN09u8qDphItCgXAkLH7vMLKvkIlYX1AWxJRRsL8J5J1rSPGvx3WeqtmHptjlaZDW1l9D7oG+zZSVXjhoxwCsh06UpLJYzjpYfC2KpCESkOcEBw7mwMkDqACir7AzpFbDZuEOU5Ghem3EjZI2KIEBEpqJ22yQMNJ6UVqiAHJorHT0BYZJif3DjDTcm3R+/UrMq+NHNiFrlHYmih2ZqzcDMGyohq8MqpkLsJ2uXUmUN4tUENnPhD2GYYsA3/bzqoU/z/I1foNFxhwCE5cCwEE0mYem2IzAwt3W+W4KKrkVpNzXccCAIYqN87zTr770skiUNSyetznM+tvrGxhHbVf90uG9XsefvDyKRnexC9XN1OGZs5n+8vGSz//uSROsMAxhSWZnvGvZoCksWPSZfzBFRaEYwa/Fpnm60Yw138Ko9oJKtJg4Gx6Ricxgb3/O///+Xp879Iih1ZwG6XQgQZlhDG7OuDJcrbE0BFn2JG85KktRhq2LqVnazTUOGd1t1Xr5nI0SSnmEpNNlXWEqJWqFXeCwxLoqrBcWKA5mMBDVEt///5ftQFjFePUohWjMhGwEU1MBGIDwSQFuY6YAZyg5FGbgkedg8ic5CDTWZYt6FTNPH7d2bortFUs3KtuXwBhnWxgqjmcN0VS1KCKvjKLNXZANp6zV3dU4VaPExLm9KszOZt/5rQdO9/TB028fIv8UQFaAu0wHSYPhhARJQSjZkccgztCiiSoDLtO74iHGbdUDCGft+7ooNbUe/VXW3b9Ox7HWioyMsYEmvggF2C49BqtcUatt2tUZU1AuqAAKTwWsHJNhRGQccCuD9gRReghEX2EABaTaHqEAJ9OhxhSKUyuqPd5vUaVdIlM1tPpSul1LaNfOLWtbXq651yRBTspkiorBd3dEse6OOVGOU+Oxmp13SPWZOTGHEKv/7kGTnDAN5UlObOBryU+YK9jDDTc1s905s4GuBAxjutDEJdiNS41KH///ZP/iqsFAO4v07IAIKoxFRzNK4VcVXUoFMphPoHHYqJLmgzlQiY6rnXXas2dql2nvFcqbs5EjMrD7Ojm8O7uhxjWH1Zk/1ypKqJ2bAzhU//ypf//nP/2VVVVocHqJKMKxAIJL/SfCAFAFMlsFgjUkz6VeSQDK6KWTYQRio8aYVaZJlEp6xu4vfbTXRnCXsRxGTzZXRqMsF9ijJ9SyvSBTzDOYHD2ir7QgcMDgxEvp78bDv9PwmjvBkvwhY8YmiRCwknhwHnvpN08i4jgssaxZ7i5+ynijC8K7I6JCcvCZB+4vbpAUkk5S4lIJDIUInn1g6PX1d0gyU1Tdq+/YjMi+f99qJr59qhrToyUxZXPMIcu3fnzXbfD3sPNuc8xd6beTr9ff+gtAx/kPc/OaiC6h7RtoEyfoIsW2nOkB0NuTn4IHPhZtxPxgUK74Z7+TSR9BDp1Of83qYujXijpAFAo4AEaiCgQVANjMYTqrMNhd/EsrC88+QXf/7kmTtjIN8UdKbDxryVcqa5jxjX9BZc1RsJQ3J8C7rjMMlugKTsoO2J12Kioo5IpGBJBSbpFiUwOjzIhbAtiYncbkHze6QVVZsGBW3RGvJAshlcEaOcBhjJE6TjbmEt+o4zIhtOkFTmQGSSyjEECCiNWTSFrWdI5znBpy6kFGILxI0c4MVK/v99jJoZ1OdlBQpc1ZWw8wPD+AACMDCVgRogLMBpDEh8E1RY2zMZurF3mCzCj6KGpl2t3Ok3ECj7QiDUtYkYIBYoQHlZ4qEgeaFoQNP5EfeC3PQveRdxhiqlmmKQIiEK7qhSWHjaFxYPg+I4hEroDQUpHcqiBEPIGlhwmjvpRBljDMcsFEBQff/8fMz7tgNAKKU3lUopxWv1C0xqPnFsSX4hOLOz0YxaO0vNSrdMqDSMhcO7sBMjguULQNP3/SSTEE5YjUXVY+3eZRp3gv3ZFn3Zm8R2ZhpfNeWmKq82m79M2lCkJx4M3tOHa1LfBj/VzBShwWKQYO/8e+EjL0pFL4mHsVle9WKUdy8+Ke82Ovc06dZaSqDBbXA3d//+5JkyoCEZVvcUMlLfnsJ2zkYyF9NbQNs55jLiTugLID0mXCntbVoClb/uQxNCWJTVbGPvSip1qt82ryv4xq3Ptt2/8tVZXavu/SiDztyOlMAAlO8wwX5ukRZJO2GG8lUo6CycthFyF1WJ1Hi6MpCxLgIIEzERaFXpExq5S6KElisMdVDSVTUEgNFZKXdtzQ1zrOCrz/yiiOUAKS6mfykKqq/swK9wf/0M0fBdcKBQADEAAvKC0SI5OHFd1uUD7S7z3TNa2msnVTvrb2JuHKRy3qPUnwqh2ePbFPOf+TmXNs1//Wvub5V+9j/6QxScVWWn0Oa5WZp+nt/0AGVgSSk5SmLSWs6FXZJeKMU4whDFJruM2lITsVmKDjsqrG3VQlrRT1/TmCHXodjUhvyJCBg8hkICsLFqpCm5GlPkPIqpkuVlOxIZ0ifRo0YKICgMCKVBUKkW//CvlFA2M0xNRA0RAEiVcHiUlZV5EuxkcPRnj/G8Nr2ldxhlc6TE2JVyjkQyleXkptoLWjN3o1/X6MdmIiKio2jPZVZqys4ZKnrahQo//uSZKiAovI32pnjGuJLR7tZMMNcTHktcUYMa9kWn+yYkwlw/yoAgACSm0fEjl73Bm2YMehlnd+WwIe4K2GhuyRd4DpqonmKQslZKEEyUZJm5WRCOXZGW1GhxsNYIFA1gWoyqwEFNqJegjAVaYUaRXWeSkju9UjYmCVKrtc5f2/U6ocjYCAR48kFhEHQS2dQAFjggtuAULRivrLjRZfQVTZEaKy2Rn6MhmqsHZyCpEjWweaz9bRZ3WlkC6gyHLACgYETRy84SUwYGjLeIBEsHyBN7VztYYCvO4SAAKTcy+IwDBX3E2FUrjpdWQoRoAYgKQCPI+b5uub589LuTZmU9/89f7Tsiu1U827F+7S5rG55uNJxlGLucqqnDYlFGScxMRBKni9JSq10Mad4ZHY3Xh74BcYF5DfWp7O932dQKfKALQNQ8y7NSPPlX1M/b4jBJYDB0mPNzFFwRTtmvnoUch0EDBaKjXTnmaH0zpJLMKLudM90NXhmhMhRjUoROa646maDKK4BC7kSiSnKDYqfEPTZByep+gdA1NZoyq05DNfzsP/7kmS+CINNSVi7CBrwScLLSj0jOEzY9WdHoMuZEprryPQNcFyVkyzzOVQrt4SnsAmFqQUEQBiC0DwS+ao4ymzlsbNEJhci6IFtITA7aMao9cdQwO6BwzXNkr31apm9IojhFMDwBXtBKMC1pkLCKJTcdNTR2G3LjDRmEOjpxeKC9qap0onC6fqMriOG28zuf5//lBHEDLAr47uhBzqFsRSJuJazFFqYo85sJEjwrCc2BW0NbkHzvoBQBTcaSaSc3QMPmNZGcoHFagtwZ2RZB3iWtv5eVbnXy/e3uRUl7PMy4FaR0MfM/Fc/EV+X1w9aED+ZtIbHxI0JT9Ytg5/WZU5qW/mvsM/WytRy9S9kGygKKAAADrScg4bQmIA45pREwcdEahIbY2piWfequbjSyopOxnw0DEmLKNtXqPnWHqhhWXVDSQOixIhJh9QQC4OvK1jyZW9spE1GFDWzRQHkklJy8/zSsr0/c7h8rh4n5aKw/Aix57CAbBCTcqsEnWKGNdGnU720kLR/cW7XMp3KpkjKRElpGh7iMkYmDO5OyrJZFMr/+5JkzYAjMlJcUSYa/kpGS7wlA12LKU15pJhr8SuSLXSUDSz+btxi6xen5Z/C59y8k6lKZf98o5J/rhUoJAP3Wyya7DiBfzJzKa/g8bZJzBC8HMIDw183DQ5VI71cxSubQIpDdLmRtS2zyMrkiTI2P0hExC691J1nbEMr+d+Of4w6RbdamrdbU71AAAlXKNmSI2hYKZoXUsPQFokA7IGQqj3Ic5KQ72ZvTcJgS8eFNHap9LdY63dhh0CdViKyIyz+zWUWEMu0HvZjCO8tbTBI5qg5WLRaipOTWTbi5xZZRQUF12HVtpPPe29YhgEAkc8XIk3XkgJkEkpySLs4VMzidvVlAKVkPECioNbg9hd+sDzRTsIPs5a1avnXi+FLJbaWU/aCFmOYS5XIbYYSkgcqFu0W1KBm+r1cllc8qo6d7ukuVzglTpYzfRxezQ9+pkfdQQBrAABMu8NSk9LCyAyRChOUytg1OouHEa0IX2cpqRmmzIrGRrzafF2pW5n7uNrUHMSFcpUD0aHvCdqr0sgZ5i0hGhZqSFFAXRcjvvILZjQn//uSZOIIAvNXWLnoG3ROB7udJQNdDVTDVGy9CYF8Kevc9Il6XqOQnfDwmMhC+44c5hv4V/itPwUt+iV/SgANuNK18kBhyEVNMwjJiLuFjWsiPzF5S/7lMfsN6kYPi3LOVhZVoTKz6B3XNjhp4LLnyDENSBQyDYwsAxIkodcAxwMng85jCBxS/9+msGbQAHvIriJFDQwcSI0KhhFq3IDJSBYx3BcMh7muoT9fL8dOqtYtiIoZU+9Y1ZR6qXuMIa9bID95SsWG6jz4FzEEjAaEdavEFIAhzBwmOxDyPhSL6VMbYUR55GKpsp4ON4/Hgky29JuRHRMdpfOgJ+ZAQAriUiSnOSoQnBKEkP7limHDsF4wMWJ8jsplgmpxyBZxEpbGqbBnQ3UZUEt0M5EhFJrmRZSF5GfxbPJiq1to/puDrLC3WnVTnE+onUoAAAOWSEbAtKDC58xLUi0JBrlJLURlAnGei4cT9FuwSKnP0kzTZ5qmYL19PGhzOkM0+WWVTaz1YxlVzNRZNCaiksZt0rKvwjk5U6ppe0qif/VvTbnffH/f/f/7kmTmDgM3OVUbDxriTaVbaRkDTY4pUVBsvEvJMp6tqJGNdp955LA7xIKjzIiBZQb8mwu86pS+JSAABNCqlHHlCaBGZSOX3xk7NKyOxo71m62szZ+6HqQIzNWS70uyTkb4ruFd0rPYMhkxqyBMOwADTrXvY4u+UEgkWAIcOBoIiG0SrVhtK9awACneLYu9I50XCLsT0SUi0pwE1yi6K4oR3ULH4NHS1azu7Fd9r/msb63H8WIcMTk55N3P+7pJp0jJSYOlrijRl/VCFCSPBfSc/8fBZZQQfmJJqe+1/AM6AC67DIABTvDWJUM5RugF2xQkZguJzrmwNcPoIdrpoEKebnydQqtpz1prOld7vxmtwh1PMj2IiCO4ImI8yUnCD1CF5k15EMjllPpPn+f1coPeuLp0nzz0/9PpF/4jfBdBInUAAAuRRs+WFHpGqVDNhdC7ks0CisCzDhXy7kLN12Q2cj15cEtVqkk0w5odMScua6TqtXla/mnVDGrPtrd4nfPpTNYYNiQuNqJoFjjxMaPcIjHYRCmMdWZg6e0xBhkOyM7/+5Jk64yDdzzTmy8y4E6lq0kkw02LdQFWbDBrgXUoasz0jXjI9z1Ke1qDxbtvR/V/pWjUN1TNQTTGW+kAYAA3JPFBzGTUa5IhRGqTm5qqzP0Stbdb5WhZWcr3mI4xVjM/P/M08vMHNYRwmzKvRqczfKn+SIY2E26bSn7+Rzg+Y+Nr2j1DkF64nqOIWTBVVSi7rNmnYxdTy/hnJQwgCACogo4LTD0mByGBTBoWC6WqpF5whfe0a5i10ChYYbTMPrHnqWr13atM2fIDOqVXVH6evgqp+AqT8wcMJfLIm3prqxiL7yIlor3dErETIztGFfcuyluf+v0tyzwfFQUGuZlaOGpUENEbHe8BSyiK72yXJl/5e7U5UwJMpu9pFJv9kuz0WlPcMvE39OP6yzX7ulzx1ihwo9wFOk4FUSqU+5bUfq7a1QCknKJRZlGc2wZsp1C3JE+ng9ICEKILfewIEN/enr7p123bf7ylazMdT4woHhiAVZUzCU6FlK6qk+a2FCBn1sXiTUiVtjjmbEkIshSGxrOE94Zld4k21/ZdZpgiU4IP//uSZO8OA8BSUxsPKvJTyJsGMMNdjWlVUGwwa8EdGO1kYw12A0UUqWpbOjMaJ1o6lKkfwWPuLHMuRK5foiEc/ggtSJ5TQk3YY3QKCp1ZQl2jHn/95Sz8mYmrxT/L+XONBz6v8c421mW8UX8eW10/ZwqIAAAnt5mVqAFkk+AEIgCN6UeuL9qlUAfpfijhiGgNU6k/qNmv4ucOc8v00ZjClbOxIzZ2ywelWdkCgEZiQl9BC2EoNZSwak8E0Siw16eNaHtLyBPt+zqvUKj6lP9Z+X6f3TX+5KUpfFIiuAwFkD34YWUKBTbnp1bBszOxV9v/ygTCKk6xlr/2kABAgEU5beBEfYBHhSHUzFB9p9b6IDDt8WxGDaN3+Uj3bzzRzECgih3jAi4IIv/LsT3f/S6kW4c4T0DHRIiGEX7uZuaIjG8a8NiMyLTEUiOQGmPKs9KTa6TaAAa5MBnIcmJvYSCLVBDhhKWrUGfyZDkdU7XXFllfloBYiwUF36K6/YIcYM1K5RP65gyyLSuLINYdZALPvMxbXSvB6A3XF/e0FjCseeuPZf/7kmTujAMAUNeZ5hr2TOe7aRhjXdD0vU5s4emJZKGs6GSNcmY/zjbfT4vtggrWK1r5kf7Vvajf6X/jRbUxT03bHvHtePje9a/+cYxSNwVIFRah3/k6DKgBGglFFOFXLGFkx95Li7b+bjtYbJRQiytP54aid/isoe1mwkjO91OLgnj+izTfzjq5Vxqs84sJYiHOJ5wlhfFiiMRmBfn+ouPu70LfOGm2ph29n/QuSflAeO9AwiAU7z6Q4gMpIGMD0TwwYLVeiYfqcdmAbv0gNE4jjxhxssH+aZl/3r6jY8iW8uWqtOnlfW1lgKSXZAZZ75seqTeYnt+p+ucdJVcmX1sVHiETxALnHQI2I0P8o56br/EeCyYylBVWmmknBxMmcqkT2X9mryw3HDyVJCf3cwNy3QSQON8JG+EDtbOftcv9C3pIzVpFLt1Gr1fQ76Lfor/H9+VukSks1xfD1FEAAgu7BImY5SDkAG6GAcbPGPrTwg+hbturWuPqWK3RrUmvrqHlYXfzx8qjiStjHu+4hBG1o50FSkt1HzERiX31LWWjzGb/+5Jk5ooEEUHVExl65FxpO4oNal+MKMtfR+GrkSCicDRlHXZ5MzK6lIrdyGoeovotqUcNGqdIoJoO1U2seOOpaNfNkLAbDp9JlE0hJ5NlKs8snAAZAISUtFLFdVETDaijU74V8KJff0bzJe2fqjvWqVy2Friusaobt5bxgB1i5tAeESviZH38pCTMzSFT/wQ1fEQdXFw5S3fMLoPlwNjoZ+teshR/qAAAMluMEbIjZD6dysBOFTVlEP8kvneGzXGHKa49yNI83FLt6/SyEmUv3Lt1wVshlbO1sHu/AAfi63V4BWW4vzvSlV1frX3L66r80tTcltYnvr/cVweUAguOQOAR8psYoiidFQRDIbESi+XRQtvfqVImoJLG223LmLA9cuV6yH/62hQHhobI+2gE6mZkQAAiwvsBgprgRL/iz9+uOoZ5X85vOnechF9t6Tuz0ZGJcvTddcYDbuRYUJH2YnEqAAATuwXqCNBZDaBUBFnMZluXQh1wealHMazk0OFRgoihuan8ar1IO0E3z+xUvgSZRNXIaYgO4i5RNTRNAXwg//uSZOGMA50+Vhn5iuBUJxsqJehcDfSxVmxl6YExIDC0ZB12G7Js6Y8KQSWYsYpobMkmy1s6BszLrQM0iQGg2wEA8fPKCBskpLk3RMQS8aVfFk5bz/AMjbwAcUkckgw1daYisQkv/U/1UNvY8R1MPcsQjcPk6EYbFGpQZv0r31f9nZakgrWQ409iyIAwGSFAKHlSRskwwUPKeksS1/64EAFJyWxzQUj10njhIqJO0R/oCVTiYxHe+KHMf/ut7m1R0f5/YttekHP3vkMtTq463hML+x58CgcBszidID9UmtBZ2prcQRy2Pk8S3G0zwmQaPoQoSo+8bjWi2uunSUWInnu6/+I6osmPwN4MEwxqUP9cAACAL5OoO+GowHlhOuvmIF0+1VVhRJ2srMlYON/GYiohq4g1JIwd/rEzvvzBep+7qrmpex76qm2/Zemod/CkM0+79ofVvV5f3QAAnv4Mm1FUeYCcMWZIzGXp3tNhuKQcauY0S47w0E9DpAAHzwc8sVlV2AQMBRXfk1N4XbU4l1DSyqMEAIcFL5Bf3Um16wffw//7kmTegBONLFWZ+YpgR+YcLQ1KTY5JK2Ln4QvZI5asJMWtMWD8BGuK8lIVFahqNNWmYmsZIiULp91D3BFlDmVq44i+v3aH3dMmkux+5PHVNfGtfz1MjTV8bo9JBAIJCgFtyQfQa0jsBllo085IErd/pcxlS2yoP1/nsar/5DT/wPD//KMB4cMm8ayu16zq026SPn/Y+aBwOsWCrwbPMBe9M2f0C6v/+kp7OIicFC2ciowogAxBbNnLDVPssfJ8TMRwcbgZub5/BxUDC6IrA//yZeBhwb4/Jff9agAAtPi8ow/BEFiMXwzwuP8w6Hv8ZAOQrorjJiTLYz8g6J7mHvf/IipOiG7rGIS16/+1/p///5Fyl6OlmVYUGRf9u2eAsiv8td3nN8aD2jMnmMpfbms3qU0nD4bGqNwoLURaCQW5Q8bC0gyzjjOyX/MU5cohKaHaogvLPqG1qFrBXq//LAAADKPCwqDqcyHIaaEzWltPb1PuHmmtlEdYOFNBa12SuWSEgNSpvpqZrSPgOPX4B+naa14qgGp2YRem5rGfx3hwB4L/+5Jk4w4ECU9UmzlC8kslm0oZKEyPETtObOhryPiVrlhjnTY4ttoIY6SaqS67WFuneFPP/nfm//up+hrzPNPMJPPz9//66tuMHAT//oG7+1VbVIaRBCBMIVVRx9txK9OZJ9bY/lhBgGm2bbUy3TUo3pXfcUAy8LDq0sSLnQwFgSOvclCB4YlxcBCERh2OKBIl5X+oBy+zpn6EUSHah2Rw0GKNPPHX84yylou/M+OYprwYM6sil4mkiucJfredio2zW0yMk0tlc63rHgYqEFF4j8mACFg4Qgq5EpISIl3haaCHDmkT3TmaO8hC+snorCCFoR4RTQjKgBmFawiRGkrLIx9B7+wCDhG4gTAiyqqN1FtsocMi1prXj7i1RQsgidMDgMot1l9S8uNJaZdIPH1XulXc8BvTK9/NSNrTQaMZmaGMRTiFzJZdq+7/a6uiQggipT9EJ2UcAYRYhO7q8RAimhlTQoILcRj6jx4BAAw9bdUABgAASnd3r4fqeXShWENhpK7LKAjDA2hhxBCphcY8q0W5wBxgmy+fFJRacFatKTDE//uSZOCOA5pD05s6QuI/g7t8GWJLjpkjUmw8a8meqG1w9A1/yGtEfIemReM6zPWF78z+Mr+Lh2i/XfI3L7TsCa30nPtoF701BJfGjm5Zgl8PWPc+8qKud2wvcCRkgFSS7SQi6bD2kbByC+EAKMHcAgI4luNHt/olT0V7Mc1d2N2nyCo1ycFZERCdwivIdu2758EJbe8Iv3q42vcbuTdWTNi4SujmsLQwl6Sh2tr7fX1NEL4e42596bdou8zYKAAGhxCsRXFx38TKdRgkmkl2kvUkDuPHzG8qxAr6WVkWj6tZ4D22HuXCM/cxxC2dyqjwlXuZqSI12FNVPKOa1xrv3ndv/zP7b3asWdVcuq/fSiCfGldxIe9Uvf+kFmaGQB1hc9UBtUlekxHoB4ahpj1Z8hhRn6XkcsisGnh2CQfBQ6YiDytXhKuaL3DbGxKZQp/2lz/T4cJdjTQ1VkTI1Qyr+RPYarVQqUUs+NBRNm+crZJ2QTYKBjjsgJeZEaYkJuSzUpC01bmGCNaVMXYGcU/QQCEJhhzrykjzsc51EO8lr/V2vf/7kmTXgAM7Q9jR4zLiYklrKiSmXkuc3VrMPMuJgSUtZJQNf88rWWXBTDfl3FGRGZzu8dEi32vcgYg9pmZHmuXx9HtyW/L44xrOAS+Bhn+yhkLdNFAvQlWDMBqtCv2zOCuaGx9PXehF/71I8WY9/Ya5broIddv+2/p9Ef0eikcWtUy6DeFleAMWF2txs+H5nhwT6c9Qtznt16WcU5Fuedf/qaZoLJcY57//YQRhKSBTbTlLLgmvqqN7EAQFvFAx89FEAanb2OLEe4RXksy40qAqeGPpGUy4vIQguykGC1jyLOAnWRZ13t25nzLtJjWV6M4JAxQnKi1Rl/axChZYLN5dIXNggBEFQAopKUshF52nEjPVTEPVKvvp47ABWbnmJaRRBwyoWyXd/1pNuXT5w0NfYRv8LMueTmWhUzc18WyR9VqtTEslBjOimRu8JmiaSSurfIx/+nkb3jhyHisOHHVhYPoAEEt1HMbfiqcy7xoFKMxNVvz8CLD3vUvLD8A/T3bsMQCBym/or9ykvEo4YdDdi9K70DDit/5VclFIkAskx1n/+5JE0wACxU5b0YIa9lXG60Y9I13LIPVzpKBrsX0o7nSVjX6K3OjzMUDGkkkmaHzNI9PlOt7rWbKfya5z71vdV7q62stv5xZ9sVOZ3KVuzHvxagEBIBLFGOOQVyONRoDkCbT/R4q90xLRLGsobrHAYjuxcwRgZdHPYVc7Qx49NsYtrVMq5dxcVGsAR4iYuQtupxvc5wt3Vu/0gApJyFh66mEs2hlBBIl4oE1908ULZ4WQDdQiRZlI3UP4PhLeWhGIW8bllM8HfSWpRYLSZGlenNEEjEW0NIYZYuIqgVCWsMKFN/wGP/lmg3tM55l1oZr/yjoZN+CO3+T++Zlxs+GMP239d2GyZkAEAu3YBIcFMV8aBIWghzuEIXN3NSBd/Lki/ve3CkxEeWZ6V1N+nczH9RC8oh91Q1R4eQ9wserMTTlOY8XvFEIRAAJwo/O8gEkxZMsFzLhPLHYraqUr/afJ3/AIM0YRAk2X/98isOcEm+f00muLzTENcDZJ8nbKpPxQqJEPfxwZI+Q6moNcuGZdLsdiBwwLpwtSOoqOKQomqZ9a//uSZN6MA3I+VJs5auBG5MtdJWdLDak5WmxEa9kCFCyck6EoJgyajJtJBzZN9kkEt01NpaT0d7q01mxqjR6i8wUiGpF2vX6aQBWHILbkmKMLyTdwPFlIRt4sOLmP7aAgrcZQTjcQTu1VNh356gxsfqWFgnLOR0KpFPUzkIrt6syt+ZP3Y7uvV01nWJVAVDdVm/vtXrJFS5NAoJIiGJKNjQb/AThERVCBm6EvC/ARyOeOeSxLxdEuAHDOn5EyBANrFX58TyDmHpNF8tskNuWU23GfMqHKhnEOx12yjLqvTq5kvNJm73yG9g4psrqsGKLojpz2tX5WTBe04JB7RdVlNtpze5W8cDTZavUY71eMsAf4vPGixvZD3uZYfDNCLbruvO5Yw208cSGbF5JaF2es7kGpIFiSr+jVIw++p2IxigAWgsKAPfBJIaLBxAwJQaTGpQB5BRJ8G7+1UwJUzQwrG/RRj41GiuKoh8H/cfBAsxhp0aCN0bXKB9AUdmoM9Y1GSBUXPpAQKk0PZ6BaEF4YxDjsGiFifTf0b7/jDU8R78Tluf/7kmTsDgPyQdKTWmrgTSfLSiViXIzJP1JszEvBCxFu6GQdLpCnqwz5/b5+6mU//q//0Wg4DzGU1ordQq2zSAEAFx3Q+TmQTOrUu+JSPPMme1JZhdfVPawSDfm7W1SG7TF9vYJCx/n0zjqg9ZXdpW+I+bMWWl//2/83JxNSsW70b53zDPeL9mKnKKKwXAlsGRhU8zkVLGNgNcC8MiwKkqN5FIqRCTGwHy+ijf0KthrC6n/oaB0H5kgqT+DIPoYNsM6L9UEooGuxPGSw5zmrWG6g4khQaUKAgziUKZHvsHM9DOajqzmoUqZa+hOcR5C+rMuXa8q5vh26aTt7cEsCFaoLbkkDbh5Za3YTD6hbJ88BKKY56fyfDeuYRVk2+/gURJHwEBGBAwA/mDdeat6CWpM1Q//lysdeIDKh1486fDgpKKIlD1EQv///TQAAU4FOzDBkrC5A4WEKAaSlTCNLbcIIATkMCBNjNUOBZgByqFaCbh985UqpaSD34hswggb4HlUmuzD+fAlHE6MQSwh8XCyHwrmCyxCMaNWouIM/S3tHuvT/+5Jk8I4D7T9SE1pK4Ezlesc96EwONVFKbWhLyTIXbOjFjTIp+nuliUF7Gs38U1cqePPg65SxrcZZ1JqKQWJrc8RqSJTIaiTjjstMUcQgIUyJe38NkSb7NQ8Mr9yP1J/ml7GfZjp0uurXV2Z+srPnVLqzmYjFruGM6fd726gY1nKCf9SsBctv6ovfUAASZbaOx0Y3UXgpeLRMF5QzN1HJLzEDrLgwKZknlIEeAGVGSTyqFCT5X3zWwPDmdK2VineyslEPsEAaSRtrHcRDRaiWBjuu9vpM/fuP25uJWduB//HNcs1zev4yhKjQxjeIufLC7yTbEGKBApNu2smQ4MpA6NXVbajUkMA0i68SOLTPjIkzv7+LtWQYQmqBnlNVQ7YlJAhOj3Im1SnOFfn06n3yyz8vzTjZH4PcFwUfSVB2qVGvbLrXAS3JDyoAFN3WsawlvW6uSDGzY6VItpbmJru14ICI21ZYmPkwLRBf/bG0NckSc6YzGrVY0SeeZ04xIYMnsiDnXqVtERee/leLLnjWDFSErXuB2w5m+kikGHyiHzZI//uSZOsMA7g50ptYQuBIqOu9DQJdjUT5TGw9C4FNnywcxA1yZgxSEHoSRfrdzNT5K5ZIAQBTTclBIJZzJJDYFCMNLrMFYHx3rKXeSqO/0VGWq25el9x2ss4ZZApLVMumxopujM5CSFMykEb7ue3838jFmETpru9PDqEwTO2yX7ox4VkzSJaaDDlhwAEtORP8pkAvwQw01HHtp8DxyQ7ao+ra7D+H2q2JJHUvmEXE0pLWmPdXu0JnVzFHYXFsSL6O+bGM4s3CRFVwNsgVHUoDyFn+9GOfwUAEAEo/gvsa2/vKkckCJrz/g3Vs+2yllFtCySADhA0tcAhBnSFkakm3ao5QO48yjXt7HTEvu9B3ZZ96rN6lch0MxKyOhkIpxUY50Dmqzt05ro90ROZXdXO5zzSPm9Sf1b5OunRl9sHTf0RVIKTckSMpfGlGgzDbIAfZU7RWmbAUdqdGljtnmEVtBiZ1A9UMniZG7rOJnZmQ/Thtj7mNrbP39pe/rRMY8U6bI+GimzWiZuJm0E6bHd6QvtveywTECjs4vza1HusLMBWAAP/7kmTrDAM2O1QbD0LgV8dKxzFjXIzU/UxsPGuBPCmspJaJfwAlJd+CEXS/FdaiCxFQ2SUwTAYc0RlDj4+SUlvguYLfWh8x+QlNTXJFySGe73LK7PlDSLP4ZR5kSoRFXd3HUHQAGybHGBAfPk9utBHJRLMEzBIAlNyjBMyH25xUsCmHrk7wy+G84Pe67NNWPNRz0G4oP7P2ePmlYcelPSlKYtLu8f2rv6fCRFP3zI5s1PP3LdmeBrDgQWLOSESvTaKe/hxnqVAcpF/kprZDc225/9rhkgnJ3BCRhkUGFAOBabEDZFyBeLhoi2SCgsIAoPPtQNC439ByB6hA5UeT3V3hIpMenrN3brXx5woxAVZzIu4IdHKgZMRKwKmpTRtvF9631Ewu9oGipkOUWPaaaImmttdItenRxsyd0zMTRkSSKUUAAFShMoFBRWHUiIZaMrIWIIbSURjiNJPt9mYWgo6HrK9kzhvgAUB6FM2BZJJzUWV44yv40jOkY/kjkkVHSF6GrX4hVbyYy+tQw5Qan8IhP3cdXblvKpjrdnmtY2zzSB3/+5Jk74wC+EDWmesy5FQG6uoxA1wM/UdcbDxr2Y6p7FiEIX9wTA4ukqXcKWAJQu0CsWM3IQsgmX3aQUqathQiIBTAld5mqOJMGUYK1pqPpKAy67x2l7n+rfb1Fm3yamfdvDv/F/tc3/i51mKIwheI+MxHgiEREQoUG9+/ufnnrLKoNdjJvz2BFINlvyig+AAUnG4RMJPOJqrkjUc0boFZ5A4IvF48zanTtQkRaktQ/KBckUk9+KNDTMickp5KBAv/S3/ZUu2//we0anv/zVnD/obLZqxyBrmECir6uwuiiBhh5ClKyFQRd0dXRHMPKU5ch3085VdETcpjF7mqQ6KYru5VPflYeXsJ0EBkBOWbAZJKjcOdaWqdlPJdszHwH9V1rLW5b8f4iP3RCaGMWWxaXGhg4xRA47V2FFMIkEXLnDAsCqqt9OgISwZUKHgCCwdaBH/xSSoVACTcoeNXzxV4m4CJbuyaApYQGc4Khc4IYr2um8jQcr7PjMIzLQ/oznd8/B1a8Pbc0//UPX8GYbdmAIwOlBs1Usd6lKYWIK4NjIRk//uQZO8MA98l05sZwlBOyHt5DWNdj01NVmxgq9k1Fi2olpUyYtDlRCgpiGczWodX2O6F9W1J/xh/8A+R4KEAQTUEty2iMAoDMMQXhbc8lwVBwaogqDLx4wL1Pk/8m/MSL/ofs7HvUKn/yv1M+i3qDB4qCsEQKTBO+5VFPuKmdvHNqhABJt2iSssmpzyUzFnxq0+KK5tJhnfTB3IOP5V0Fnv/yHD4XgoqPC39NtfDxls+8QpM6+VU5C1OmsdLxXU1dG2rszQ7fJo/ovbLxTPP/DCR2UyHdVhYP/fLP/yHwf/AjBwzuQggaBbNnTnJPWRBpdrOZZY6RpP6xYBi/8u693VZ8FRzXcW28DSvPz6qJRYqgkx+/C7xOXFRzEip4tUEhgZPaGrpDXnnU0iR+BgI4GUAgABKlDKAwQrxIAcJAXwiUm7J0KVVzSSRpGy1ki4lSGHuv9EpG3BfQKwOtrslg8iNaTNd1srDFR0l+U2lltQl7cOcmqe/2Qc1bvlcI9yvV1F0BtYHI5yjo1mYjFj02VialeoUY6kc1lM85DJgpbme//uSZOQIAypV1xsPEvRDhjtaCQJcjG0vYUw8a9kukG0klZkurdP9WMMuPo43FZgiAhNyUc3FvAfYKEBDJEWKJo9iYEQPNJiTKAb69R0gVKnVIskWFI1QbRf+tEqtaxVxNCNSo46v31ljqJ3lYvGFUsznnOL/Fm1bm/3r+BTyW9yIwqkhwIFCwblvIWFjN2K0DFAQBFghuAimDPoPLlM7RGGiAFS0ySu+uw4Xmzf/ptrQaxait1p7Ynj92H2f1cMHu396s1O9dzyxsUjzkaKKym1ZURmlhwYINRhRhDcoMWlp9Dvq7kR0tWhSK+j5FJVj3L/vQYwiRaKLrxIF2Ht8AzKsp9PLAux6Tk0CTNlLMR+AXX50zSGSmscBIp2op33Vt5mRGQx3U2yeq+iqjuxFqZzmV13Lf37avrQVEew6E0LuQYxuPbLPdxyaVQIAEEmWKPITEhRQGtYGG0gTGEGbN8wQlgRZ+55cDShycy+BLD+ScwiVtbV/TopxSjCaeCRP7QYW73X+rwBqphScqZc7X2DiiMgrXWV7uY12BjI6MVVbkf/7kmT3CgPWUNK7WhLyVEpa9yWlXo7ZMUhs5EvBQiRtJGaVfszuZORMrAqORfoc5uj7larEf/x8/vx5fRMaShKjU1h8fWhIYYROTPgOtrGtj2tNouAauvTOQvtOnnc1VTfcrXetLstro2YzbkNR1KjXpbszuxdpHqxGzNR/BkbRBJ62u/Svp3TYABeSgF5wIWBlTBBM4pyhtJLVLCDjlvUYV0m6EAE9jHyUr3smnXQTmpIUP/QL5U6uvrGX2jcLfv30jUao4NZjG6SZot09NS3/ziYsMQYkuQxxm7uR0OE3adjHIO5lfKbQZZ11jxMit4uMK+rz6Nv/98YOJk7ZzIoCgBDSu20oeR3PzmIYJLKn8vjA7s0zuAKdQyxe5TOAec/4XGGp3RdVlx9OF9eDbcFaHl3m4BuKpUbDRMhOLG0b1bsuqsqITKn1U9q3/jHS9ITVAWv3SO40EZI4qnHp05GRiiOk2E1DLaDDKYNgOYR0pZjNCXhAYunymTqreGPaMdMY6uZj9XP+UF4017xJqebkFnBMacPkZkoqsjQQMfZrHE//+5Jk6ogDg1FTO1oS8EtHqzklYl2PGTNGTOirwT+L6kz8POBtARb3OhSJkkDF5HhR4+R5NC/1/+rm/jfUAZHdu2+kweQKCwnPBdUQxBQVg1QamdTI7ifF83qTWelenSe+Od5tsqixDHACONJlaiHnrL9btRV13UhqP2uRLzk3jDTU8W/1eQ7ElgAACpmqpNqrlykVRGlAmDhLYZEjQDZSeUp6ErIIBeVT3sxPxibn+j4o1n3OnI6cjYTyjVjI1KttcN2o/kefzVvbFfjOvildicrABEREeJX22OcEZ4gwASaGVdKYBBn2N4QcXTIm7TQzKREd2Q2CCHMo3oIQpEf67noP5f6C7D2CJ2Rma4WES2WomqP1OEFoFjTAwFy93Or6EqRd2VZekO8xCWyVz9p8LUzfHCLaXElu7u6TUQOYc+eM6H1lijtTkVHJ5DxZgveOyAWWYMHU/M2IllknTcVLseQiUg4oRKw7Hh2eyKn/NaHuf0B9CKCUknLjaN4e6CozFqqtE2l96Fqyz2GZ/CCqIds+QZGZjOq07bZuGG178EAi//uSZOcMA0dS0pMPEvBMJ+qzMWJcD9lrTmw8bcm0K20kxCG+wjNg/+jyaQkmTJplkLhR21azO23MbIxMZGMn3vYk9MukZ9mpGHQnU2YhjjC4MITd1WWomYZB8TBphbwbZ8RfQhCcIHxe99qKNWwwHq/tpZAwNixDMvgBlHBkwYIN0YOd5fRss9BKI6Kyn1VRI9DPpz7PAg3LXZNK25Z9fnxEiIiIboRt4hGT2Vaday1DkNZV7N0QMUUWkZyEFp3boRZO9ZPjM8RETiGzr0xmICSnFAwo4ZR1k2ESotomo2nfBGOmkjVpa3St7MuXXLY0S4OB5c+aPfOO5SjDFLQ/ZK481CrROW1C52R+3SSLYU8nWgOCSaohEDQc+n18e7m6dUGoVGHXm22tldvs7J10X2dTUJIWdKyhUGGW10qNep/e5W5JxVrR/MMAQ1y5akHExJ9WPnCUYzb6jXbXiJNxnyemFZGNBIVLGw7IZ8sIG9M6EcFUgtpSRiMqxrUHqiqGVVqw1lVlSmqKnuXgNevJLAos1pFwu7WL0AMSAAAJUvkewP/7kmTVgMO+XNo5ZjN2akmbAiUGXg21A3eksMupSSCsxGMNcADgkJlrNG17rjaM6Fxe+Au/LJWddF9ZSRdmvtsnuqN0SnJgVg6Oz5usqnWWRUOQlitKKppkVI7+J7erqnTQ7VamczaPI3kypixRxkRsHH1p7C2NBMKYAAACjiIVoRkx8JgHl3kJcREK6AAn9i0MsJ3HLzzc5vxWOzTqaOONWYjXLtarL1MPyoFWv/POFYY0kYabgLCpO3L63/B///oHR8klJJy2VJnKJESBQGCYFt9YixFyfBHzzQzxjazAV+/qBf13fVM2vfdjETc21THCkSuZlHN9mjGYynIyGj8baG2DKxK0IVv9K0kpwbFGeZSMZupVHEhLmTbPCT/Ot3/+gGMwPQogE1txtlW8DvIGrpURi2Zh+ttMgzmFLgWBEpGxHGRZYFbcQkPgcOmJhAwyGCIuFEH0pS4QBQIIBQ66YGkP793/TQBRCBSSTmHMAogpWNfXOHV09KD2fcZMHLuhYxi58gHIcJb/JnRqdtUha1jZdyDKGwpMJyU0NaaqxuP/+5Jkw4Bi6kta0Yga8Eii2zkkwjhMVMdzRLxrmRCOrETEjSgz7oy1mZmfd+EcpTqquVJzX6FYdmXAAV762QV1k7r9OcZ+4/0+IJgiigVjhBjq6BCZO0DX8xs5GC3FwVVN+E201p1zPX19VbsMCNRsNIADQHYqW1f9XbroAABiWmaxubuKYsvBQWMiz9FFui8WPrRZqXnOmJEh9C9SRoBGaDXZ6F0ASDA0ZtoNNbpo1BSmbzU9+2teWxuXSR9nzJCYqDJCVCiA+SHCQWJzgpCpOTdAljLHTaWuUuqliGrdqpC/GUSeU/p1S1oeMf/f4Zm/oEgQlIrOHmT4GjpKpzdF1AQjYNiSUjcvDySAxlObps6SfbfBKAy91FbGOar+4q/UJUYbqzOjGs7iTo1UVCkciZyKctkY+2rfG1CiHOvKFVhtA6dvO7aZc35avsQqAABLtHYRwtUYKHU5LylAz8S1ojjUFM2EAJfuVtfpQUG/duQALG1cvSpZ9+56wLqUu+th5U3UppxpOCl1JaBJLHZfPW/w7dT+KesrGtoe/2/RbtCL//uSZNwAAv4821GLGuYyQtsAPYs4EKTvTk1lK4EwGC30lZU0duov7H/b91K1v6bd/621NrQm6HEQVkqo99adAKYjAqlYeUZdiTmdVXA7GOotNoUFrEQI2bZDEV6TLbV9GQ+1bNc7DuFcZ5ng7skjOD0On31r7+1yiHUwrGdJ0STxm/esPf1M/r7X7wlOFiV2gMklmg+5KUTOpaos9r6R/BBA7UzYjxCTDuUZWrV52hZRrDURcWit5xF5KvNV5bh/M8KmsecBMrIOVVCEBWEpIamZ56oV6gkGXAx/SIWGRXLiedk+Q7Wqwpfudfzz23hfcz+dz/vRW2ACgBBKbg9lAO05WN6sPo7yNAyZGeTYkRz3tA1/+d8Lo26o1m7WPNaGCqjqcPzaH+wRUQ4YvI4t/IvKz7JmeQQlMrH8V83rlV1TXP21DHkimpThalHRaioAAFO0klLLHC0qkpeqZm5fdlDA29jXYwWaYrlAs8MrvXLt5AFc5yNqd2r12ga/euZQwxW59DSfrPeGHM8e7GOiwGEaw0GOsbHCS0+Koy4m0ywN3f/7kmTpDgN7QNYbODLgS+friSSiXc3FUVhs4GvRU6HsDPSNcnq0ZtQh95JcaGaq6lsRSun059I6jak5SfI5n5fg38uDCoq0rQUiAXPxR3bbxDjWmrCT6WSQZTjCRqz5/HMQ5aGyMiMsNmSETMvd00P/tv+hHp6Eao7GZVfKGrsPB4KjgfOsexixSmVVZ1NSAVCxyZpx60GQ8W6WtSJIpdBRl84legMY9ZXVkTdDYEf6DpIhYDmYpSUj0lrot9Mxl1qtR7FoQzWl2VTrUlkxxtHKkV7i+QKk5k1BxDmxk/2qzDu9IYOvoLQK/xMoZdOMnZupVkvcI34z9PqRX0xelkkWa6219NHlgCAJASSlAPhWiSrTPjxMsWd10keLufrMK0Dy+9GCznoAkleFrlGdIUNOmTEhyxjkYvRYPGhEJKVbedDQhKqYbfKmiPMJz6k1AAJV2LGTCYzgTIchJ++jtBsMXmR/ThQUso3uTsUzm92kPKK/zBZMhs0116bti7yJUmt6/HtNlrDvKbdywwZVIgLHIKyO7CVPiU3Yr0oal98GhnD/+5Jk6I4DkVNVGzga8EvHu4kY412PDPlObOUrgRyTrGj2DSjDm+uZEZ07EgalThIWdPReox+R5T/xBTaVdqDDFVspN7APCUQmkbT96b60KaqEM/7CUuvKvbLmZpF+EM0z+IdTiyZ/w846sJW+XORf//U5ujpxttPhMVK/lPBersdWrWgAgp28sVM9EPlSqtQ9Zu3d3JTdcjsJkxJVSYRPldIzLxH2jR2KLmaSSarzMV7F157O7UKLIBDBGP4+dbhvUM92N4VAh4YbBEL2WrluaRDEku+emeTMWSjfsLLH3g8lrCyn6Ft1u4bABJc3F0ASTaCNHUTBpYZJmfozgJyHi05OJh0/HazuoW5FK3nZx22twzeN54LP7qFBFTBe8ZGhR99Gtcm8/1iEeFamRi0F4mQkGyFw1EcSsc+BNqAb/TDyAAKT0JXThsT/MgltWrIxw0xiUTzEojAc6Bu4XFU4afQ5o0Wy/WHHquoszPqE9rfDbfH8a9H2MTJUzRlU1O7LAYsy5NSq6k0SbZ8gLw/KUn/VPgy3EiZ919oeXT6XyK3///uSZOiMA2xN1ZsYGvBFh/tKJQNdDMkLVmw8a4FdmmrM9g1w5w5+M6zstSQCm78PYB1bBxK0nzgsuZURkgcHRKHAmIRpt4i8S0GWQhQrbIzff123CdWskcwlZyZt0nTPashxSYrP1p0uQ7LTmWZ2lqbMT3/J/Kll0uH9aCu0mRZA6ju9QgbLFJFFOLkcSNNGO3TvbyKlcIcDhgg8N+zJf/NnwViumIN0eTOvY3c5FaRgpSmrsbM1YnQiua0hd3IXX6nvHEjTzzL7sHOX7oocKORcVBISoQTc58P6HETfasQEqk5Grt1gAg8TIYuqzh5GeKZ4gjSECnhz4RCq4oIagWGTJWlus6wUpTR3IWIR96hFCEP+beRf8nuGDIYcAN1PFhmDnHycobqcHL3xQNoSx6CtbuppbqoAAYGA07FYNQLzEgQyUNFEZfwWGkM4YGh0WC1cpokPB67VAdKqs+PTcCI7po+703ajcM0kPOlMQzSccOPQFGY07b9I0BA8AJlVEjTJzqYachJnvOkZ2gtBo1JJGttdwgS6E7NyTX7k0viH6//7kmTvAAM7UdSbLxrwWQlawz0DXgtc/WtHmGuxXSGsqJGNdAe2HO05/6eTX3o///dW1QKPBru5jS5SACAAAIRUoug4qYz0wKwDdDLrbyy1OIIadOMLvR9MR/tnTG7SM1vdb8hD2Qga5UOYqqVnTVHRhrEIImUhxyXdqVzfztmSi/S7v41RsjpS2i3p8qHCpQnYA8jSRQYekEvKjC4NDE3MSpBsyD54vHmFB+iUlB9/tHHwawmQj0/YOjwyWLeOmVIqAiyZo+8HJlU9CN8Q/M2WfD6RfSk0EEtKyN9DIEbzMlPEmDJmCwIuh8Fbnln2LkFigEpy4LkFqTY6YxKnTp8fMGc+AERxIejSupJKvuTdSJhq92f4vT6Xk3/ZI/vpCRGYsz6rdTsPz36wrSlUG704HYl82Ibaj1TvD2zfTQAAC6FoB+5tJjywkIGPDSTkLeLArZmnEsRJmF8Fw0fpcy5tKJRYma3duXSshMFKMb9kcNYXsOotQ4c9fmQ5b0lk7sGNVm3RuTO1N1Cbb9fP8qP2ff919f/4j/8lv/7un6Tg46f/+5Jk9I5EEj9RE3hK4FNHiqphJVwMXPtQbLBrgTEcqxz0DXCf88xRGdLS5gABFlVSxcGTbpkblun1E7Ai9DOfDRIf3Z47XOkirIk7W1rnFtsRrssNDJyVGNySiyMM9pPTMsplJ/kcU4d/LnqwL/ozhyBBaDEF/wy+utnpzxMAvIEZ/R1gngOAHyOLcBjYKYMNVOokLbMSKw2KGRSSoEQYxSFK74WCi3TLzL7qTpo5AzqyG6xOlisTXfFPiDKIhJqW5JKIBEJmK2U213T9u1a2VUR93+JbPG/Kj/3fzu5+xltsy/9Mg2znbX/PBdzSX8q5AMAwUOg0MPBoAQCRpmwsYTfZUzluLNKpsY1IELDjOgTpuFeYRWx8HdBAVUWYWocZQfc9L0mhrETRRo/RSdZKmVnz+q5lzGsV0AAAXMBkg7VQyhBOChEG/Cp8CRlyy/UCytTsFbWrQNkAEGzwZGQAZe1A3MOq2sVgAiJRUTM6Ci99nkltJJZbK8WSJCBFtay8lU9sz98zHnXfO33GbNpn+N4zG3Z1/emPP8an6rP/2xSm//uSZPEOA2I+05svMuBYSjspJMNfzqj5Tmzgy4EAkC1kYoku1LZ6C/fs5QESBBZmwDCFuktQjoaCsY5jLYnnoDLdh+/p7ohHV8k1s+1K1/VigZqt0atGvpQ9qFZVODq9nbZNCdbv1YpUaJW69FwppFgAWaTQXfKGgHWInBxVZkDxhSJhBhKEQhJiiNTTkJ5kEr4yxCQCyH/b8dEC9fyUsDA81rEHEDICDhqgWCHnPk5UDfOhpYuu2L0jz3/oWJX4MlTl0X3IGGsFC7HMaWcogEDxpCqU1SjEka/i+Hzm6a31uy/oJjxHkef46uhUMxG+4/UU3Z2oAhpXcjIahLahOZ4q5UHsujYw2whb3itinN5ONZJbMwm0PDAefmfNGbIh7i9NeCujiWgozeY81UFjCTILmQ7IQp+11ubqv9bb3ZdfcQOvEm7XQQycpgXRTRXvlKcccugXwQ2gRQJa2FA2iKBUOGOF1oN9R3Qa5V8XnPaYcR1EjJW8XmtY6t7UbExOqTHOdJaViYr1FGLqyI5lP+YMDr4xqh+Re5rxYJkGCcMXLf/7kmTzDgN6PtQbODLgTQfLSRjCXY+xQUptZKvBX58qzPeVcMfvrUI4AILjkuwshzmrTyBL/RNS7CmMAmg/toO+olHqImStyuRHSh21Vv1uiuwXVr9kbK7fX118ryXvUfVnkpeZR/WgnTgJdaQABkQeDPwTNjjJIys2CBQ84GRw0pBgZRoxYoWUgNUprPoHw88xobvM8Kd5kSKk9qgAMp4CHSiy7OPLAckpLwqezOD7kAN1cJyHKiH/Q0tK+UWmFwRyxcsaqKcovUfJlalCJV8TS45LFX5VjDXUuSK17ZdThv/PGr57TxtoSobTyraEdSralv9IBKTuw2S6OC8mJT7Klbc4srlUK1YKiNavhPBK8DtKQqqZKBT7Lf2jeLF3TMFKdh+yVXoVCK6Oq1to9+7diEdKHryaqXt4o57M05NGZBdOMr4GWe9i3KSqACSUtEdwVHGlk4B493UaVA0cKbyEdqE1BwVFA9DDYFBJ6R9C+LQblMJBlnxJHKA/bK3t3cE71qTTUqvX6ev3O5X/kZAKWhTFqQ8Q6gtngdGKEaxiXaL/+5Jk6QACu0Je0Yoq7EVpy3oYol6Q/TlITWTrwVokq0z2CXhajBj6S4a8LzJDPUvwxn6/V3giw8v+n8NPvv9BvorlRTBJuSWh8459KwGHp9P1W6g2kkHnnEb55/4LiRmc0T3fbwyOeyXKrG2OhLuj0q5yoaeU4qhjNgyHk1XnfR31RGufboz3rzr1ctlbfg1yVYAABVArEjJiQ5hDQYLSpfcGCWyN3mWSjyeA/wMKNFdDvA0VQd4rySZ1UbKEqirwj1CvGSqVLZwiwmlKRnNFJDoEKtpizWjM5dxL+ULhEnkW0bym/OflmHQ655s2eZfuX/8Hx93P+k7mTrRtC0/wcQCkpMBOVckUi4nayIp8yxlZKawDQDQeN2owCsLTpSRDt99b6Z3YVdXHNyG/qQeruxnVbOiyK1it0sn/to1jSqdrnTv7Dn01N0a31Gye4T0EkpXgqTI+WE0F4rBKsdqMy6hZ0psB0ihVi4azxestHK11KywXfzJfL517x4cR/DgTNkLxJqVzY41hEc9SLqhj9RSx54xklIybOZHC4V3yOVfP//uSZOoMA6pRVRs4GvBO6jtXJQJejd0JTm08a4k6pOsM9Il4uVekUND7GZ1Q8z/66OeXDVeYQsp1fYQCki1IAtVkkS05DUxwveqiCAWbPMpmHNrZn7tT0rgqQWiTNOHGEIdHBIyFsPa1lV3qzf+QpFqOcookrkdm6+ytt+ZhBB6MNeGuRSb/4v8iXtM79aYxAABUoC/RkEJZN3SQKEyjkqpthghmzsjrMwKoEG8EWZw31tTJ9lp0mY8KSish5SbffTFHlprFFdWMlN2YYETZnblsslRlRnOTFAx0YzLSkheC+Pg8g5DYgcLCLyVVUyHcz8q1zs4QLC938MTA4DMqPABAINtzbgUo6PtQn6lo5fS1YWCj6kz2Go4S/M5kX8ui2qemoJ8zdlOkZscOkWX2T8vIjY///z8Uao6U3wRm9gYBnn7T6//9qcXVAAAKgHYjCOg4LDsySAFvGEJpwRSLkCKWAFo7l9SYALG5/s9FDp0dUqEsCz4a7leNklNRJ5L9YktZ1LjOkwjKzPK51m3U3aC0J1TdzdrH2I1WxN1chdtYxf/7kmToDANBUNSbLxryVefK5zDFXM35A0xsvGuJJhzraMQNcJFztgd3e3L////9Ld1Os+XuaGGB30VgBFK8Lk41knxMrlcciFH8/FnWrFCdbWdlGyFSQG1Ycyl9M3s9dh0RaO0HDmg+YMDwborL//bNwjKVuSwsHrtv49/zfys9YcnrYTAdZ//CkYfAPZDFEgX9dQJSKUsSRUaQyV/mkDxHUqtclkMSyUsLBEYYOAX4o2OBFXgRLHLorrdU52ZRiF3FO5X0YWMrWi1IKtJowQApV2RMp+eZmLRAkVEd5vzUhjczcOBu6STk9z//2bNVUSbpr6l7H8YHEUUoD+CuRJRtibHCCOirOwMOqCIlQu6JU56PIR0D2qrPT/YvOHnsZ6mbw1iny/fe81tZ4Zc/JM8vzM86HD4UW6Gbvu4tEQZP9V4x6rKuqg3BzhV4IBgAAGcMewEI5ZKSBBA+KJFNNLIBgC11cq2MNBfmg9FcLh+0qkwEZKp2l6+akQmlfpzliR2WVwbGHM8CyljzSvpdv9Ujr97vIlIAiUCsBcF4moSVlGX/+5Jk6wyDc1HSmy8a8ljCepM96ThNUV9YbCBt2UGobJhhDX5oImfa0KDoGh2fkJGO4se3oW7j5qXshr9/Zx7CiO3dLSRp+lO7vyrw/foenzf/yWLlgBYAAQPKVscAgsDXGGuhTKDFEOgLTZvlfU92IyI4s2Gv4c93fRd3JTPpHD0QtERCQvvbkiILOFEmxu/XdjJC0EhxbU92j1xAbBAATgnB/xOFtYPvi4QACS7XwbgOkslQfhOT/b5DaVIjipZWKsqIF456tHSRfUcxOKvTgwFTJM90pkMZmXSsVhwaDaXhhE/18Alxy+5JVyYiIsfZ0vKKMZZFCZxJGpQpqnopbmf9sxu219r5HLatybrZxmyf07zEh7wkb6koHkity6pHE403i4nhGhrwaiUh9AgEMJ2z/H4MHejFtbVUt2+dqoY3uBHYOHDTuj2a0msl8I6MQOXMIXc7MhW4QchjGDBXQ5yXsLn1Lg1WODoAAAgAUm5m4m51bYF03N08B7CP+aVw+3gzPit4Q8op4nI/jJtUePTcp4f/9/FrvWc6zX/EmIUb//uSZOkIhEBYU5MvQ3ZSKIsmIENdD0kZXue8y4kaFmvAxgkwGN3xkSIBI5jGO6oPoyqkRcVSR0NMdxBCzQgRAyIAlhDnJAoCMp5H+bYMv8uCjjIp766kuZQ1e24kYnJEAAAAwAluQARhQObO11/tbCR+Mz64Zzlb3KB1zK45WPz3eMDfjDrOqV0vR/1ScjK0xj64s+b2q1uKqWeMPFCENofA11AACau6iYeYdeoe/i0k4IjfgRV8BLTi8kivxZhBfV/r/yaARAdb7726tWIjRLl+7f6sHe19nGSgRrgizWZYS1u0J3V3ShDHNBIxnYp5GC1OQp2dR9dxf8rrNcfLNzLQ3mpfx/yPv+/wxiipOn6foKCgh0H5wASgAsEpLbRxopXs69uoKrv5H/2gPAgHCGIwjxUW4PCJPK4tei+QytIklU0LdV603I4tKMjTIQMvqjr0DZCWNPX9Na4IAAAJe4iCDuG7xULDiZClaPkavlYYNHA3mgJvr1O7RnvNWpcKGONsLh3ZNcuPaBQ4zlJfkiMrvX/v/ea9If1jcoG/t+NdBv/7kmTaiAOTVlnR7xt0RIVbPSWFTA5tDVxsYQuJDhyudGQJdLTiBSsdVkCJEOnKdTmcqizED5EZDqudVfNKh1RsuosJiLdHrV181CFUrIRkPVCMMf2OigZIJiRdSCabcuoMpkjf3pOq/iYlfIIipMA0MecAq3Yt8aYuHFpZYtOms4ixDWKpQEoCGgX4xjz37bm+Jaw7flgASk5VEgF0Iez2LJpJyNvSu26z/J+ssoXzl0zQkmcdflgm2gtesUf8UFbfWeeEdTMxz/tZuMh/7Wrlb/3jhdz5hhvde6de1DuJ/H0yoxQYGrB54qbboZFojXxatFOMruKyaNVf4bm4nm/XhG1qDJhuTS8Z/F/4v/cKw8HGuIBIGOplaSBRQIqbRKKTbWwSTtQ5H0vev0wDRvLbGo6Vxe8GAab6F5oQSG+TEm/9Nc/NHTH2rU3N8qiolzvEzrbGRjmKrCllQnUWAALc3WCBTw9JRdky6kMXF02GFx5RUrQz1x5m3Ql+EWrOc5NMbG2SehpJXSsKUZuX/7fVvyt0PMV8zvf5/ZLl1CFKQrL/+5Jk4oQD2k9Vuxkq8D6C6+0NJzmPUWFabGEN0TMZKwT3oXKYjSFVHo76M0y0Fm0XSOVLqvG8Sg53bxwWO+jq+y/+yOPpzXH1WKyKBUQTiV/vGLv1xcubcRdp9qE4tl5cVhUJ+GOKExyPsJW9vmxgxVOREc55xNCspxZQXAwstRwlRoU0Y5DR+Inu2C3yr1JXhp/EoAAAVhYFkBY2NIkGItBws3BJX0nLA1lyHEsBghag2n1RsEoBHKdqTw01agQ8EJumfqKZM4IACfVx+oRSS8GALtn6SkZC1DuqmVHY7oJhwMOCmD5WOHGQed3RDmXDT0dnQi63SRBjFd/9kGX9yJ6f1vWrTkYxo/nKUxtBRS22rABRU2TAtYBioFMUAM57M1tz8bKqZ4s8WQFzFmfzSFCFCcIDH7ny4Y3BbMExzA9rwM6xqmq6wcKUxzudyM8ozFhyEqZ06U7aaVffPruMXrsoPuubbj9Hx+V9OvtmB9MAAFSWSgr6YLeYIEyIv2NCgwBJR0PXVepqHXQ5tOjmFIDTE1L9jbIHZN6oOu3L8Hko//uSZOEMA11QVZsYKvBIxMu8GWVLj81HTG1oq8F4qiqM94l4L8DXKX39XPcp7t+JtC11r2QEU3OuXi3Nlta7btuo2Y4iKROVVVNTcMhr3Pa26/mtNNztv21x53NOZem+2+I2U7gpLq5MAgAA4QU5JBQaANBbl1aVdqpIVf5zJTeEofkD4Zz/4N7Co/lP//TpV7Ha7flugEGcBXo6uMrOzgxkHUOogKO6mdoDULUOxqwbbUp6b4I2079RK1USMWRAlZmEIDhxjk7SkfFFfT4R+Ijk0Y7L6J9xmlmtBcvtkWAFxb9DL/f5DtRfLr8xHV0W6C385HIO7z8e03fVy0IaZHLJSPs56oT91q9UdfZvYGDf9WVfX/vr5/Vl4aUE9mwqVAEC0kpIpzHBm4k2Ff2PINoh+SWcPlYnhDqaXjF5uylEiyntV/qz50qrIOEVtDN2dTotX8lqFbs0lVydL5yO1Er//Wyv6N68g3WpAAAKkFRZzRRzcaSSlosCFTBhw74FgqyxRs1ChasQAjyMmkwqWWKFOXw/3wEkwdLAF+TXaRAi7v/7kmTXjgO3QdObWFrgT8irKiUiXIzlP1BtZEvBKCjtqIaJfkvpon9OiLT/cv3wF5esQrEJsaWxsLDxNDmijd6lXbhl1o3e+6rbtTvm6/jGrudX842iFrzxSxeAJV1biIgOkCwAYeh8EgLbkkDcwlBGxGh3zLPgsREpWYsD2V0Ewe98SnbjzH0dxzENOchtmobRHutjN+vE3Y1XfNnE0S3XUGHiqLCKf//qMALOUKOkGohIK0oRLAwp4NMlYAOBGPgPFPGkxRyIUBTplH4Tb+sQKxJPfufS0kniVNS3H8ily9J7sngejz33L93+hDNQ2IKdzh2ORjMjllKae6vLu0iQ+oo2nKOQE30KnVm9M/6MXv95NBZuNjq/+MAIgyS7B9UCfLC2bpJh5tTxURKqQ7O+GKAlFRkinSLEV3+b+8xr1lOVyB0cpqurpUimsyNW++iOdU/2UJzpspYtjCjv6e+tAAJSjLAgM8nHaBYywUMBACa5XhQaNAS5AGkPNWhWSyJgPzu38FjbjZknkYk0+nYZ2SdiZXTNJ5QBEI5RRNDiA8X/+5Jk2o8D1j1Sm1lC4EJHCxc84l0ODUdKDWRLyRmcq9zECXCxyh2caKMNIZlqj1EiMjMNSmhkIOUZxRtPjV0NI6KeKKOb+4DKSjUAAAAKQQ25IIGg9K+QiFWWcWlJUr9xW4feiRmfez/vlLfu3b/zEpyZHeuhLNSnoX+8v2+spwXvNEK9Fb/+sAAYVMcaAmNR5o5yIRkOIjUoIQAKNIwBBzQhmaSQcsIEE1X4jKBAEzvn8kgl99iQ3/JXaazAVBFZO/kkiDiMyv/2HYHobr9XozKJVemDuidhwwbKKQNIDq0IIJofBAhFUNqSarjll+RXxkjurvwnFhge/zQ+dh3/rN9f/xPJvvxU68UT1gGCSLyUVYU2pAshaKBxxAQBspdTugnoyfUCPutbV7pIGc96HKzEQcjMUTQOTbTt5jbb/TIq/Ypx58iknO9a1UaSiskqAcUUTZW4wysBQGYqZq5CCsxQWZ2FCAWfU2gh6SC5lWRV4F5AvhWH/fB8kV05oHk0nYc1iann3ZhGZlgT3Q3Qw7DbskpHNZNhhlWUOQI1loSR//uQZN+MA0E5UxtPKuA9ZysNMMJdEI0lQk3lC8ENHyzkYQl2ojjUanfLFYs76YOTEKsP096X53nbT39Nn/lN/OuJFPgd7kybqXPtb4qinuSAAQpMkbm9vFNOV+msobapOXHYzHo012QaIi9LqKpdHBTjkJIMqO6GhMJgIGBIWEjWidi2Hh5CqXepAzg8z/aZ5CnD/ckAJyf9bJGqYpchUrYqaAb77gqHXVYVmI1afvwVWoblEgrgtIHgTUvj53Sz697Wy7/3n/Pv4NzClatu+r+Oh0+cDjIHZMJ8dxYUeuZf+5oYfEfMUs3mnFiuXw8v1Ouf/fdM4hA/8qHMOQWTptNtOVYTORIIYGUfv+BdkJUi4/rhgwI61L2R0NmR6+1NG0bWh7mdhmOFSi1dlyqi4zFKuT37Oa3qxg3T4sI/KnA9jXRp8HoAAAu0LuGSyHqAEJIcZDPkRtGyDMAKJSKISRop+wftK325LUAL4ObaNRoAcDm3KH0JgQyKP3EXfQSSu9TyF4YVao4Mhy/e7dgO3l+pnLmGsOb3rEo4iryHm13D//uSZOcMA+k50It4SuBE4xsaMMU5DPlXVGy8a8kkH24oJAl2iWBhr59MbBZkvK3LxYy0vZZUDlTtn/Mv/9YzSqhcRLTHEuhbM0pcQOMASDKsOofBcioaqUWNYQT9MFM3eD5rsdcD0qpLK7JBRPoRtRApjoR0QphMxk7nlHlfoVQLMEw0Y+IfX0ffO6XFyXG1U54w3Y4ZEGBHlZM5xFU6jIoQN6BkqHBs7LzwFfN8vFRQU6LPf/iHAbMbk2e6SCCxM9LpXRhAMlpqKmQBRT/QAdBw3c8Wjl60k02PnWpPqn76te5n2c0x8H7a18OpzYY1j3tmr+aWX1FTeP/+KalrnD3P5IaB/AoaYLGfUEJNuW21SVeJ4bn5MJL58uq9hsd/KwbfWqZz9L7aaQp/xYkemM7IwyIVjOx9UJe+tm/t/6q33ZVFE/4QWVAPcinMcCPzlQ7UTgACXrSAEDKACdLQgBS2OuRAZKX3EYzWVgYwyQdw/FLfcBO4mdTXYmOCLS24PlrRhNdygvXkyr09j1WWTZ3amL23N5Y1rnocVfYYkjjWiP/7kmTsjoQiWNKbOBtyQARLJhklS4/NAUptZWuBIJ9s3JWJcr0+oww8z79HmdUOPiT+HMYJjn+dGHGyo3tiI/jB61Yn/0BZN3kgggEtvf5jkiplUmdarQySr5ZEGOnFYujC2YRgjGvNZvODM+oETev27/FG6OoHHXotYhzlvnJVF+qrqUtvWCs39+7EbNeniQAAAOPwN9MZCDjAUEgYiayOBibiRo049T7FECSBRZseV+gUCWgRLUMaoE3hftszrUVABlGEOjRSpMuK/J7qnd74i0G5Hf/6Srd+Ow5YdWxnSCKSSxWZSzYMjaOszpIZmvkbcQn0KGYvVn6bei6sgj/lQCXt1kAMNGJJNJN3Dux0Duy3jYukSNfrqnoV0AJjD6dhmzH1i5ee2DppDjUwaZOnAC7GKQt3FUWWsWmo+Jg7ohEKuJItTXZiynXCmWe+9NUAAEuNhx9khgZEoglGTzlEJBY+KimKEnwNBNAlxUpa7KoIciIDRXIOji2wSNJpDJ6hb+vY+LLZv1nyom72tfF+wf//qg1UVwi2t1QrBw5kXsT/+5Jk5gwDnFFUGzgq8EbDCtc9jzgOlUNKbWRLwS0MbjQ0sOYkMlAY3wapVAjzyS4Nno/dTT/9fR+b3L/qKhokeb0qio+iWkk50TL2iG7Y7mRmxT4RkjL0UlgCK59ZgeDzuHVByorqev+POq3qVupzHRCkuxTl0p++S1ZlTK9Cob60KcqtRr67++ToKs33YL8iFhYUmvhAwKakKAF4YLNRsMYmg0sLzMjy3ZfAMiMrB2UrGuQ5Rc9AmVn5M28abAV2v//Eojf2MoYSEfOXt3htJ+iiFE/VFDH/8lh+lrnAEPIpXYxWIYHgpjCpqlYyRRjuQEe7IVXMgkWpshWqgxUfsYsZ+2vo9qtyvPk6rEmVmqJMKQJASjktDFpILNPAi+eVEDGHJsPBgp0Egb/z/+aZbIq616Njg0q7C50Kvbfbsc5SEOj7qtjJU0zzmfUVMOzxAPKc7z3l8q8MaiAAElS1RsTFTkKySwSEiAWNGmDhESZhS10QkFXAANPg98VSCCD/fJH8HDBDYlrNwEg62uSVg0xNX77g16CpE68J/n1//itP//uSZOeOA3tQUxs5EvBOiXtqGWJfkCFTRE1oq8EoHCyoZBVyuGKk5DIGKYjK+QhzOKKCKSudTES3qR9DHHf3TKd4X9v9UfTadeo6u3qK4cAEgLbaAxJNRSZxqgNdCyi0hzHlA7NZhXrzbpnQcF7qNNLp0/0RzWubSpM1IhYdsY8iWP/XXbd+39JLO//2AAQTW9QKPjROLMnBX0WAlumoSoBsRYQ3EoWR2CUYFmbjWAf2oh9rpktqRfyJXU7FGYj2HmUVaSM2qfCpX1Kp2r9urztjqkIYxGacqCkQzAzMR8cAFKQjo+rKrKYKvBzODgkqAxGm+dvbv/7/xXxAMnyGgi1cdKbTSsZEZjInv3fDo+Huk8JW7N1s9zZlfEQ9qOOurSW2f//elFMu+rKo1FVPnYdHKMRRia541u3/6cV+URBMPDkEg7+OFCkCCQAClNE9yYTEAIItUvk30RlphRhGRPsRYpgaYCpLKhhfT3Ii7GinFXKBtenoabFdle3/hN23vkizbxTf+PyP6+kOk9+c/Bx2rq7aVeAmGUW5pDVc6rsEov/7kmTiDAOMVNObOBLwPWRK9xmHSk6RV0htZEvBJqrtnGOVflKpoERHWHEv5al//BCJv9UvJxKjBmWaSlQA3JvmJBIdBTiNGQkrLkfi8dqWU4X2cw0quZkdQMBCHZhBND5dABdEXoFr7ZfNSBgFAYnDgRKiAMHDTzgbBEGRY2VWdIiNlweuk+SnUP0uXKAQASSCoJ7hKGoeCWBMRIwcCmARh1QHa3plz0ncnMfwoRQla0Nqj6VZU72FxlOoOUo3T83/5i66kp7SVZGpaP++4z/dTMIMt/uHNnK0v0Wrc/IF4rSHbMS/fezZ//jxcbFsxlRD3tMQHQWP/gCH//DKR4wE2nIOQIZ1IByfsh+Y4MnsRcqgrY1oRA/LPndaX+HUc8yklIQokxRJkPd2OEWFXq6oYrb0/rnFx2zttoqJI+LmZ25xOqLv2cp0nOoAEAq7xooyFlyYkGANA0ahIFE2nYcCGmvBI1ehCvFILNCZ2aROmTKo51IwqaR5K1digvJKT6d41imbv7br7a+63pApW3D9Fl3f5H25YvaTcab0qXCECgP/+5Jk6oiDflDTGw8a8FDiGqM96DgOMUldRiTL+S+ga5yTlXJCRdz3vlx9wYtmJYuCsR4MNuku8t2d7+PSlbRUOlhxiM9c99cIiDxKeHha1h/QycAQESabnVSV6QOL0uomnmActJJ2x4dLx3ynu8jH//cz41Pt13t33O9mp8TfOp7K6SSMhHFDtD7qQOBxqnuqncaHw+dAIz29A42QggKNxAUaD4fj/5d4WAAILcKLjbl8F23HlBWhmhF3l8jkNCkiuwu4/ISyqZSmXAXYPxQVY6nLGKAga2WcaDd2MxIB4WAIgJIFyIiHFIAoZXbbQgHNsSHATbnd9tAQJrKxQLoF5kF1Dgui4OAQQ7UVbBAAC6Czq6OayU3pT8vD3c7m3K3wnPPSjGI559hnn5wns15W2vBfQf8MYdjujsJdZfN7AmJoajYPjefNUL33trkueAE7CxGq5ZJCNwHIAiqekLhssq7m3ltEAd7DkAhFpHw9u3cpDi1jPm4PuHu+nGPUH1tf4uP3bD7bOykBEONDDThK4p9mmgACEICST2gK8CjGooVx//uSZOqAhDJYVBsPQ3JWiSsXJMVfET1lb6ShLel/oqwEwxlwJeNGiuuWKRrvxBM5NLdyqTaaQk8VuJ3dQldmxJI8iLNSKthpISIJ5RErZS3TM3WbskU2xTa/eUiRzfNef2rbfHNh//tepSeO2197Zsu8douHTiWz5KM81jbxm/iikn4/xTUgBmLWUrtIP78xHu6v7RuY39mV9E05Ynlm6zGrHDFBIw9YH9QwFSjU1Q4CHytGW8rlW8VSGT6VXKMtI4yH9+kDL1XArgvWsIfVQSUm7aUSwaRrz50Uk4YDWO/HDeG9Lu0xvcKi1DSk+8VrUtfLsP+KLVlKGEa1j4Z9IuVa0qhZG7YYUkJYUR1NGrk/N2LJSubU2Ki0HCxy4KDSgw+K+F9/93136AQoQAACCW4KJBvB+z2oQGBWKdNez2IznnzmMZSLcgZ8rKf///6Xt5WPh9MuZcne03bQ44U44ot4fdiOi4lC9CbLTDLb98J/+a7/dyoAFpASSm5YBJi7405KSl4LJAisuAlFRHgThzcjh0+tcNvrBRjJfx13anW19f/7kmTGAAN6UNtR5jLyR0hLIDDDXAulKXdEoGvZLprt9IKNcQTH/Gd8sq2f8YNeoDCkzMWzCwlI3IxWldwZkTODq5pGJkkZbG8jWS5lVI/fz0yK0+5zHJS0wgzQADQuySmIrO4xYWoQIwg4YeOWbNonWPlGhFd7MgIiWaYrNVndGYhrv70yc9SmVTWqdTRdy3OI0Ei75ZrjP/v2v8gAEggpOaQFeAjdhXp3jZI0Q9vMj9IP4ojPdDV/J71Gfq/QxZULP/1XfZnPjNnbjnlLt5FCoQ30SKJNyCARxp7lH4ux1r0nBJW1mA0mMlIzMSZybUuf+p1z7Wt0XI2RiSVWJhUJjQgBaAbJKC2dOSt2ibZINDE12yvSl40+vIQecS97hSMaY+/Y7dxKK1U6w1wheGKCZQTIqSQL7FCvZfC20VzT/N7H78V/fooAAkqW4TTAKWtxd6ljQLJG4NDl0ANmvFw7G5kUFRuLGmCkS7/cr2P1uERFKQiJ5b0+gunvsUuQZ3z8z3zPwzc5bTq8mml8ebuIupuNtn8dezp3d/6b/9ubeZv/+5Jk1QBDHVbcUegbdkGF2yI9BUwMnXFo55ht2RYM7FjzIOHz+d//7Y+fP/e3ve7itx9rULawK5mNhHnUGusNApgKDKMJgxTTN3G0iMtmexdyjSgvwy1bfOlrI0eGxoKZS9S3p3eLA7TyaeGXtTG7jZDXMvE/ZafvVlQb3fvn/+P2hzUjkOXStCLPxHKqAACUvUTSrOxSDmyKwoIV6M9pmryQmT2YrToFS0r3A32eOS6FbPJcu3dyE/knakgasB3leb+pSLnRudDZy8RzwjLxDwnlP/tb5h578LiKRylS9L2XubhqeZ71OOqj6EhAG3AwuCx1RAzgqn175AKwTiWkknOgvS4A0IrfeaP6ClmDGVA7ZBBHpTaxC35i9i+r+l1IS4M2R4uogy1KfS1Lh05SVy3ZPYQYqFyxw7FmMZWaWKmjWXdIOeGLHqoAAAKUkWAyGDIum8rGmS2VtGAhwH7ZBMvo3e4mH8npi5DbwddgAinL6OMDTbkS9dsWueo0nBeuy9taLCtPVMcbH61DMWQGOHBAl0YXQ3ajdLtCc1RlQmrk//uSZOwMA7FX15sMM3RN57t5JGZdjaj3Wmy8y4E5HG8oYo12e09zhf+0hMuFpn4b9+MWcP7zDGTyet09E1QbiskJFFOFWk5huvoN/a3T5T5z/jC1f8O0MDoN23/76iNuX2nQ+0fXqFn+N8/2sLtQ0MiKFSnDrE1+Sq8Otjwj9Cu+7F9Ofw26PU2h+6JoundxwoDALEuMejVJIGJQ+rmWghEa+sliXdtZQkTK7y1Bbtrapg09XoYSYmcTOIbfyILd8r+d7pXGGOhDGVFbKxlNGuR6WEBpdjOYoqys5yEKrXK7z2K5D0JF4K4uQqIyYuVikGL1RZHl45Tl4akoCPEikmr+HpkkXRIbjadTdSyPdsvOBq/2MuEWzCH4M/OfS/+E2WCI4iCKlRXXvoglx4dY8XYxSbYsFL82oKkbXLemVKOat7B2SKLOqgAAErkdScCLc0LpxdjfpDKNrADy+8KiaBTqMvimZfvU4gbjeqI6ExpL8BjQr130n4AilK/TKYtJqeT3QlQJhYkePQjq6oyfImHHIzJC0aqMZbK7VSu6TDNSsv/7kmTrDgOPSVWbGBrwT8lLqhjDX43lNVpsPKvBLBVtnJMNNE2iEyZOsJBsj37ryoN++vxnF133lrVNtoqNkiC+izAlJpSnLiUgGlrd6Pz8fxraArLekI/Zte//vvVNm3faHCOZ2c6EUWDI8OukXNpJWyJwe+pDeULLPKqY7ETjK4AIpN2lAFavvnA1Uak2SGdTFZ01riAp/blBJvmct58E4JqYYMa1mJ/pk0ysLjFvetJ85zv/evfPrHAwzTdDHWuHD1l0Yw3FpHo45szl7NgyV5rack8l/+fZ/f9VS5OfDH8j9y/YXyArQLANFFO9ZG0xxFY+i4R6TTRG8IlSYPyqIq1OxWRwgYAEgQocE8SUuMzw9r6HDPLwy7NV9r9CWDF+aNQ7Gq+X8pArvt/OuVv4nWiffzJu/8ZBo1HVAAABjHfDeROCYa0QDFtyNJPQcEC64swrkLG9fAHap2Kwh9wJAF5C0JmkZcN3vfkXDitD6AaGJ2jqqtpr8vgOdDFohAzz3Jw0eskPpptpHT59zZKsiOEkU0pq5JuCcpTTklt5UM7/+5Jk7AgDr0NVG1hC4EEl28oYok2M3Vli57xt0VEe7ihijXfvc6tPUW//ITnWZde92N+4sfBJbCKSkso8fLMU1FZqoVDoACUinJOBOHIPufwpMaNShFL5rdO5y0fpLk+f/OeWZbVWxDWI5i0ZRI6NU4cz1OKvHUqWaymZTKDjBQRncFmMIR6Sy3HECttoqD1QAJKchKYugBouq1hf4GREZ+G4FukyKZdNawJHASa+/F79c/Ma2vv4ktI2vh9nGq0n/z5d5/bEIsjR6HUsXYy77D0HuSu/dbkKjFcxjFoEWMII2+hVECqhneNUvalMe39W3jlTdsXBSSmwIYZk76oAemTi2PQwIhA5wwx8MJ+xgZm8ocTqUt2az2l0sI5IvS8Fye+WC828/I5KU7/8OZyXQhFRyuwQTPn8dakYO8sJaRn/TboVAABS+ENFLko0kiyZWc9tRpW26KEEBCvpkezw0y2lKfjOdyRnlfITuV4w1YfGmnj4fv4e5tQq/O60+sGjwQ8dhF8kC5DiOTCFXrZLD9ybrpnFVIKONiYhWoX+wpcy//uSZPGMBCRA0xs4SuBNJ5uKIONdjLVBWmw8q9E4ICvMxA1w8v++f+q6fgzBlxdFdnafRCNT3n16k2mnMVTEE0Gqas9iAUqMii5UOZ1Ejdiko7uiH7Cgu1GSxYOjpaS9iBU3vrR1Jdb5jmYq00aj7ocMC5G3c2b1+tG+vRENsvg848IiAIJJKSkDRhoRMtic5Xly7pNGmoy0TTAuGTQaMNUJSr8/YmJS9HDP3c5nJaoy5P613T2zpKjKV0YGCUCixRQMh4QdnvaovVBtQbP7QferbPvlBAhIG0P5Xvb4Lp/irlLWAQG58kXIHSzJ48wc48H5vwGoTAGGgmoGljRYpFWyjee5Z9O7OpIKvYKswnHFIeF1pVhoxV65ERF/jeHKJEaQqyxEhdJSRrzhGmvL2KRpKX/l/nP/89XSzeRPqFwOh8gqAACLuoDrBFkmbiIllADMRvh13VIQUrg5TYO5Op2c72o8zCZHh7kW/Z548SK8tbdlYx7cXOVqPsVeoVJCbHDrTn4GD5GvUUjrDaqpacSXcVwyx1r19N9z19cfX8jCZ//7kmTtgAN5VdSbDxryTmo7uiSiX4vtRVzsMEvRfSoqzPSNeIuyEdlZqeKU8SNaQpECVUgkklQsgcMygWsAyADWwU5mLrgEQ1/sdmQ/Ltufaraf+qafeSsVN0SvtSuvzKf59N7lwbQVqYVAMugw1v7NRx5jvKv1Bg0AjWRGSlYAAgMqg4yf048iBwhJR1IHhBoxgKCnSu4fOJ/TZjJ1InIvIwvf/1ooVw2vl8nFlTrwM/clg6MUL5yl2bkopHzln36G9S36X4tap9YfVv5ZY1FKhwvYUigeUsMMxdzqMiHi12WYOscMEmL5JOyMPnltR9j7IPFm1MOahpnn+d/bs/7Jx89ZRwABACEWmmpeXWFcbdi9bAsQki/toT9CWiUnDqr7F3rDigYwIxyE0mkUyR0dHJcbfUFtMDwoYMLUePny4oQFiT7xGXvHkl1Ejqks3/dPXIxjqxkAIp3Z2w6siMV65EiOw5wHaXtQz442UPujWlFGZgaTRU7aSLsobP9dzMaj8fWiX1aGn7JbffDGcUlJegiNxZ9ZVWIndO7Mx1opqq//+5Jk7g4DVD7UGy9C4EinK0oYY12RfWNIbeDtwUeQrHTEjSwayHnFVssqtjEMS6HTFXj1ZNRUPKrs7ndEYKtkwAwAAKbkgTno/3loCB14lEw3B+xydrlmB7y8Mv5U/6PZAk9Kfp508tNOcaYAaAfi4nBB6nT7XtXiY2npZG+r///SAAUpQgRDFmKqVMTQ2A+7AY+jKRPvcOHUZtlkUwJLSBL4xPhUjmXyATr3ZIrRWyeuj41vmUzA8/drY2QjmRYxBCdjSU1lnpJiGTTHf51VQwvc26Iiflxk3afrM342JavZq2eTH/3cqlPVZW9z1Qi3IUhBmGDo6wzcTSGgfDuiEZYahhXDVRVlBlShYicK8nid2N4d+UgxVt0a+uy9jsRuvat/ntOayfNNzaKK/LSYJWyXUvZFOga9lv11GO6iIQASXf1O4xRq6oaIFQX76YiSXhjomuDOLcAsC1AqJFYRA4dF0RE/GSLZYGRzQ2UdKiRwuKlnOKUkNCFXTZHoPNgr42jZ/cpw8/lDnDFKxNTU+tSh40i5QWZ/TBhv04Xp/GFi//uSZOSMAzpB1Zs4KuBBorr6MYk4DgELUmzhC4E4mOzYk5l27/wWYOfvwcfDoKJbv47R5HGGqN10AHHSsVxOpGo4GprDc/FcdNYnMsh3KiSQ8Wib/oZPz2tpttvBfp38v8r2foCBNDu+dUmoH5+UTgUC0Ynwp4LAw+hwiZihd9csljaGMLL6OxlwficEl8FChk/4Ojn+nA1wwEJSS3ZO9lHAvKix7hYaokIpAPHPChSJC72xmMNiriBCqINdjxoJn1OKeZ5w33Iz+kfo3ee+pElb/+5DKRl5nPaH0nPefSkiUjain9wbkfUWjX+QAVWiU0knUzbcGWBHtJnk095we+JfAUHyJA1jDT7TlrytVq8Uim/W+rmFe+pTeGLEK552kdveHIfh3ZiDKCcVZ4cg7IQjhZqcilfpbl/34JekbMMX3M4xl2vATz9hdWUAlJuuDcbjy3IqIERGmRDcW4NkZ7w8Ai3/Fk8gs03KI+vz7n6r8ks+5L41LaqqafPSua707PE1Jp7z0J1dadPy/gImyQ8ouzi8iP0hjxl/LLP/4Xqaef/7kkTwCANbU9YbEhrwbEp6sz3jXgplK3DklGvZeyut6JQNv55WY4ZA34KL4slwVYxQRkuOAGr1G1R7U1hxpo4p/856SzAvGZWQAbmeAs/AsWZADCCoZukxvKfXq5WiT679lS/ojtLlOkSexE9pvkYODfI5vhUR0FiCdweNCIYmMK7QqhEUpZdNP9/ItZM8MlQmw4w8PbQPgKAUkk7LNWDi4+9c9UvsQQTgsSVgPrkdjBXsPK1H0W1MfGzWSvKTz4JUhlkurORJE64Z6C6q/qtPNnzBgJFFxgxTYmBLZ5tLZ0vZsmdekX9Nr/9hzC7E7CcHN9JmCgDrlyenO1LsKuF1OG9yCg1ORKnR5+onopgQP1rnAAexiK5VcXNZimZ2Kx0EdWOiqhuyE9YlgT1qb03CYpVrrCuVE4lUq/zeuXt8ve5xrfdn+oYOlfw1OgABZNAt6XEHhKCgUnHFRwcRNAMIBDMwBoRhD4CXLjLrHACyR4xEOTPbEIB5MR8lEByN/H+ZnLbwjDPNDK+YvVpWQM606sS4IpCOeHHFSRw4O0lk0wL/+5JE6gDDOFPXmw8a9GMJWtJhY16LnUts56Br+V8ULAj2FS9xasyJqYN5cSlIiVq1F1W91B2q9swXXP/wiivHPBxSHOrnQRnm/m9lZ7QyWPftUGvUgAFItuXCx6etQOq+FA346RLaBm+hbjM96P5T8so+ldnNSdoZaE8qgmW0Ve54inmLj657qv71qL5K79IiWX/5R7nG8kDZUp5gVlvc10qd92mg9QgclJIpRqszskNiHU0WPhzij2EKza6sjuc2lF2w/PvZRilb3vZW5hswjlwzmvUbmxHm5wuaivmNTOqquXl9v1MoRBbZ6Z6z+/0e21jRz1HGzpZQSDKixFVtlcuS3CIagAAS/SBBEmN31YPa0DxRdLpQcoVFVLR0UWW6oYVhTHRRzSMbEKCCEsERcFzYLBIsERZLTuWfFnWmflccugACU7CQJuS2WTuSEAkBYCYbiQ1BI6xzaCQnKCCHUkMF+VT0mct2KfOmlzjJF3MqHvY6InNcPRA2U8j065nTheikZA4bmsRRT6mCVyr4YmVFYAIboxdBIW4FiYDAjYuG//uSZOmABC9E0hN6WuBSh1sHMShdC9D3aOesy7DyjCwkxgzkgfDcKToiFoknZaV1Hy6AIjE2Nu72jbJFURXJg4ErLHogQDQKuHM/8Z1668+/xb//WRLyprNQNV3OVUb0otNDNb1z9OxD30vRCFc1k3yqc4yLYhCNlXPQBBAwfP9Q8ae59QKmLBlqKdAYsvbmeOGBaXJYCGeWkg02rDRJEqfWBJLL43IJHcm796jl1++7EupHSvlL5QQQSY9G7pjKo5Ep2m8Iqzv+upbIi6hC3+12bO+U/g2/dX1NXc9UwFJDVCrP7vf7oJxEf6Prjyt/YIBgoEYBRIKnzMqW+IVSpumGiclzEBN7j2uNak6rNlRJfDdLV9O/1HIWORRHIbYzEpWrI1YWV4n36XnxgaX75xZ+efM3CD4ItgxfmTSf9McQPytVPRGFYf8AGCoAJJa1N5dSdAcNWNPIEwI0ez0SHSifjKVgIh6hzEu9zGFP5caeM9bz2htcJktbNYkaYabRqpZt85Depaz150/6+objbORb65VXjv4fEz6y2MbW+9mop//7kmTujgNnOtObLxrgU0k7GiTCXw3Mw05sYMmJYSRsXPQNf+/3+na3Zk218SwFL1CR2j8uKmAyISu6KaRSnsmligMYsWGsovcgWGhOQMJrkwgQUdLVxqU6jEmMIRqtmazxkMXKLJQZnnrovawxsnez41vWs/dt3nq3v8f53+T8bG04We5ISWNWGfyLqOJWSY5Obpw1wvQrDTR7cX+Gyo5RkuoEh7NlvHCebQ/0fdl/2djctf6Wv/Utv9SlL0IY6RDiJCCAQxAIF7Ea7YmxhCpu79//+6yC2LtezeMZvZ2RaHve7tBB53t/4bW7NDOnt62Hn7/+yHhBAQaVLFWQQCGIYDohBOXjQ8Y9EGuoFqDU+7EQVvEDsNBbMqHKeKGOQpne/9N1TIbZEL/yLM+S15W/+Eav3Mg7K8/ePk6ngwOBAosXKHF7hzNHYIhOgsDFkBuLT/lMrymToj74fs3gGaBCAFRsBIEFQuBg2aa6vRtpeWCQ2Jf9/aO9h2E0a/9M3ec/2zNR29XEuE1sFg0MGV6u3qvsoM4kaMJStb6PCz3dWfn/+5Jk6g4DT0NVGw8y4Fkni1oZBl2N3UVeZ7DLwYSubSiCjbxXj7E5BGZazEKYURS7KZWGQKMxyQNylSISOp/+FiPfyCDNAgAY5wX5sHXzrNDrQRRmArG0YlTFPfJ28DLyLr/lcqYNQyVpymzFOVE40ShoTjIR6gfQKcPNNm0Yh+MHHUm1Yhtfy/Nr925b+65+IABJcBYCGw05/gxOCC0tmotZDsSjahJoOUB49iywcuosJ9L8UKKVpYsiWjXLN7InLM0iyXLfUgpIv71tTuKwBlQmJI4IaHNjZUAaJEuNCI0I3mIoLjkIBOrl/Hff+u//4/uRKT/pJJFOpmRj+bStqHxAlBAAsMzwLThfxC8t1qL1+0sj7fp0r5fU19HUjNPOI6psXFv6s8JaXNniVT+6MZ2y9CrZnYpRzzDLFRRwSaltaY5ZYUd/9FUAAhO0lGAchIKkO3IVACgxakgQUeQjIQRM0YhpwDwXbRLCvl/25zqwuHtAeYTpowbt3fwH0wUUIWc7DjrNNS7MqiBkcVMYaR7uRnqn0MZ6CJVES5FQohVT//uSZN+AAxlNXNGGGv5LQtrlPYY4TEiRWmy8yUlYJG7okY1//ndCGOpTCxjwKh0PB9qLawaSmSrfaQYVW9FJJJyUr1xf4g01ikMBlcVSW1HMFS82V5QH+fwzTaGSp91y4S8dabkUIyzbsLkaHTiGQqPVVSCMSkEaBjfGxgWcVDyBESJexv9+Dx361075QASS7GlHKmIg2JP0OiMxCCkbgKQvhXJcloT0H4suOlk+1OyI620dFbn9vNDgwnC+liPqeFC25Ut9ZiW0VdYzIxHL+ZHAo306bdi38yj8b6x8vw+wtf18X3GyH//LkX+Do7EbL7UAAAlQNxPAFbELJeX2VETAKjndhJAdQ9z31Wc2kT7Ha278oyryjVWjwwIzMQKJQ5mKTHIVlUueqZsqnJfPQFsrEALvNCVQ8TDQJTpJ9ij6XpRtoTo0dialAAIctQInJIjS1ddiZQ9YhE5wOWK3mkCtOMASFmWo+FMpTZfxntWo04OFBSFNmTDNZ/izt/LDtFgYtW9sYNduYefEGUshRi0QzaE/tPMQQdZiq7zkKytMzv/7kmTrDAN0QdSbLyrgUscLijxjXcylJ1RsvGvBXJLqTYwNKCU2BgkF3FQ/rZWbpZPbvRX9ovMEBtWk22nBwGcGwpXAq1EceQgUoPt648ETv5sccy2ZUkJeKRbssTaerK4oY4WyGKtT3Y52InUYSHnPU1862cZpl3IkRErPNq4zXj4y4g9pLY8iTEAAJSmqBE0tgZTZf4XgaFA67DxZZfcEqTcihYExZpzQ77/tkic7SajEPb1dq1+WcrNbCav0+qWmrcNlQc0cHnD+lNsGNaLB5f/AR6B2MiPXcMalLWPO9vaVcxz3Pl5qWDzSjhhwfLgJ12QTW+XMAAYAwpS6QTBldQ4CKaU8XqZcBeWTMrolqhJmBqX7TdR8/bN/r+9RSho7ilparZv/yzsq9n9yrjyVKXzB61EA3GKB0u4VNDzldqql9usUAAWhQswqEjgwp0hHuDyAH0OvgkUy1ELFUWwCGoOXGmcwa2aV3WyfdbJD//A9+6+t/6ZsuoYo5yXSPlflLbpr9XHmWlKOXXSmoWyqr5RGcg8HikmeNDx2BqEGUJv/+5Bk6wwDW1XUmy8S8FOJe5oYZV+NjQ1SbGBrgTscLCj0DXRSZMGbHiGRfLoo391Pm5Zc/RdekXS/1MvBa3FKCACaJmb6FYfBjqYY0T4sLiQmQwWi71GD8zMnVHYwirBwxP+/Dd5VRn83dVU6sxb2UzFCmupCtyS03XtnVEJlLgqMr+tZyK2VvI7rTjULCAASrdABsCh8MhRYM3yQoeAhayINSTHGdUVJ9oxWLtqjPUtNWE8pBtDgJBirWFmHBmq4xrbYqUtnN/4XnmztHU2se1DgZTW+yw/9Fc04Y9OFl0IfwiNoQavAjdbbVJQ5d+O0L0Xy/5l95RHq+IAABlRNpXTChdzaIAKEPj4NwwJSEHj2eOF+PlLmR/wGakda4aEfP6frsaLVRRESvKUjMvnEc/6EDhq45SAhU/62/s8StW/ryFKlABfPIy0JgBEKxSw0ucuLArdxb9Hpc6iQpBnkZga7TRWheH70rx/OW5TcYvVsYxet1qKxUt+qgUqzi1lUVU9inpi2IGNGyKR0oQ6kS0iCcTRGvddEG35+h7Ogqwv/+5Jk7IgDwlNTEzga9E3Km0kkol+NpVVQ7DxrySWX7CiUDTS4WNTi2tJVUL9SACSm+OIakX7QFGcoIs/UuLUjgBRgCwKM2Aqg07pjNLIt7deoSxjRwsW2y3W6XU5p1QpEUiJ3cuhUVEspkUp3SRVlchkMt6fy7s3rop/0HR4RwCI/gvkBAFyCSdYADyjyNRqzBlA61yAQMIQVMGQKDeZtqlu06BGxs1ZhJWAawfG9hHassoPdmn1M0lJKKGW8pulkh6U4+VmZmHYTlDutKGVbF2tKc6NaRdfX5ceGxlMNqefSy0PTn+O+O0HtdN99D1ut9TKCAjLRUsbkbbm+qn1QVmwuiFommDGcYWQUDrixPNVIyr0jC/85zPh2VGI6x6wM9uR/T82pP5/ldzLare/jC4DXUhZAEXb0e+xvS1qgrQQVAAAKdR3P9IGiBjoCFAO4gkL3oHIzGAqgYjKhGYhgsVGyqcl+Egq0lW9f1janc4Ijc5aleE9OyOvainAiAVzZKohCOjMxGMs6K7q4oUlaEQ23IJEIpx0h/kMhBIX+s2o2//uSZO0OAzI/0xM4KuBW6pqTPQJeDej/SG1hC4Ezm270kY12Y7cSfpeX70t83nCQAwk23JMCFYf+XC4V6xk+wdGBKhD2BG6RePzP4HQ3NjOBPTc6RZSOrtIFYTIqMGBsWfHR0fbiiw4l84r5SqVhH0YThzEKOToN1+Er/qrkAAQE4/K8hgRxihxYDmWdmXWnJDAE20Im1qDESH8GsqzIJ46VhoO1ay9i7A+eq9FzI98fPYGJWNExvK3otx948OkC1YuwcEhQ7IKHKaYr1PF2ahDEOznbQx4iKBwdcZjGExcQU65+LHBNTqrKMyj/dTOlKVeN92LReQFBBoEtuW2RuwfQxsqMThUeCOeISJ7MZcbLHLmj5T16HL2av+3OyJXq01Kqa1N19Z3QASz9nRjmWU/UgvClIVgoPO/d1alR1U706mrWHAASE7E/j5fKFlbVBwcocIoYimKKEkQrGaZMNYwHHrWYf7Pv4/tv7tJjjL6achv5TIcaClkFyVT0n1BNTczftVOVObu7ua3rHHXahhcilUziYkYofLWjx/SxbBNjy//7kmTvDANdQtKbOCrgTqh69zBiXI8pMUhtPKvBNiTsaMOJersqOoUHA/4m8V1IR2RHkefoV1jX9b82i8+j46gIYCg3YRgfZAUViWJqKYtJg9DZJkPeJ2oTqcRifZtztv39G9TIrQ6nBHUOzlMUhaVT+73dmn0YGrKtHK9mQ2YBHit4+erEYem5/zO/sRl03wKQAAC7GqHFQaALXi5IrgGJQfBpYBPYkrDjAdsv6C5OTBrO41QutAEswvUVHBtFLKB27/uNJ7UFxGXx2nw+xuzTXt7sdxYs5UYpWubM3BkuNORFcIKbhmAwY4lw4Z8tFUpkFZ5XRcpRQYgkE0z26OV4R/UU65SZtQkioBgCASJkA4tfRyuJQnzAEouGwMlWRMGkKcylT6PkVHaKdHLQzQQTyoWQGh0i7zxMmH2/////8NdktaIGi3b2q/1gZqTlHH/xAIEnJfuvAuwSBEFhAuIoAOoh4Bcfh9FQHg9ttBOB83Um7o6+TF+jtcu9fmQwSzHPmyGtixl1eCGIlFQYlRIe5KZfEWi1AoQTggFC+OZdnGD/+5Jk7YwDyFZSmzkrcFGH+vYk4l3PRUtIbOBLwRiLqpz0iOGCvcyQIgjKNZKJM/sfEOogAIHYTSSSl4HsoQFA+VRqQVqzfDwkSBBttXjjtPmyXWB7LI8ZbtEr31H8T95kdHKhVdzkdWkd26HJACmwSXRzUUx2q1UCp7M739fXfouvT63/UQQAAWa+YOAZFSPGQqaOcjIiBm4aBwjLGbCCygCiHAeMIAY13GRqXMUqtLgbBmkfgmcjjW7kAMZmcGxXtPFbyt5VpuP44dq2+VMdKLUUqOVKOhELFSmLmVdGCq6MospAm45aFo2jnt2GMXIoUZTCBv/QiDP/uIBJAKAtkuNFO9cawoyVqOeClwCNEGe/jpL9oR6/5meYp0Smi6ZzUw7lj7iR40sjnKYrD3MKmXVlpo6qhSndafRv3qvujJypRv738rc8nf5I2CxiJKSTluuStmlgIaXB5bmlgAZLB91FtuwDsQGC/m2YEJ1WWVDSyZtqSMvYdeYt2TX98Ot8PY7qkQyBgZrknmvVyI7b4IcQ4gZqaI+nujAZt4Y9XRqm//uSZOcIAv9A1jnrGuBTKttKJQJvjs0jRk1kq9FBK61olBW+e/ZqNJPeYpK6s653VDKHOAIhIkKVrHuTk4z4FiJ0Ts+R3Cwm81nGrh3u+r/3bnlQXk/k8r2R6/9JKZzL73ibxalPepEr1JciOzVsmd8l9S7EO+amE5kRZ+nwp/l7Z+BGLSnT4RecpZgxs8NZA+vhN+HGHgghAqlOSOTeQxDFONsSGNsUJDgriKPQRUIHYz75HjqXKy4l5xQd1p/pokOt8X1BwUgfOelpFWkXBtXPM+YPZ1tO77hGKQmv3keNjUxlvlb5mOamF4Su+Ivqq6+Lr+tBnqPFgoyq8qkUzkqUg4DRZY5RSwUMM4D/QXgyejlV0ZQdEhM3tnfv+GnvOt8M7t7Tpm3DfuxtBAvyznIRzl0CG5K0yXcugggn/tHa9Kiiri/lKskpcyy7Syzz/Ivy7cmUNYggltyXd6r69NckbarVG6TBLZxeWwA+1F8wrN9VfQtrt52Z4MkkSaXzxW+oStW7o66J5yaqDkN0aF9P/nTzBGQMKGyuHsEoiLOSKP/7kkTpAIMdV1cbCxN0ZEkqtz3jX0wtX3NEoQ3xdavsGPMNvt/lYmqfS7Pk4FLLLPn7F+37HmMwXoAQKqtm6nfqpDV8k6peFG8HoSj+KzfH7UzROkiT96VVbE3wk/pjFBjZffOeZFFVn5K6u+q6EnU6N32PCGqEwfgMDUWqDET7Fpb8mAYGcO/n8m3kRzdFcCv85kUhUdmUuMF+vDOsA8mvkEDAGwWM7SMoLYzanoaz0ldV99p7P1vcutwfK0zv5pXmvv4/mxubrrGK+L80wCJCNiG/hKWTSb5ueqO4UPFrhyNwbDL0rN6fn1PY/7PP3+n96fLEz8l/h4UMeQASLklCl+pgxdYRH9epozTrKVgftAhK1gQdI22ArZRdqMJy7hkOo1LdV+LDlduqyLncHcbL2/zn4x/Sn3unpHxWi2IVXSVRLPp2JlepjHU7GqswsOYAENoswt9qMez6ou+9Efuj1T9n66j1KgCAJpFOdYXTU1n/HQSbXZJpF4tUwAwe4LxgDAixTGmZHhxZZqtdEc1vBaUXVPvcyYjUUR2QKHRZjlP/+5JE5IKDAlZZuesbdlvHCvY9Y13M5VleZ7xt2awrKk2Hibiah1OYlyNqdkoIEZyvZU1USN+ph+JUCJH/XGd0Fh+r38XtnTxlBUTcIw1S35lKstEMH0AWSSDtU+Y+kgE0iTpu8N7H1mPZw06jmvce/Ns/u+21uPvs7GrLhp7M7XP3M+3PbupwjAa7idsJusFyf+0VXZfpGawSBTSSU8dMx4yGuxyOVSat642YP+0tUJWWrMItsq6/fWe6VBz9bUscjKq0epDoaom93U1p7o+801TPW70I4uEsUQ5FIQ6B8HY9CHig7GswoLfrTv/zpUFMiVvStkbl9X5GwYkw2fr18Sw7dti59fZF6W+dGOUSJI7TGbQQdDZStKbzz1Oa4UD4YCpWuL+oEKU9X29HQ/XVAAGl9iSg0gIuYAppUjGREHVgGcMAxMdcgYYwMBBxwBFBOjVxGGHFNuKAuaslZD7qPuTcgO5R0jTI9KWswJGFmqKPtRLMjdGOTpRRzpThj21uxBEwsg17KsSvaY1Zi7ty3t3EVBmiwxZBeFKQg6v8/Qim//uSZNwIAw5W2jnoK3xNBhtGJSZNivj/aUewq7D6j+8oYwku/7UqFXjbqk+W/SXMM9/ub5gHVObBF8wFHJd9rsgsiSLapgHo2lwMc+1ynDoL0fVHO7+mt6g1+dY+93zpqFM4xGfOf51HazpYMyypdM//dbslquhGo3esOH0IEoXUgyHhVRBn9BU7/ILKFAAilN5maDHItpxFjDOBC9C1Mt/lfs7XWOKQGyd/69Sm5ez/+7/dfDv8qUNa7qz2troG2VmXc+sp7/aLza/0pD9u0v5q4g3fO0GiD4iPuPGeLf78ze/aZSakS0OIjcYTBmXhgYWbZ15PcuJqI+Y38J5RR/ScSSl40WeodgmxCEXXBEwUgM9/Kbk5ZiKelI0IGEJs0i7uVCpmVnkX1pX+iH3tRGcjPO8tbzM9a5Evb9dr/Y5jscroyeZbI8x7Cq0KAAAClmF6KKv+8BctHBxGOrRCQK4ZC80sCRx2FmexKapelZXOzxUqswCEO25DHiTVb803JTpSdk0hk16PHOA4eJVXzwI984m4c8hN6syajdjCNp94uP/7kmT4DARGQVCTWTLiU0Yqsz3jTA34+1BsYMuJO6rt6JGJfzIyWcwg7XUKg97o+kCycZoOswINCzBJNI8hbk0EHoDW90TTr/kLQy1wEfPzHrt7v3ZiB+u3fH2z7SAAHwBcbv/IQXZaE48Ij0CeaGSgs5HcU5i9dUA3gcWwc3iIhI83A9PSi9kCVyTerti0d70Cvn83ei8MrYzXvZ77X8ITm3ONec13qIJMUgiTzChiYogxaPVEGtubIECDrnlJ290iSnqORo2127ur9+vDclaXQYggc4AAUVP35eRbiwhGzPEjyVBbR61zCnBksu+1dZtI2ek4aoauDkTeX9AnYiwp2qxVDcL9C8hHR+iQqrzxO+2sZjEwkE6B6TAmcpSYk5HCIKyKBGWShB+NGGK41GdVUTj5aRKEgqiCSxO6UyHzdCFNcvfVX9OWnaNaxM7CZWl4SquphTIOn1KuULHSIDV/K4LPQjbhLduYGohEBwboYyDX6SsXLU6AlOLHXoWMkUdrQZCO40aMXkIJmLaypHiTIK7lafpTu0yE0zBtysf/tFn/+5Jk6YyEc13Umw8zcHgLSwokaW5RIXFeZ7ENwZUmrEjEGXhb33KlTX2Cyw/B8VX3GhtxeftM/NzX0gZ7V2esUOE3ff9dAAKEABJOfIwx1HMssjmqVe1Poh6kB8tCBX3abs67qnbTddqjTxxqHrNXSn0NvmaagB0FKBKwQWwdsXkBCB2crI7I9hhFqOiqZQqp6GHx+Hxq1amziRI4zFBulImuSxy0CMVnEgnD1hQKjc8blNMCihnsQxEvk+JmisTbsi7CIk1Xd58Xb+4b53/9ct84uHYrK6B3OKULE0PPhQTuWoN9N/l0LVR2UAhAAAACXdsXqFNbDD2xSPhB0OBC6U6Yc1vQjAWgS1rPlJkJMmyJGbORJdOOGYlkBRAyYRtH5IpgrHDVQNivQoK+3IhuHp5FppZWZGf0g9A+oSb4tLRHNGjSsZB/6igjBAAC2YHQAJE0JHcoL2HRdIFhxQ7vEO9eloDEJsUVPw9b/3rfV3CDMQf/bijgEZTfLEyFrLPzZnJLN991Otfcg/W//6NKAQACipuuhOBXkaqmfbhVrWi2//uSZK4AAyk82tHmGuBAxitBJKNMC7hza0eMyUkXBa1kkwyRaKiZc/kP4uzxnjV5ssX1pkUlrVj1LtN+r+RmfDMuCppqZ9hDMx9bJyH29dVYIsOLLVmmjMGzs3oYA1XC8k2g7Ee/5ZXC0antfyLxK752FAlAAElwQSpZWaIroDMtj188dh2JsJEo5BFACWKoeHSx4TsGeSUkUXNFSZNrQXGgMRE3MI9THFlk1mLIZmRrcXeeb16BwAAJSudIsESNYhEIZn1d3Y+88rCh5MCMWFCh619SzIKz3JQlOetLs59pF2dHTyEwGJYU0bO9JCitSzawdg+71zO8ZxBUHgNmJwe3aB8402R6fdggK+UHyRrizAb5fVvhh2T+AbugEAyUWcPo7Xx1RRb1WuxPgUPJLYgpL/dSU2Ks9yrua5o7lmKtyY4owIxAqOqoKbJ/1OmkPN5RwWLhYPj1A4gXvxrufklPfYwKPI0AAJiSgQVLmQeJnli+kxGzAV8TY4UEsDsYsjuWPd4TXZJVEyaO8WOgoKTGOMJDksJyb6dLbNQ0XIjdDP/7kmTICAMILtq56TJiQ4GLVzzCJgy8zWNMJGuJKRUsFPSNMJLJxWrmi9hkpNtGcEGHNfgtwYpnFFv2XYbqVf1Lib/5bnX/97mAKACEpBRKoJA3iQygUbCzPDFlA4k6ArSzpXWdNRecrhTHqMajv5JI0ic/7WyY/X9f/4uqGRuREty4q1SUu0jYn1pNRJtscJCVLvmlLAIIpJO1MlGOU7aoZKhN2CJIBeitOA5yL6/JZTSai9y9U5oy5eeRqdf+Nw9iWNGUrSZzh+5hBou0TJVUzhO7bKlpN/P/z5/qWUvMly4flfO6sbswRyLsMUSDsKhA//GgMUSU7bhADeJ8srRt48PlYG3TQ6zM5KR9y2pKWy2mi9UeyoQuClnYFqOlGp0b1HSuh9NLmMW6sQhkIUq5Loz+7hcslYspDHPUuq5Df/QqAABTvg0qykQivUC0sJ8aWeZiSZtIHOZuXBXUz5+qB35mTQNWd341Y5Fpql7f3L8beq/57qbrqPYiLym7Kazdwe6pAaMyYxPW0a9Fq9z2VQyuakzERNqYlHMjEDQCgqD/+5Jk3IiDAj3cUYga7kyHqxc9I1wL1T9pR6Rr2Tcc7GjEiXDLiLpmLtkUZHF3S4sYFSGkZVf4ikHNOXpyNktLIQkUHv7E+s9M+/4/jf7bWjca3i6pJ3mX9NhxId16Zl/9+5aRkLYkjeyO+axyd4q8z/D3KcP/7/SMezGM06kmJzG0CgKd6SHc21wKYjuwSeNAxv5CHAtLEnGdLDE0smPwfVgCvDkTl8nzoYDryj5ZNcm6lWzu/E5BVvXZPJpmtZz5d7T6xrY8/LK7ncOJoodgw9I0UHijOriQiUxx9iBb7ihTmurKc7WNOl0c9yqSZ6P0e79EKbuvp+rt8kXYIgAJUn/JknZlLZnUjm+MSoBMoVyHJRot21mmuoxstY2iOKmOcMhr6OgQ9kq1Ds9LPm4xQzNWa5OxXzreTUMAjpQs5xIYnJJoMMioEkLdEFudTQAUpPzuABBewh5iyGgAQMMYCIbw82EmKDbzR02xYlbZ+pKwdal/w9rGvNufWiKGb/3+Gy0NLXsfKKN8ttVl5Tq2PBeTOOvf+6djYvUWnKysePMS//uSZO6OA2A9Vhs4GuBR6ZuJGMNfjz1hUmzgrcFHmyvc9A1wzU77Tq+b23vrfpOiEhYTDApuJBlSzIb03otpJS+2bXSggQIxywZ6y5ETRkOdmXVV9rOik5r0oik7NDdCJyYzv/DhFlPLMxyLLFos8FQwPtdXx6nvtXAIs9QwAhzLKAltxAAAaaoYuYJC1yNLSAEAoKI3/R6CCLSRYz/yJCK5feV4IjVlj2Tl/lJ2xXp52WyyGY3q5ee2ky7Zzh/urtPqry0IDLvyc8lCChRw2HcR3NdAhgadmDRtmQ1mEiDkmNAxfudqhq/pOty1vGuyX/xPyi/3XcZf0IfBfyfi6QoAt+ZCjEhTzFA2ebw5wnOIlhxm87fnLrP+ds99upTrkWYfpmzfl8VgmJwSOCdKFG7IQiSnec8pXNHCJDATDiMq95clJOJrU9t29FYAIAALe9cQaVpUGb9FWoGKhWBQeGhJNCYGGILG9Apvs1vbbxWYieez6LGoGvmMatN+LNPavW5TlTVb4+TuPzPuRdRsHz3Zvkt8tj1B/2Keb+VS7hpxM//7kmTojANJRlaZ7zLgSyabyiSjXY99N05NYQvZKxfrSPYNMO6KXVlS4dctq3aCz51hAAJBBKu/GivmUyJHh0IwzybMyCIPKJPKZX1T0bBaWMjXfs7yW26mKUmzArfkm3VJSSln1o0JjZ0erM7P/8ob37+V88vQnp4jDqltJmFobJdy38q1JL3U7DNGwUajCgKt4QJxX1TmS9Q5cnWCf7t7FZqsec3m1GpVqScV+wxdruM5wexR37h77cpLY1WsBOZ3LYY1MVUqqpRMQrbMLXjq5CAh67ffgI6ZE6ei55LSQvk8s/n1tiQyMb+/+ffoodaWYpegWkipTgEh2SJnRWZcwyMcYf2WKOtrz9d/9cT1FRYbFMkQTxOeHw6NU0crSQBKD2VDtAlOGiIy1U6gYIy1owygqn9zL9/imZO79P59/BFeOCkIKKSfTP0/S+IBfPUAAWQUAtcgyy+5UqcyPBUMCMUjA4GeTaFEtbeGyfMf/2rdtieTFt3t6/bLBi7zm+NU3LIgkC3D0IbJSlJ1H/YxVpEv5mDJRgIGSvtozGeTcNj/+5Jk6goDJDvVuwwy4FPoKsc8w1wNbVdSbDxryXqmbaiUDX+/vpoR//5Xb5KpQeCpeu/+nPA+ygAAEAiS5tHB8DGb4aoZiqYTMM7wjsSxZGsvXtydnaR/LBZ4hY5chjHAkjUm0TczpxTBt50wUg28VLCr5ZCRCCp4pB0kYQSaw8sOuS/tZRWvr6kUgEEqb7EVKZKbbrrwbOsHWTIXqoafi+Fpixle26iU3Ju+r3tArWDqK3bpmHR2wYC44grLipfXv62iatrq3p3u0eodFp2Zoed0WV2q5jXuWoZD7TBT/t5YkBzliTgOlwiSo2SvojxwJjIRSTlxcZvMUCkR9Idh1Q3F403bZ+KffLM70pafG53tuO+4UY5jRzfcstin+6lmnmoFoCAhlGBIJgSSZWm2d/idfwx/4QEv/+c357E//vm/5PxrbDkAABW58Ftid4cKgFbS3hf58mfFtGIHI+BdnUr2uzO2wN6pXWo0GsdmhQMrG2hl1DfVozBiKuHIrZSrszpZCirYp7UqYTNvnPmbnTdLUM0qvDxHcg520ehFRH/5//uSZOeIgydM2EnvGv5TRMrKPYNKDNkBVGy9C4FTkivctZkr/QkMObV2MvzhRABAoAAlObZPYmquUkIKwCpK4iwKZQTDtOlheXcs11T5+NZrez/VrbvvVZq0wU+vLXRpkgl0jS8Uo7G6qRkeRn07vrZ34pMZVXEOdPjQtOxdj779yV5t1XsUL7cjAgIGp0DAGYRiCgJGnw8DOvwNBiLRiXVJbEqRIGKN+Ta00xeeSwgtPulqipy+rbtQzP5NCYyyB6bu516l1MiWofsXnk3ZoebrZTeEsYov7Np0v88///bzZCf+F5OTHEXXFuaoA4BSTlvfn05pRPwh3qyRjoUjIWpQyvCON2rYn5XvtdQ29/W//XaomMiyoLPIMY9piGEGdnId87b2SU8rzUWS1h5W8TVQvR1I5nKbzpfIzOdxVletnKy5yxWpxpUAAAuiJBf5eiAcwkDEUH6wqMEKSweZAIQaZjh9FoZp8HGrYrE6rSsSndZfutQj7gu4qoau52w4U9d/eK8idkFMxkO7FucElnleM6yVmUiRKqQ8v9Qh6ORw///7kmTsjgMpR9SbDxrgWMcauj3jXAy9UVBMMGvRcSnr3PMVezGousX4RLv+3DO/Lz/P+4T8fn1gALOQUSSpYjJKTOjwLJrDm6hggsrXyPv7wtSFFdtQbXz9ubD9vbZpk7EzPCGuSGelU/hysdkdqeHWogOsJM9YnL23zzmWV9b////f7wr8/uv8/D0iMAlJuXaOyJMSg9u4YxFdL52lpMFLu5jQQ/ZyTqi+Kw48k2X9Jv711nOobdq2uMM/5v0j/4n+yty4HRVtQ2JS+2Rqxg7uHeAddvGIylRc0R//0TJPKnQ3qehQcOwz2KxAdSA4kHLdwKEK0D5IHBkUTCzrbkhphE6VIS5s57fDwTqdEna3PvRq02qzqwNPAsRWRRYLl82h+spTbc/vXXMfbTbne6//+wACHL7qHMyhR4suMWJzdREiTH/AhQ9GAhCwWr5sg++Tqo0bF4qm/Dr7tXoGX/EPfqrAMxSwfScm5FBs3T5Ws53d6rLsrfcu4Xvwx7+PbmbulfjGuml5vP3isr0kVXuILSeMpd1pVSg2W/u9EJ1N5DP/+5Jk64yDY1LTmy8a8FUqizokw1+MHP1cbD0LkRKQ7LSUiSnLn12zfWd23P4zvEZ/v7XH//2sp3PwAADAU49sNHo6UiIGhHMwjH8GxFQ3tGfkvjqhXNU6DiuXJgret/pFdjH6XxFokyaEpMqJT1fzDIW/XSq9c/qMS6NG7WYKCNCKFKoY6TzRcoMAjZRAEvvYNXR/UqJAEpttyRyTGlnHhpQKQxMamYkpZbRDp16b0ybq9O0OpzrMJctzqkyUZDIcz4239+u788rqdCL6EGnY+/u/z+Ed/1shWJZzYORKYuC+reg7UdxGA0rD6hmveXu7tcIjSuvM4UUzatqXBZxSYGFQgNlLGMI8OtK6ql18XoCYOykFJfjEir0jy8iPpFmdzlYSwmNv9NEwUi19I3FDxB+4v+9KAAACcaoIUyssVKU5MdI7UDidBOilIAjFlfFxSyACF8t6xcYCb5hjjpt+1VqEiXtm0aJuRTQY77kP7QRekmqWangYAAGhwI4iB2UnYiu0EKMLF5V7Rro41qjilShsTQ64sWpFpnSnR77Rmu4i//uSZPcAhC5YVBs4M3Bbh8r6MYNcC8T5e6Mky7EJEyxY9I0sodN1kp4nBMHweBgLtIwTeQexHO+cQwBPSSSSbsFGdQgIIWJyBQK5LAoPDw4S8jrbGC6LBaDc5bbxgBm3N3ZTt9beO8jX9dF0f7rMUzwQwg70FspjzhQMWOMLHQhiMFEASILiZcip5W8t7GlUiAUXZHK45egUEHhhjngNN2yrZIeaZSgDsYtxjaFg693nUpSWMyKsbLVpVAGMzwKrk/6ln7XKZNw65obBnpESQ1q1lQSqx2NSdnUmnyPXdFZHIzRi4tCVnv8fUwk469gVUFEgA0EqYjFtQBqict4fzIJ+rF9ZRSrhGMwS8lyRdi+assa3Ysvk7A7fmAFeAakvJfacZ7rW17z8tfamje68uRkhQsa0nRfq3793zcoAAAKhnyBg1q0Ai8JSQdOdeByGKlN8YzVkQS7IgUhTBqlV9iV5pNG709Sx+pMxmddtyYGi7AYPu/TSuStNvyWljlqm3S8vZbCr0ueinkGL1CYfxEvUXboxDPvNAkij2lr/eavIr//7kmT1AAQNPdObOULgVejLmgkCXYxdQX+hJGv5KIvqyPeY4Rr6f/uU6O94t1W8w25LeoijI+l+io//+/C6oBQAAYkpJSis5fYknYB3IbXDaHNhKDLLlb0LMtFOpJ6lHCDcw1DBqDFHbd/7Feaolivat3Tc3ez9nLtek7fv6a8jSEAgaGCqVGKLPZTIU9rwNPteEZcDKACTc2my9wCIzJDdK1M1F8EsR/Wgoe2B7rQdOeik7VyrSnnM8uVr2eG9UtvlfKiocr3M8L34c1ruO0sRdFteERFeG6O7sVTqUlRAA/rOa5K1u/qYpyxv/cOBFD3LznC+Xy+MX+XrC84N9fOXBoBy7cDqrymngLkEULEGEwGKw5I0Ra+j+3aiPoQtkd2VaFampprqaq6MkikoS4chiO1BqW/3lbseng93Zu0/tQAACpFOwsHLAxRNRIxCg2IkAEDExfK7ijAYKywQ50k6xXcuUt+joaCbyzznaKmk8QikCyeT+/34WMuUdjGnsZZdx9UufFI2XAeXyJPf0mg+GpW8NvnC4gm2Psl0lybaRiD/+5Jk8YyEBE/Smzgy8FZKGvo9Al6NaU9UbGBryP2f7GiSiXGXQYY37/98dPG7Zzb/zPW593/fjSb///q+fjD+/wU2IIfIpJFOJCL2mOqrA/UtoxXtScmuqFbeeyCfu6zCz9A0Gmu8IrUYgEJMc0OxtpCULsjcLdcEfQW+/6U1pWD/cF9OdmBmd+VVzFX38HTgAkpzXWVJSOGsIOMR+Q1VCigpN4hdGg5yUvE6oH0yPX4+tZgx3toMmMYgMM0F411poAIgZ5eZhZVw4Zi8kpupkRob2zNY/g0YWDz9z7Hc3XNxSzIvoiuKNQrAeg2JALaiXb3N3Ihc2kQAAICbGlb+MkZIo5kBXcggccLHVl0DqCT/qKo5RnlkAAhmNcwiRyouVWazuiGO93aVF26+nyNqRq+j/qSyPOkMTORCufRmxYZYu37KRioAACSCknP3Qa5CidgCMTAywD4Fwzi+GIEoVBwkPlZ3zXmLHnvvbyHNDpEu53nWo03sxXh63NefOK1rPHmzv73G15P2YTeSJzcvjmxILCisU7IaM2qu9hqrcKis//uSZO+MA/1QUhtYMvJNwwtaJMI5zOkBUGw8a4E6JSw0kol8OrKZNuIdA/H2zVtDbcl/5ENtyLyrvBdCkIAAAcRTaT38sRTSw4ChdD7RqMLlnqjGpoGGFh4optp14hnHyfuTM6KpU3ZcpyIZVu7MqK1fWi6rVWvTtq+idFfV7FdZ1NejjN3TkY78HFsfSFwAAAZrLGlRPzEC8IkghGnMjdKGWKiXigcRBsCR8Agsfg3cGAoJLOPFVmyB54uPh4COKII0oEZ8nIyM/0EbqCjLbC8ovN7/nMQMMwyuTYIQ5O3qzDI7E0X1Dx+Wg8fxveH5SE508eIiM/37kQ0aX9yLmM/aNd82MgxCcf3aFAxIKIhw7QABCCWlP2gcMkJsmJStpE1TXKA50dmc+rstHQiMPZXRZJxh3q77ejW8RDPKnCJC6xU6+fpPL4V3f+ACFon7hACFTcz+uaCz5wISO8ABh0Di67Ocm6uLREIPHiIleCKWECIAIABKd9AX8Az150zwtq2indA+MHzUA2AJDR5vNW2V0IbWfQfcpzWvb7OVrLp1Nv/7kmTsiAObVlVR7xtyUmpLDTBiXxBZX1JsJM3JhS1saJKNuc+1lopE10tFr0QlUKzFPRTtJhIakwVVQylWAoxq4g1WGprVMOS8NWy5PNOtbyTU0s/PY1Ke2ZfT8nCY6tyJlgAAKuVK1CGFZoks0dPzrVuwEiYIYfplXPYnOnSB5ucL8ypp8IvO3n+RHbG4f37x1dZS87TRNyDG8aPhjQWFgYUkTVZ0s8sARj6hEzqAALJjZbRRT1gWLTcw887tjPl7Qe8BwxSk5RLVDTVVzcB+CSDhWhXdrtiaYzn2hH5uJlTxR5mf6l614Cww5G5MrrY5MpenI+RW9UjUddVpKdPlqwKqS561csqXsepF/+pSUKQnECxIUBbDul9smwiB4IlkFq6GU4znJ6+/NOVX+ctX72PvJ2e9EkooJ2LRf+CDTbjtw8zcoVt7TLg1EsYX7ulhoL0UGhGNSMs+DnVqqgAwXRSJJdyJ8aa5mYY66YKniyaJZL8pu25PRG7luFxNNRa9mdjDL4ewKyqMp9rWmpxmjHj95+Uz9tf+O39G/7pVPhf/+5Bk1oADbFlYOwsbckzHK2wwY10MzXV1piBt+SOMbnSRGOUwslLFR0Ids+tFN7Kb1FkaXAn8mMF0xAYkK6i//+K47IEUZ1ZRiwdMllSsDjajisKDFeoqsWuuaNRFfBu7rJb/MRVI6F28pbcGgjUs64UmEgBC7tVYiPtvEskBWzwM/a5ruWUAQAlJTxrArMTcfVnLcEYhQq/qnahC9lk/wfAESpf37O6iMzbeEs4vHgPFK2xav1TnOdwdvXz7Np5tV96n01X05wgH7gYZ9q87R2mWvWqphpeId5nIaPGPdTZvrv7iXt2oOR5OnbcvXhn/feZf4LRbOd+JJWQJgoqUNuOJyuaIBjRLvlFCpYROrmYFKE/RB8+ZGXJuXn7Ss7vDTRn+l/J/FRElVHBhGhAl2difg0Va6nlG6HAH0rl6ASke+aoWJMkVVcZRKIKQgSA67jHBoBwJY6w2t1kd6dNrdf3dprfRXy0zGYmNFqjRj5yMpuoRWVYsEo6kh7mYmiECOFcvLb//r91svRvCtq9cIL3jRoYlopU7H+tBCUcv6+H/+5Jk4AADGjVa0eYy7kLk+1kkYkuOnStS7TzLyQoXbzRhDTbehqmMiQ6iiZmM8FwNEQPA1psy0Puk5ju011pVf+JhYu0hHU7uqIhVYEKFgznocxQx2vmbSslHmXaSU6ZA7WtZmmt9y5e1+Mc5i9vSmssAYBKjHow2Y9GTMw8FAJ4g4bPIg42GQcwcTApmqQdwZViqk8F7tYS5irzXlYL9NTP4/8WZxfp2fuVDN+LJgNBa8+av39gF/X8hb/QLATz14te6JCie46gTQdJEPLrNKIpjDRA9OeU1HZnThYrUA84exeRnRlTX2t99mVsWjb8j4VKM2YVsF5ynkYbCNT6ayoUcUzFkLKSoIgEKMJNpJOc6BpRAl1/cZUdnHi4FU8n/QzZGK718XuEZ4e6u57MvVdFWrHIyn+X/fy57KZkfDMuKMRO5meerYqpRTLvONG03p91alwASU9vGSjgOVEie1sEAoDEMX4TWXIrSZiRHWhCmqq4byAuZI1431nO4G4tYD1wjs8PMmLSwffwMZnUOHMisqFmMhiGYyuUyyMzO7sVD//uSZPAMAuVC1psMGuBTiTrTPQJeEtUjQi3hK8EwoC40ko12nCIoplmZOXipF96TI5Sq6PnIWdyzdR6vDqHx++xTaUgAEA3WSZ2QDnheQdqmhf+M/c9JOKFlHQ77SsZVSfzXjsS7Q7TCA4DAnFSZ8xUilBo0gDgsCQRNlQnQXUKbs8TYv6QACC7ltggwH0rhMcVcrMADGhyZ0ngmsux4jAkBNhncbgWmmey7CzVpsqbG3KKDPHdNSUu70dor+VWB3Wxj0Ri7qX2l9qKw57h2msfayYbfPrxKnieze/71s85n7t0TJPno4fftjfKRsoUJ/1/x4axX3QAAFkKSb/yGCQ9tWH9FFFXWWwUCUHZ4qjkHyNEBtno9PXhZkXPEM9deEZEoOdPMym8zNnvsRm4a1G7QYrKD3h8yoW4mCDy7FqJJ0dP6JRUAAaLAUFIj9BgSOBIoBEE0zMqzOiU2hoiFgAqHZ2Y9kOxysK+bz0t2XR2VYSu/cuyemlsBU8AfLoLdV/I9BDtxOcSNuKhWfbYwvHHJwqWRSRO/7kmq2aCvb7Vhnv/7kmTljANlS9SbLyrwQiObXRjDSw4s8U5s4MuJOJpr6PKNcC72t3OHahc6aVl53q9VHc/lUmJ5Lcg3sJ93TZBoL7zkwT+df07/yRyoBCAovJJElOUhHsVpVU8nacwUD5nz8/b3v6d4uFtf+2me6KzgyTFcqKjvzAwevWqJdqVfal6a6ut/zInKEijngUSBwSDBr5wZsQQexC7KYmGACSm5EUQRaNlhCmzMRJ6l6nTlRoZYjQkQLoTMtGhMmNE2RRTRMsuOdPaBmddI/kc6ldtgMZdCOzI1THRt1XZFYhVQzboMZHUimWisY0zkfLE1zixyKEnCZoTAwZrI2Vqu9iQcAiAAJBOOXf9uPtudKRWCy0an7iNzAHjJ7kDzLXs60Z35VrG8ZP7gRdwb3q7oatL6SpnMkj7UFL3l/+j3R7yg9fD0+Y2/2PqVAAHl4RIHTS+6bKVBiEZ4l5tQBgRrZSwEBg0SBGhAHKUFYn3AcuK0s/U7nnUucsv+4N95bsmpnmiF+Kyd5blBX3dnPllN3gIg1YpWm4h8batd3VzFkUqSZjX/+5Jk7QgEMUPSE1pK5k5ni1okwl2MtQFW7ESrkRihq+jziXCN5RWdIInuqtSKaq+2/d2qla2I/QmJW6WLjjhqeN3458vopOycQBJLrScbTlRAyDS+fE3/JtcYepMQzlX6X7U2qqqlDZ6PRe8yarqz0XuqX/R19dfan+tkgh8z6nXttt/FjIDUTIAHYKBJBQNWYW46QZxwDrKpYZQgnSNa8JygG5FPj7Sz6TMeaTFceBo0ISWllRQvaW22x9RmnfXsU3nGqRc+PaLvf2MVaGoZDOpWRC2Kr1QXKYxVGsxyo7JMimvkOGAO1GMhHmKWrMyOjHatsn83/vipKADgJty/2C5BJLiY9LQMxPYcEoVgwRQ9h7daH7vU33XVdXdDKRlM5lV1KruQ58f7f7/s9ui7X5kpfsMlb377vUpulT/SlQAAAZPFKIsdJBxIFLumLAGfoDw5/0O4OCFyvOqhAS4rCpURxv5B95v6OWX577M1UvxWO1vkieb/coZLnH7FJ3j/2aezUjoqZRUjqNQTFRAhQKS5zQ4xlFu9GnKw0EFDixiq//uSZOuOA+1QUZNaQvA9iAutJEJdjp1dSGy8rckSHmtcw4lwWQyMTVC3a+oi+L0jqjDbrV/rfdn/ZT47USCoBDSm3pvOs9LkpSzAAE3zeNbngHuEwwHJYcVqohttq7maQnm1Lhl8qrMdKO7adZVUYiGUqTGcOg6fb1chW65ZutpvwfCKMCqnJJN8JhR/pfZYGgg/5nIphxhg0QWCAQcIAJpWCEJhzJWPByJU4KhD9DseQOchStZ67IxKp2XUc9alctlXpl1X+uXpcxKJU8liL+UM1rP4Yzps/lxAyRcfjYjuStqu1OZ3re77t/GSiAm79K/tyh06wtr6fp4yNnuMYO/Tn/yvv21H5cTUgoMgJxlNtOXnLNLtjgAfvqzbyWXOuSgujW/9Se709y3JaPMw8hrM1mO2pikMRHt+ffprz0bYOQ6ysxqxGlCm4mXclCoApJOWbXysWXDhi2ylokVqKmqhkBivxBZV0yIJjNK1VSw4jfELy3bY2/Zq1iPmJqi39Kap4G9S/55/eJq0fO/85m1pqofN3U4cAXGS+vsvz/k40f/7kmTwCgPlU1GbWirwUmfqk2FiXA9FJUbNZQvBDCBudGEJdusj1mtsmHIaK7udt52fms3//9GEiQ1VZ3HnEhoggMgpkku8YLq1rYHDpVlQHOMV3EZlKIi4s9Pb95aD7mQxuJQQo4GGKODKm+iEq3+mrf0bdZATmZINnSWj6I+2iVRtfVHsKlNypnes7jziQ0AEhS50YdBT6HQAaMIBUiY+PcFRKJTpIdmQmVAAuhYRTlUhaaRTClmJDIkJwermAqLSuanUbtX4bUoySY1u1cZvj7+8Z1qld/NIvKKRq3MrTX7mgYyywxVDjG1dHwSO1d06qiTcOMbAcqmiG3/+aJfW/5x8r/+gOICiAgXInY2nLwIVcFSfh47c8vsIHTAOcCEECAwmuEO/1Pbe04YwbUSk6Lec9fcqL7tmaUMDQ83vJatW7gSqUiJwhnSD1fc96vbUAwCUk5LtIyV4VzIquHTMmUpaFeJsSYCEHAqAnH43X6HHnKX2dTNHn6+96r8jylK2rjWI+8a/pjbnfO94vjFNUmyvKpjuiaKeidWAkZDEbWz/+5Jk6IwDd0bVmw8y5lBpeyokol/PEV9ObTxtySkSLnRjGS5adO1ktTCuz1d59fydUZHr9H0de4rEcAC2Xbm0pukQTGU7THU+Vn9FaDwxnhjVPFZlPUa/KOgdaM0X0cb+N++MWv092mpaX6ekkv+R4Ml1KPctoQaHTEhYpZHBQu/4cMeV1YKJIYMwQvmRZXm9l5SPm3GPpjpkctWG2KtU8srl4ABBKTbbl5Q/2jwlMQuhP2woor1Nt/U/d0+XYo9qS6orw4x1yI6K55E9yhctPgy9bW3fGz0YjTuIYOaww81pqzzBuJpjhBLqWgFWcx4PLU5tCCwaIS5JWtyTqEwAACU20k7zYM63Pbkg3ags/Y3JjBvM7h3rIjUNLT8dikDUDDL9lPfxnllQ18yNabc4HUODgngep/anT/UEEBkWxvmEOLb6CLTWFPgbBDkfMJ3n/+ynGSQiu/8LoMp+69EoBAAU25d5DkUi+JI1GwV49mhXhqlemkJOAX7pmaF9i5/3wgOivBpSP/r0pmtvbHzE18fyOWP8W+K/Qx93NUVpsqXi//uSROaAAy1W1ZsPE3ZoqGpzYwNcC20Fc0Mka7GFrCzoww2+4peKEEx4EMyD+OGfe1eYXxdqjBDeFf/9Ct6oO+nNQz4pjICCpKbRcnLyi5ZMOVxfkihI5RLHjr/VzOaMhLt9jPnYyUEtTVOhqHt+RImn/9tFt7//9Oj8m1cH6ErZenU32oAASU9uvAAludDr2s5N7EIiEw1BEknwWakenEHCpfXlVWutJIjX9YbK4Nd283eTNJg6he3tylvROluyClpeVtd3+/3k4sn0fod2ux0RaV9G0Y+FjWumYz2X6JdhW3Uonk/fvTnMIldOODWHDh0OUApIpyYYNsa5VjGDkLUgRaHQEpVD06i4nRtfdQUbU/YLXnb/UF1ll8kfT+uYr2KKAMHBcXc8RFlDzYlH16aMjpr/3/vfXRXn9dt19sSqFpzcgjbPJqGD/roAlmX2DaAuoWEyQvyiqBmiek5hNJewN3BgxwvcEFLcs4omaUD5QdWhT4vF9PexwvVpdjLqS1S5SHLL/w7jnnVzzCYayI6UOdWKzoac44owqd970F2KJP/7kmTgBAMdWFg57yt2P+irihjCXY3NPVJsZKvBXqCrTPeVci7lWXFBQep1amY9QcxxUaLljEOQXV0mP0Eacryil8eI8Fw7fCDA0k0i3GKkttlJKhqYFQwkSF8tu9bpI5MKQUglVQUkpN1aquyTLQyU7V0rb/ap2K5H/a/rb2MY6oQXVQxCq4ODNZydWEpVTf4QAAGlEzGhjRlwQHDnZunbDgv4OqXQTiVFAOIAgEec+o4yTYvempJVqwE1lfsapW7t/ejMAytT0Yp43TXVnUkruSuh8Gviw8IvxcANVWJLSHRGWa826IhRAa7Sa4a9z4HqSPWn2iWr9a5/a4bW5FvJQfA4mKD6npstcjr8YAAAA3CXo5f+UgkWYkWaGzLCHvD7OM27xYh12t8UMv99tjOXnBuWAnUUoefJ92YW4kBVIap+srnRoPOrc9bihVhG2itZjjogtJuy6wy4zBq5flzgZxqjuKXu0QlXANgS+IzMKu7VZ/v/G7VrE+d1zWuMa36V980/3AAcVVxIe8yGE68/Y6X5z0yoUTOPqKFOhA+JBRH/+5Jk6gwD109UGxgq8Ekoi1cYYl2PdQlETWULgRiOLHSUiSyqspUMahm1fMjodB9f8TGYsTfJ8hH/BgCP6J9BJtNxpuCATAUTBYOPhQr7d3qffHc/VVMlbf2k/gGQ8TMLLP1vOq6aWMeUCREJAN4qoLgkLSJQQBZ/RqaHAN7ZIAFAvTwu87oJUFByxUm0csgQoFWi5SZkl8ExMD6r5OG/rqustdSTv/zc3H8aKAJRSf+oM5MSq7RXb0uzx+9/zM6YJad2Xe2o+6iF2880/x7Nct+7n7JzqiHdm8uj93/e31n2bh3/lTJNWVuf+/H+5jqtB/6c9i9vtO5W6RdExkASMg/3AQqCp04CQZMGxSYYbgqZXaESfST6v/Ts0+I4cfqenM/pzA86EdyItTOq3lc19dK+msm680zu/r0e5tZXUUEGq78kjQ0QZTl/JlZT4Kw1M74K1QE25f9IEIcZU3oqppqTq5XabO0l7MxmwNjenIKg7DkXlGGONvneVe2ed32l7a5at/W8l1cxYcdWwfRYpt2Q1TNmCERdtHc03Ahgqbdf//uSZOYMA0RLVhsPKvZBA5uKDENLj9lVSGzgy8FYpKuYlZV/PGMrHPfEhS6GZQ4JnRxJQNgyyqooQH//ItWcAybV56qAADlXbS0e2mTqPEJgPG6csEhcYalTG9TKX+YvsmyuzmDkKjUaZs5iOUtjBxbDupktIxXORAG3fO39609xlpMvY5WsAAafcZACsopIJDOsuSgswAYMSAL5s7gUCVBzjXPQ0n6NfwDxfw5Et36sRrWzs87W2Kp4vx4Dx+yUpXx4bOxyq+NTWNX38bpdQtATyyxWK24OXNkYnUQGEmFHf/JwQUoqTt54L5coJIECaOEIGJ2MGfHzpzaDJxQMV1Iytzfh68ECNuc6UjsWJznOcoRhEjauHjqXzpEBaQkkS5zZY1Pg4QS59YTDo6UpCgofI9M5kRX/VyOUpw+ggICkON6VsMQJyQawu+hQKFJ+RIUDEeauTe/96CG3OEIqdeC/ZbuU26Rt2jR1PzQQQZmzYTJGSecyNHdHDwrWJQNvXmKCRhGFC7ZGCaqK2ZdcRtAmKgMEJuH88T+5VQCAAEpTdP/7kmTljANnQNSbGBriQufbKiTiXRKFX05MPS3aAa3taGKlv2iBiyE4HyqQqH45mFWqp+fwjKbk9r125tl7tmsYg3pPubNFYvsFVA8j6vm+qbphWUqo96pjcuG8LH2mHIE0FhCGEgALHgepglEJttggi+qB4B0E3CzbF0t0n6cunU7LGRVPTPP8PkTlvZX97eb9to3c14Mz2+xzXtoVEsQhHDwwQxoAIHyvWCXQrwSuJwxqJUAEB88l1Ea+SlBChcmkpCTtdSBA4NyqFEEGPac1id1O7bb2MU6ZSqg8tNrFrW5SAzUbshGW9Ra2spfWozDHLTfk/qDdo7n7cYsdSfB8Wn392c92kIBBJcyLCvF1UJ6MDgqlYr6QW4OCX2cjciB+fnzsAx1tbE9IiAoGtOpzDjfSOU0yuJvKKOBEjSMmXacmXuwpH7N0XO1r7rb6/2Xf5DbNVd/dLvVBC3fQtnd3Q2fMgFHVu2geKSQDTWxEa7u/xqLwSBbviz+BSAG3HrcvsZvxIr/IVSjpS2ZAnOMzORGe95BYMweazHCs9FkoAzn/+5JkwgikQFlXue8zcmGH6vUxJlwNgPto55jLiReX7MDzDTAxg+UvSemCPKccSE2FWAEBHVHiJBnT/WoCgAAQE29lyGQZK3ViZW/v1ACHQ6MI7I6WLnGtaiWBXFIFFlkV843+CM+fw47gjpRuSBBIbDGgGMJD5UIAkAVqcDygWGlQdCYacH3E2g091+gcee4ilH1dYEkchEqSWyBuleo2gOI0DEDodGrHDGWnyuajo1R0IVWs/29W/ohmRldWmVWVx3co1SMMUIggABqw0CYqDAeFQoJgi4NOJCoLvdcsc5lIp30fqACEYEkpubQPhcbQlNEUx5PV4dqLtAYCF3OPozjucfzbQh6QNyNbo4t0Jo1I21KwcjXbOZbMSEdgJm3hUmVikZzgZYRVRY9Mq5A1z1JdIh1OTVTM//27VuPynCNl8vbn6qsDG0GGbRdC21JaKJHK3TqKxWEwFUT1ONNYaC1kqXdLFdaFTDuSs7zmWRrmfCI4vlMtSIxJcpLqpU0fUj+Fcv8l5mx1N6xqq0SYM4LFw2OEZUVvSV9FAFvGymgR//uSZLMAAsMt21HlGmBRZfuKJKJMDHVzb0YMbdlJIe80ko10mAxd4SSMTeFpDWJijXM40DFnan+4mL6lw+1mbucCJ30FiIeeWihFBNkSwr1txkxP6t8glG2jzFplyyvvP49/h+9ZEi4xIiJg5oNKQq8rgDX/ev/v//3oAAOsgtRuBCCtrG0/NnKzyDNBwAFDYku1hWtSrisay7Pz/Hwbk/55y6xI2f/voLRiwr3ktLbzr09qQtu9WZa59JNTo5qQECQMHgWYDpAeDTAKylNOT38pSQAAHqFrH0kV8/UGd5vR7GgZohkUl5us0fnW+HN4uUjXW6URfDFW1nDb8/fx/M6z6320IuferOzXXuo08Wp4qvkW56dPuu25DJIVh86J9iQ+kTQrPaQXnXQ/PszaqHZQnpC7//1qVRJBTgiAieWdmMoDKQIHGiEAu/J272p/94raMinQhgJ5RukrPkVyK3FxV1Nou6X2TYmSPShVKVFmhYFguGAmGSTCYfm5WZV3ojUAAF226Smakj6/aMiBNPVoblyRLZCOCNjMMpomV50u9P/7kmTCCILoKleTDzJiV6bLajEGXQyc52bHrMu5KRFtaJMJLNWs73eFmBvdpo2m2Fp5jeXBqzMq35kl5LPTber3OZ3nURmjmpRkSsrRVR4xPHOmI4zJu5u6hTIgVwGQT9jjGtr63GglZI5HG5BYLkCCr316SxcChIMY4CuhGU1+91QSE2ejqY5TGKqKr+v0FoFA4qpx90ObV0+m8vZmV19jXM9WZkGjkcc4qeFMypD6S1AUp+8Q7FBCxV/h2lIjuXPk0XGQyr7wQJHFOwNRes96/ljYi6vltu+js+V3uK/YIE2d4+vWt/Y5g4SkZhKpxsUxvuZGYk47KhOIDxTOfynrnlcyXlRWWMvtkZNTI9T/cp8LQcRUFJW1A+SEwoAAA6iLAuSALSw9iXYVqeQXqwJTkbQUir3tsVB0y9gkk7CcIk1HZ7//+a7vGGvc7mFVvn9K0uC/WQOzpSyev/sL7L/nYW0dveOn69gAFvoAjBZm9DBvBKQHAY22YBwLZUH4CZHDBwrjCKBGj09vV2ih+7r9Gy60w9drq9mU2m5TMiyfMSD/+5JkzwoDCkLXGw8a4Eyn/C0kpV2NcTVa7DxryS6S7GT0mS2jrSBHDTJ1UHHmpCe+kdYVM/9rZ5/HPFs4+xVoS/PO5OnZC8R7sCO6u4s4YAADQoz5iLS0pUSQz8JXcOtaLS1n976dKVwy43cnCLMhhJhiPW7bUpXcZFzIY/MVyTKy+6CLCM6FWIsQHg9x96tbN2roTm1gO5fxfWhWNahUkIQmpy0mDSD9aGAeRk3PxCaRqKCC41b3HDVTEW8Z6ubw5bS4zEhWgRZt+Vw5rHZ7myJclI4TPdVFCXRfy6p0EhGfyqhGW0JnFV1EN06ui5/9du8iJ6+CdbNE47LU2WxaJvSTTTc2DpXQACA9oQTami+KEa1iiXUnwpn/yGyefo9akENKlZMGII+REfYYM5glbMpWJoDSeZhikwfrbZgQHECwmFa0ZDfm/1X7/+Tj//9qAAa32N0EiDTAVIYQaTYc2Y06XFOEAPy+AYxDZuy/77uPxQzU3K4jv7FipC4KqR2jl/GF0k1uKyzpGxzWqMTMrGm5lUmJxK2VRhVXHTtN1o49//uSZNuOAyVOVhHsGvREZcspLSVNDVkzVmy8a8lGmu7oMY13//P3ralRmv3lLOz7VLz5T1UW7qaoSnRKgQMih3rkw8jkSARDIAJbiTbSc1hg6lgjZaAKru4g1ncR2ZHTI0JkeqxxzmNI6iNCH4ZVZTOrFMKKQkxTO51r+9Uoqkvbau6L+xSMyEX//Qwrdypq7InAKASU7/cAzEUWIs8C2FEQRM0MjEuSXYFABaFqgDOalI4wcTzvH3jUiM13kS+Mz6llhWeh2Z0Nw1jVENwUtZ3ZtCVWKOYKkCccj6VPhm1uRW1Sd3Ru5bcFGINV8SoweHBQ/UC/U2GHteWS8FxAA6JSCcgwbql/JOaEmli1aABnCNsOoebumynXSlRoerlFzSGv9mWXvj/r6TPz/tO3NiN7LrT1jFSBHnpadOuQ1K0m6npkaQAB5Ao4q0AhSUX4XTFYAQHwjEViVdjJB5HIMaNaDTVGX2YJ//H4pEu8xo5mDtQJLb0HZtzvWaGo+u7NJql5nbrX+E0gdDURpgdGcDwtAjSZeXWm5RWLVEayBS+Wmf/7kmTnjAOiP1STODLkTGlLvQiiX41FB1ZsPGuBHR4saMQNdFL1v7V9yXzM/39eY3Jcobev//+/bf/zDzuAHRL+G/wX3XQBoJpKUIYMKrZDrl6ztMDLEjB6sz/p425P6ikWzeXk935b/YcUoLrVwhVnJ+gKTNFIlKZl6Lym5/YZ+C0C9xahkqRIOKtyzRZtyfrAAJc3uGQDIVF2fsFV4SJEe5bKFk/cHRNwoolAVFRfd/cpxtc3dq2KHHfb2Hc+WaW1iWewylCXzbNVKIRxzhwmlpu2yGTvnuyemcNXWnSJ+u0N3XWioptZyJ0u0kc9TEkSYwSgSgSnO3juXJQfELtR4QCoZIfQ0qyuiP9CDHOqo/3M+Fz3sDCD1K/Msv/QnzVpWyNxC6JmxIbV2N3qM9M8fyNHIM4yDB3RPFgYLgKHdbUB0kOqAABd/iQjbDcXXXOtRVUNZGc0T7Gcrwdok2WFMPo8ezj7/V8xLYfSztvhQJcxHu/istPnO5DL09V4c+zhz845RCVkaQKyuh9ui0LO+TZvDWJ8U6gc+lGgL/TP/sX/+5Jk7YyD9knTE1ky9kuGqxcww10MQP1UbGBrgUggrSiTjXY1FpHO9zR2xc2IAALv6lEkUZkNoDyVwG0OI3D/LhRWAa4YiWVuHkO19e/p83vnM7/ck+54uNazNn//+RKu0ishWZE5HpqiU7noyHKczuNVjkQ6o7yGlO7u5mIjEUcvZZl89/UpzsDogB3+1fQufEiZv3JHHducdruqx7KNI1g5qLF+AEWIL3wYEJJwQg0UGM8+ZID1PcGmCH/fzzpIfe2MMpBCDDMjI21poX75F65HWtFOpwggHh3hH5hEaF2jN1eyALgKfjgVPpOWGMg1ylTuXPCOXwiMqn9MCkJMelXyNaWmYShrrO8lIlCGOdFBykgUAPBNlw//88zcv+8Lk4vz7uHECIq0CISOq7WhxeDYAV0RWULAxiySHxR92YKlfh1yagAGrzUPVvnBIMvq0sdpRXhwLCByqOLSlhzjSEglVxAKj8HFEIpEWqcvSOCDSkPiwqANwYeb9Wx/F2s7jUDMxafZpqGpQkYGwAgqXYhMAoQQIj0nN31zDuZulM0O//uSZO0Agy1NVRsPGvJkqaqjPeVeS3k9e0MMa/ldIexYxA128COzs1wlrj7SpdjaZpm3hnuHRJhkmB5rmF1JuC4TGgQAlfvl4gm5YfJiFSSaacuGCygmN9SOAp4YSJCCEYKBsOAEoAokCDDIKEGvfXrQvHdjkY9XZTs5m113YyCx1NdTM7M7X/snp7tR093aTZv962FLvkDm/FkpdcLjJVUjf0sXBggxS538K5z8GMwMaIjBojNfvN1VK49I8YQ2KX1sqCfJYDXZB3ng3yOTb0zRA4OJObD8fNDdMsRdSkE0Vv1pIv9a1IrOKRfU6jArNmYRBAquePZU62XBp+AnPxJ76qbKVQGZBKJKcbRNuSUWHmLTFlgZUSA/cyTpqia8WV42eH9M96+Jfq9UMKMCwDUacRemlXx6MuTuoHXl1KmwjbDCevcp9rfUigAS5t/dVkdJ7T6IdENLhuidyXXWHl+FOIPlQsuD/ph4d+4zJHD6FVVT3uSsmigyjUcq59jmGNyh/6DH/12dm1K8YuhiopHGaI6OY6OpyGMUgixpiIu7Vf/7kmTtDgQjQtOTOULkTmmLqgxiX41Qw1ZsYamBFQ6t6GSNLm5PCoem5RsWN8db/E87bIEbFsppkC0FtNJzkmI+u4MCZe050D1ZqGnj2JF1Cl/Cn6VdEU/8+EzTHE1HnDi3EqDDY0yRrvmrVUZLlFHFEc8xiyKQ9d27MZSLG2Fz4qCLbKvchbiO6zvSpPV4X5G0OQwIHo2EWhqIAklQSVMktWljelIgRLPgkQAnNUYkGi3RDxJNSN1pItRKNMkufJZNf98P577c/th2qqlKdTHsqOSfd92EB43uJWExAfmOgkMa1iHOJAvj57cVey+u/1dzj2iTpsdxrRFmxzo+AABce3+YSkU9z9nGwq1ar9H+E8cDXmBxempXtnBHHqZX9EiikeEfJKX/g8tyzg5/cxZQkczcRXiqp7t/8v/092VGBlfJ6kfzxG1soXNz59alL5DqFnN7yNUACUQE23bsWcvY+Ns+nw1HSahSRTLkE8heRH+QRluCX+a/D/1t6SaWdqmGyKgKLucUj5uisRqkZb9trTCIwT6M6EJTT76DhKIYyBP/+5Jk6o4DUkpWGxgq8FSne4olZV2OPUdWZ+CrwWGd69z2DXAf52Pu9ExD27t1ZMUYliFI5aO5W8zTgjrs6VKDFkfFGUCR6FOX7/q/86KGijNrUdsldHb/+m/zt+vt66nogpGv22sbhSt9mghAEm5JsLeWNWNm1CTfx29H9IJ9T2cChf4ufTTFwfN/pOb/hU3RdfeYfhvFqTcHeb/OLVrvOayRdCx3D5XKLCJjj0EAUKD4DCbI3KAm62cesP0M4wTV8e0c4hXGOIyP5ZO2uT/T5fvqUYNaAABLTmmni88hK6IpiGJKIdjzQwC3LN5DuiVqzutw3KmMpnN5Xn/gx/ldVrqF96tin9b6PIdjFGFmIQ7KLdXq5TXuXbc6G5jNdWvZKISWjJ/r1p/AgV5KsB1PqQAAS5rpdRghVGqQYNBghoLuVtl4UORFRkBFmsspz7WmKFZvwYMbcg2MhghWPRNyFQlEKHxkeioo0EDtmo6FPVs9BRrJg+DoPfj/oT0i3M5Zhr6iq0Gd+2RmXV3pPDld/3ce+TKzu/ZmrSr2f/ZspZvd//uSZOSIArJKWtGLKvQ8CCuaGOVcjVFhZ0e8rdFsJmuc94l4jszKb73r9s/rK7PvQ11pflDIR6BhQAtNOWxmjHEfXM/ETMh61xYdUIuqL2fNxB87I79dSiSoapjoPIH2ZHrG1bMJTOQzIfUXRikHJXkFmGsReUYV0KpZhUIsar1JMjYlo/PcmZ9ik6GqJLNoAFOX/2fxtWVrtmBNCSo3EFUE3MEEF9AmU4Qg+5HAIO9dpYBOPvqQIaeM5d0IVvO8xZpHiud4WcssIbsgdRrbku2skzM/Sbzmq+oP7RZ7ffFQ+dsd9+38Wx9o5DTY8GqOnd/beK5C4sxeXziVIe8OWkBAAElNyDzv1BpxjlmeF4zG7QqgYzAy61zEsQCh3003sDMuQN5SOOMhWQqUO3/etdFujbMtTrKcsjGR5Xl7XsipS1XQzDQWBCGVOFpVyajyO/klAAb5U5UMoCwoMcLRKUE42+jyLruXgXst1B0MOyPhpJIwZOqJyV4Y1PTT7QuXUtLGbUdiMC2Lkqnq01R4VastpcdcONG2muqJVTtbZqONbP/7kGT3jAQeS9ObGTLwWQrLiiSlb84A3VhsPMuJSx9saPSJcn0RDMijAYbzlM6lZ3Kw5qtVhCIiB1Rg+hvd/+scI3qyPuRTqQayCbqbAhOMQspXdaX0PSl4WiCcLDsjx5QbQJf5p++gP/EKazNJFKL7H3UzlV7bSDHJLtpOQMeOCzPpZ/9Bg3Oggd+///C5bf24y0BO1kZzSmf+W3PJ+TB/yTZo0AVG7/k0VbSg7EXog9O4OO+NG3HB4C0sQEaw4zcxLJbegWGQKRgpJJNSJRTZJlO6TgYGUr0P6rbfTEsW9SWKwpYgreGZLWCsx7ETqtqq3V7DYUiU+oIBAHmfMAB4QM5YlzAblyAEQTCkmWU5hgYeuQMgbCH9xc9nl/Y0+dpf0gvE40R0Yro9HVWd6Fg7oiMns//jOrKoUQmwyFwx4Y+iYSX/39hz/GiqAAACll5ZYZEEaqmwBIVwY3AseTKtnCrDlsaN20AQD9RCYBpJroqGl0wcqJOl8px+w8FmzObWXhWwplYkILqPqJFf1i0hybpm0Gf6p4rXXXbd6nIVcP/7kmTmDAPQVNQTGCr0Vam7JjDDX4xtAVZsSGuBDpYt9DSJNtePGWt3KJkH/e96DvP3///cfozDpSfA77cu2b++zr2eVZhY+Xip2LZ2x7qTHacrZYlqgAjJctnRe+BuWk+1gMHxXXskwsz1WIr/zL/mcimcyses73Up13t/7syI1GPu239NnsxJwYpHVqfIqM6qpFQLZlQGZnYWyCFIrsLECCi5tzxMI0B/Dn4cQR5NvTPYWsDsmkZMb6om21mlbcksu3lJ5FPvc72SbNc/G/u2P95FE6kpGddlcrSI90hunvEcldKwMQToKdExDuT7os3kWK5VDVoHj5JOVyeIEVi7SL8Qe4I+EtW7+CwCcAQSSSbnakRFiDiUG3yanc1cujGZL27FvkNrH7ofqLaHXjMfs5oQj93L5i6dvUuQxHR06OIMVhSb399VA+FRJHIOiRtgAcBCabf76IziMm//9f/rVQASUXLcLECm8ceKQ4gw0N8Zt6qW8kKAGomo5sbxzDnx3X2OcoigXwUd+lNfqd3uxX77tKr2nOcovaPIj0QhR1r/+5Jk6YgENVjSmy8zcEqqu2kYol+NqTtW57xryU6MrByUmOU7xRxiFvCSUrs27VLxJ6WI0TQsH4OYiDT3isx1SLunvWu/0hK/qvl0+a4+/T5vqdBNnsywoB1YqnNJcHMtB9H213cX2x7rpY9n8DMOL4m31/R7ij3/wIu6XzHCvxTJ58yJlN0TlPcv/sL0QvfSdxb6XLTehAgzGYYZSoipYo7LlG1OXo+gAohu8e4rwwTcLqiFgFEsJBbWd0F2AK96xLGxSmUtS81zKx0XbSu09roV0uztLwbtb1pe0Hsu+d9E9THAUlWs+qaPKpjsgcxFkLs6nLQzuW7qeauj7I12q9s6v7I+fy/uauDoXjpJFAmfrJAkkDRBkwomzkFsYkDSx56nhvhJmK3M1tL61guu6UGHjDBOs0V8TmSQaSysZKx7fSK7kgAAC3iwBOQQLfhcIAhKwanCEpChGaGHCk7ZQr9Jds9m8mVJ7/vOt+lo6GnciX37zS4HllJLYoxW/cpX3pnMIh01sWbKiRZxh9z2SndI9cEl60vh+w6S8yUvPL3N//uSZN8M46VW1xsMQ3RQJvrRPeNcDGlxYmewTcDni+vA9JjgzfjVWvF52at7Nu1jyHEAZEQONZNkg6XC/s65cACIu+IRRlqJSKKdYPKEXsKMpniYjse8oKXnuyCpiSFoye1ev3VqIvoSmq3NOGI8pOjsyvZGR8/mto9p4UKlksrNdlTM7kQxalRjFL+kGVAGgqE/4hTmVQB4kxAFb4cJTT2kujSl+vV05NdDMJXudXpS6sn+eYSDgWPiMkJiX4zdUTmPoYrJSsnyWKyWDzUzwrLztFxIhr7WfLXzFdGl76u5Ze1ldae6zeYeaOZFzL28XO6Fq99NhnrfW70JaaMDL1Fqz3su8tKFbLYQWkk6yxaBlFDxhWJZ1DrzRKzBGADO76lDeU+3t1ZHQmcjM6MjFle9l2K6PedqKQpzrIj3M1CIzUZ1l9la1NvXXNYK3uudf+SuuFoAAAGRLY8w0E5gohBi0lrKeWapS78Zg6DDD6DhV7z7xA0qk/5UKlxK7ATCC18aorq8SZS7euNKIs0l+SQCpOX3M5C89im/O5uvVprvbf/7kmTtDgPkPlWbWDLgT6pruhiiX85pCVRtYWuBNKvuqGOJvn5Zd3+eXcty7tfDWu97je1ezxyzzzxowTD5MTPBJDYOgZEPJxEit60RwnreZO3rcxa0gkCKH4JjcgEHiFJLbOsLuQusdx4FpLPCA9TB8UWoX4mXlW5h7+nDIjKaOVopyakRJK5c/n86j8ataVI+X8GSPvdeQpOtFtIABStpCOV5pyCpI4EyacaU5DAH6hFDQjNceanSeQk1/o+oCvu0EnRGuy+huIk0n08BFYVB9yDGrzdhUXHWSQJxu0kudVtq+dt3TuW9e51dtu77ccfbH/1zFX81uj9m9daa+OaVlf1XMtzk9OX6eJw1AyleBs2IsD4HlIgoGqY2SxYU6y1KB588VF1oVa0LHoeLOsxFfdmkYWnOKzmR22VaWbV2c6b+v2b521bSkqsTKY431ClY2pDO5FUBAALTmxA00ADgP0lsm7RwS1l0qJl34XMzTFfADhXfvgksvXpxmzT9gIW+esZ7GjE+V415rAp76xMtWjMqoc9yKwykO7Wtvjs3eLr/+5Jk5YwEAy9UGznCYEWHG1ok410N3RNWbOVrgSmjLZhjlXb0kXv6vi9Xe55rdJWEsaa4fF/nJyheiqd1AhyXYHBqNZLMTiI5Pl65IMcd5LuXktb3BlPNkPVKJoOaxg01RpeNFq1c7MdHOpylfzZHbbpo7ZFFH0uEZsigyfCpmsNayTGkmyQCSkv3mwbjSJSpXjV4cdyPKeUBvehyDCVXoLUgN2jB9QsfkOy52uWV/VsNuf16HWidqPPdq3ix/iFuF66tbZynmYScpmVFZw4orIcWuLgKDCJTui41CzHJlMR543tIPOPHKN+/vx5ch6/q08v40AJFvfkEFMJ+ZpL9HsSs5GkypuCjCFqPt6Tc9Q8Bj7x+TTMW1yU38d8hH9fFpjw5tVvSMJZS0cQch3dcoxWMZ6rv0OlyqQivmapHmMRnKViqb7MRiZvW9t5b139Wywd2k4SVAAAgBNty0zhSyWSqYvjlAcH7QnvFAARbkCq3kkBYSe0ga7yuuMy/zsLscw16RNkMNiFkKHnFRF0URePDooPHqxGQYzlQXW8be6Ga//uSZOSIwyE8VjsPQuBJxfsDMWVMDbVbWGw8rcGHKOrM94l46rGpX9WF1naaZmr+3X2oGRZj0WMi2VAUAUk3J5P1cXTuxCUCZw8seCaOoZ9B8n0AcDK35U2/IJ08H6hr4mjhfMkVDpGaBiaGtjnlz6zlYpvLNFQj/L6ZmWnoz7l2nBjBkWt1mL5YheLuStq24kACKc/dsfOJLL2LSXY6iX6rFHWarJkcGlkwH2bTUmB6VdFfqQSU8I8GOnFrFV4iZ6bsjoec+FSuKbmr/m1b+LWvrE8O7KtqMPfJUSe9FKYhQzrfFkldVRSd5iS4q4u9enfpWqMi8Tyk5C9nQx+cVcEAFgU03LUOAVWWz6Y4/knwSJin8rTW8Sc5o9b0U6p/73X3Di2znxaVzafdf8kIZTnPOVyape2tyLQ7PqiFfbXyu2X0vkR0tIiadfbNpq9XrTHheK8FFQAUXdmsqON0T29ikCklq23Rlj8XJWBCs5aDTOU8Evu0LPmdX/kl2K0t2pJMbVN9jvdbmaW5fw1r///IzsU5Kb/meyabBV5FYqOvVf/7kmTkiAMMS9jR6yr0Vwfa9zFjXI3ZZVRsPK3BWCisaMeJeibRCaKqH8SHo7B1IlT+f0LWOvUp+61a1oJCTkckcaQCWS1xl2/AZByFlK5lfiWWuP+jlafDRoN/DIqJK65ETEdL0wbmU0C0vmio4YLW5v6WKHhoz/a6zvst6wAACZBEgfwYgPMVEKGih8CDzCxgIEgMXnB8jEPhhZyalthCUHS1yZ5nuFLboGDyuA6Z+otfufKovdpLzy0/z9TO1e1bxokYWREEVEBQhxRTEM4meVynO9jM9HViMJCrFGDTgtBcz7nIb0FzpRzsq2v3f+qourZtm1W/UX7AKRSDckksck1HAiYLgxiYb0Bv8it0yCyc43Zx4J1PZ8JaKrr5d2hWiRZiSjOlQY0exKsb+f//afo5l5lXaghKxsgaF/Ex6GfqybJ32cska8mqAAHh2ofKMlwQLppmkavcw2S8gNCQ4EIkBo7H0+ENp9zzcWQubKnohCd1FCWdbZ1G6K/UdiAJn2cv9MS6Yt5y6QXKWtIe43O5BGOUTIHxS7HLOQ250Fn/+5Jk5IwDF0pVGzgS8EImCzcZA0yPoVVIbOSryUCgbzQ0DXbskaYzIJAMFBTYnFHx5FjTi8f9CeSykb5S/Keoi/0Ed//USWAAAAxEy05Jg+iFLE5RFZCROF7WAgnR/QGfH+8YXTBKeYmJlL8TkpSk1Nz9szqhXPPVf2RdtyUIZkI7OKecc74QgqhSjvrc0qg8/EuVcq5iO7W2RAIALaf1gxMJvYMf4kB4jO0tyaRg/3ye7FIPzon5u/bjcC8zt6pa9qntW9fuft63ll3lXOv23hrPuj2MqJlEMxni3NCIY+5/fxIH091HzglTZma/wtJiOLScO6Ofcv/NsgZ7s5x62khCAJASaUua5n2PD5IYb2izYIYSwjoHWXRTUyey1S+pVVlKQU28Uta5S/1393FEM1V+OSt//Z0jwRX0FnHiyCokqcHyYZZZqZ6zTwhQU/FqAKSblTKOUT+cnbKLStIdKYjgkQGgesScr3yIiUPxQQcVL4ZFZ4DIyQKfDxOOFqaqat0CBSv+cymKjHifTeH26bcn22Ht6XfKk/hrftUQ0tf8//uSZOoEA8tVUZM5KvBTZxr9JSJdDOEnV0xga8E7GSvo9o10UzBpplz/15++Iie878XHw/yrHILnz4wImkCAAJDRKcZGGZuePPnqCnMxDauuc+ZjE/XAWjMh/f/w9Bi9jFKcDIgSBBGBSoblOPFHUQd/AVzx9JVH5cUFxEutvqNAAAFyFgvBwYAWiCQpkAvhWAlajvJAWUcFAoAHggUxqTpFUbTRasmEbQquUxvbKAYhLD3+fN7xSFMdwZJAAqJLYMg+kZ6nzQQNcjV9+b1+glwk5g8LOpD9yGMIS1Uea4rUxxsiixDiCn1MrsYQK5iapMZGmOU1XQoYZn/+xSlMxismTP/oIO3oKpQQEgtpKQMUPpjs1hsWchWSauXY6hhfLoDox1sX51naj+RIDh1k9Qjqrg05DXIoXrll99jrwiUEpun32K3/3L+//n/9LV1QlEOhgqdqiDWmABSV3UNUYXdDCjbrYIrkRGgoCjAVm0ZNYIYFWCY5LJZuGASJ/JTPQOoskjDV7OiUwd+pqvGlL5Puir1GcWa+qk9SflrDd3+f///7kmTnjANQP9cZ7zLkQ2QLahijS5ENU0ptZKvJQCXt6IONfv/5HLx6VI9Q1ZLxgbCBRf2ZHZ5dw/d7HcsogrChOfaq+bsxV9W3/zWUwVnAJBbbgArCLcvgSTUO+nYBx48jUbtMKhtdQqLU5QzL0ZUWSOIQCO1GXERVnKN9f3LiGVS6x0iACQVMgUByQUAIAEVUI/LEqfD4NUPWD/M6VAQYdAVzWasHavQkBUygBq74P2lsZUopZ7lUAhCBkOi+4+owDUc+Ty2StkWZSXblI2WN3/7c7/cN1cP/rZiohGYIQyrlBomVATq3y3IRyksFvs1m3ODMvp6m/0aT1qr/rowOJYg4CluwHPp9CpwOikmI/EMeR4DiqnBAEOZydNQ8l++IHyvuFvbs6WIxFlpklZvQxs+xzz+c4Cv/OUi/yhGIIAoPHGUPB6/kqgAik7GqM7ZdJoYZG/aU75y+AQYvHBJZkTpAxDzv5330IuRjf1ZYTA5q9xhcX393NNGL39W9PDP65nVlnPq45PJnnjUqc/NKn2ZZNR9pHkIJHFAUwvfuhRP/+5Jk44wDoFdVGxgTcjYiizcYxziPpV9MbOhNwRwa7ByVjXBqUKpXo55X5BWJPaXTtT4xoe/Fhpo0dxrRg2HRCgAAiSlLmluDTKPdgs0gojAHsVzhevMGaTBGGEzBc1VYV6FzPDtW75aEZHdJhNG1ofWz2brSVq0Mh3o7WRLgJWKa8VbcxFb8pTpygYAABUmTudNG1iKiiK40GgYv9fcoMiomKqO7LGYHS+vKB+3VDjrXqSq5towBJl1Wkp1ysqv/dqsJGn90suygBcdzszuhou/+FD//n9v9VGhzQTKQno0SIguLORg8wI47h5cXoqCN+KMOCLW0FUoyD9H87eMI1eisnb20kEiUyByQW2U4aDHnwFho0/7nUt5SaZ+0AGNz3i32+oEf/qbFfYXbjO7iSPLboEA+6qIGOdmcgjzuYZElFRcPFbJ3an+vvUTTo7+InYqPprbUOgAknPmyMBW8z1nywBWEkRRsbiQV4mpAJd9YGBzY0oLFb96RDXHnvfcgodFendZ2kkfw32CW7SDd38FxfjlurOczHFCXZXWrGFCT//uSZOsMA6NW1hsYK3ZMKFs3JOJdj31fTmzkrcE9n23oZJV2lEzsQ5hrytctHKcQvU5SswsjIJFvoJDGU/RnLrb/5sYyiYmGPoZCuMbkYbPoUpkBgItJOWkIOAyCDg9aD446EvCc19TfcnS5ARTF1If043yffzfN5fTV/sye+/Rsg2IebS//70vt3/7Q71guAAADJ4QqBIFNvyxSDgQg2CQhpJe805crVeY5yY8emEZLgWtEhUkbKqE3b4xIT+xCwOC29bNJ2ytKLXQJdoZSz9YVvfiHYm4mf0uqWK2v392xZx1boefnUGqHUOVsORoz3CdQArdmtdNxoJ9DY3jiW097/u0ES1m8Zf1c3VWB2gQANopxNO6A3h9VWxwdT1edzEyMlScEqSlqZk/OnE6lF4vPVntdJ2olUMiI3kf//ZU6oj/Vmuv/927sN5Nv8o9B8jDwSDrtKYjBagAmnN4NL8NCj7OhUULENCbjMH3ABXVlSdgCbHsQuVhJDEupBaCMigmkSQnIyTOoF4nj1E3I8bM0uYmqnPLVutNFkk2T+xVRFf/7kmTkDAO+VVUbGCryPiqrmgziX4/JYUhtaE3BLaautNaJfkytsYemy7CRwjcopijsEdqMTqeK/0Uv/6pgl376o/3KnB7jyJOIRNuWOS6BI0Xg8YnjPiBbUHNqomeSNeLdlspVI79HQykczlb+z2vX/pt/ssZyVT564m9tTf7yLrxY/lT8gVAQC0Cgi1HJjBaIOXUZUzD3S+zQjI2aGsKYmcHBAUSNUGaQwOTQaOAQcAfSPyqsxlTakXU+Lxoys0fO++LHYZl9DftLN8fjBi6hQvL2IqLn1X/3uYcbMTtvVlm5nfUHXCgz/trJrerPJxv++mv/9JQb/TEXyvFYiPiaBAIgnG3LeYo4qNKHHGgzNQoE5NaZhmkt661ekav+oe/vLzdcbh7rNJeSms6qUjQaTjA12VzJQtqeur2YoN/dbtVGnf2l0/epO/1o8j0J34x3UTlKVGG9p1tyVJvVJFdUMeQWzpmTjiSL9itV+dVVa8ZNJvd9xvzr2S/ezY6nIQxZznUrvRXfpc5rKepFOqgrGexAcxTmK5RA6iRCKggzGYj/+5Jk4wwDWVjUmxITcEBmq90MQl2PKP9ETOlrgU8oLGhniXpCnINOphd/1sd1WQUb9CET/Ph8RaNhot2NyyO20RphEcrk8INFwoQCTmwgIptEovitXIo5s2ZvzzLLztKr/Dz2yepxFzicmmCx4fnOf5vDTf7nCM3jAcHxutAf3l3wfUad6EAAABvUIeKMlgUlVsKxmlAtCbgAcq+TVAVwBaFiBnlsEK/HKpHbXLMqHq+6fNa+zu2uSVnR7UrPIno36x/v0xW+MXr8UuLoiOyZVU5HPlTPOcVQ2tznVmsbOJqhBB1Ogoom5iHmKxjkznZGJRCCImJnfdCa/9XCCmUPhwQ0jWYhIkAokFTX1u5Xl0XNDXUgpBw8nXyWHjYuV4XXj4hv4GP8/We7NI5GOhP96E/XvZ7N0JSnyEIrohCHOgvOndc4cD/4tHYQSQjd3+hCCAol49lIrQCABNy7x+baHGYBaVDQyeB5qkl1BdbOQBYEI9O5znLfNGucdNN61GIRfk1Nfn8MUYm+oo253kF4OBIP048HTSeRJiemY0YfCJen//uSZOWAAwpXXNErK3xOaEvNGKNdj71jTmw8rclMqu0oxAl/tbmOYfRpIiDDQGcPlyZ6y33SCBwQYh0L3DOQzUGohcZHuSDoTnzvZhbbl3+g9/64Y9JGRoJJwv/9AgNJYRLLUIpAugRONxrPfMIq6GuYq6/rVKdet1BqwAISlcsX2WCEy5S67yhNwkLDOb8tDmDHlLNELSUOtgqUJn6iCwJSTSlKH/3z7UghAwQUklLUMQhEdUKt+hrlajDN3QOShJHKg8AUMNXv5GExR4IEct89pTohQzOahicpKI9HKRrOikvMWEVAWBwLK7Z8u1TYeS0nNCWdj6seNJGqOGjRw/PFw9KoXI3b5dIePlFhoe/iv70te/Gsyxe/Qx0I1YcWSWRaZNardI1sEFQtZb6dIPYd5PNQoPFdZl3hzVcgKCfdHYUSqGuaYJu5iGY5xO5lvJYTF7w+OUzP1RkRu31Xcebx62i0pCwbfnQsj7vsSgYo644kmkk701nWi5cXFMZj1EYQyz3qS4BM/WXsHQvFvTMHLsrREVD3E3UDOyO44kAEJP/7kmTkAMQCVlg7CTNyT2d7IhjjXA/NYW9HpQ3ZGpxsgPQVcHaMQkIYShLYRyl5erHJCeMCuqOrQasj+RmeCXKs+cvClQokcW/KsCxEydG9GszMBgBaITA9Run3g8gHRfzQ4UlTtVlhBUS0ZxFHENsoR3Cod4+Frmr7dkd6d3WTQoHRKBRKLsVyZmms93Z9pI767uRAIAEAgpOXkSg0bDk6IUbNFy5pAC6trpkxD0d1IHasSxBxzc49H4QmtQhm19ms2RnGq7Jm1UknBT9OhRCurKINnEk5x8qWoUmQnVip+0BGQoW5M0c8+E0cgwqkM4oGqBwMwcOhMhonFOaFgCoQCoBCZLbBMLOUxuBQaXw6KNKZVIKuyDDDwmOfRYRenYCCYqY4+NF2d3e1y3/++cqI8SdmI6o3ol0sfsf69B7qU+pRFyUo/7NNagQUkndxdikSmYWj0WIvfasoQLylK3MiVn3FmIHn7WGtEQ/zMWwi0zhM5dMfClnW0YKGaIpiDMWTMZkOrGZ0RlVyMVlfrWm8xum+Yd8xjehtF6ig/mgkXx3/+5Jk2IADEUliaSga/EEkS0UwyEoNQSdvR6xr0SmfbnRylXCHwh8EPR8EeguGqOAQCICv5xdT2YoEDRGTS/OUAgJzy1dog0vLvt6Ql/dkcGRfdnm0lhkTmQGF0CUKoMwHutl8UG1A6WQaHuQbeIDySS1ybrVRiM6tm+oAAPU7MHMRMskbu5TZlLyspskFT9LJEKhqJMJy4tF/iM2cxZdu378Dv6PxaTJpM/jTr0SKTwP8kvfPNldSY/V/lqgCoZHiMbWFmQWYdAwPiU2iGGHO0Xvw5yqY4zmmmLq/2e3kxjeHpeUbn7/4uv4+3N18LAkvwadk5j3+V87xowQNAopNyYHA5Hj5xJdRynY+JJ9Yxj7hiA23JNOy9z3rVcbXKut5N+E1RLfM+4+HS+re2IdfLpfRdtpDVSgVgwOMQzHQUYXRu7kRemuxtbOkHlkHd8s50moAIABKd/lrWdPs+rceCNLQaaOQb8rQM6SHnWvEAKaeWLhuXgMbZe9VPg+Q3v8+zhWWl8Ma8881+ommRUydz1Oe3bnOmQc6r+n3VMdcS1u6//uSZOuAAyNc27nrE3RLows5PMk4D+0jVkzhC8lgJO2ox4l6I2x9sbdXL39SdrqdcH3R+NTRKTj/uat/p+/CMyO/5i2YiQ4SGkk5LxIiWRSsCNdu5GS/j8C4yVJ0cXlF6ypJ//wLYWkqOqkIdUfq6d65a7+86WRZhtjHd2Q5au6oP+nT/v8Mo2ypbpolOeAfLNhtpMG+S7b+bv0GVA1kBMz5Cy8fwU0WzUosyhdgWMTyi2bnj4iojZVOkw/mqDXzFaCDHlLRSZbkE7qIFDEExU4nMed9CFc4uhnd2RyXItSmSR6kNQqHW5JESpavLNkdj0fq6VL5Kk0HtKlFq2Am5LbyERizdcPEkWNqSj5y85sEmPI3dSpZr9S3yMQ5Z+ZrkaKSHbMGCuXym2bZ3KvTdKrmRxn27xnbTkdTUEDQqDILhFwhJFS1TNnu6AABp/TXzVRUigy3Ze4AZDQ1qRejpYMQRmo4vaGoBbNAtIlScAEZvwZdpZKSmx6TUa8pf1/RwVNl3Lknp6W40yfs712j7GNQlCIWvH1XTZd9aD0BW3eItv/7kmTmigNwPle7D1riSQm77TFCX43VW1xsTK3RQZ6uqJUNcs/SP1q/tmzyzxNR/F5c2/pz550XG5cIeI7z8lv6PBR+CvA54VBAEQwwUATcv44EFTPp3C2RKW7kzG1zGS9igbm1xXajZlK+Sstvn7Ccd3W8K8uerj+pbaE1q5lZVv/WdXn6/4runtJN/enlptmc3lEaqc04CA4+5rHajPaVNHRkgpIpzm6JuO2r7DUloSsdM5WPO93h0Bsmh9XGsgIbmKTH2a93fv87ZUeW7teVo2YSiDqMdrYrxc/H716z7r/IzWZpNqNttvtXXsTOPWz5Rg6dDZOsg/WW4TO1nlAmhQAknLbnB7qTIFgtdSsiPWU50A8FxBvR/WVb8/vnC/+ZdmWViG3y+X4LJ/P2uRkuV6GdyN7zi45pFaMa1BDHIdIykVS0z/UiCASUU5dKhyFtp9WnqNkcrG/HnaFgHlberZ4VE+Ds6cLpj0RwfU/HK596UrWm3+/+MFZwk0XRWGLK3R38tGLTIOFU3egrOQaKUYWGOZ1VDILlbE3Rn5VNQxr/+5Jk6oAD8ElUkzky9FYIO0oxaFwL1QtxR7TLsSShbiiDjXJ31QQ5v5czN8n7xg2IAAFzYVSBLj0s3ybbWD4Lu0+0Mglx5vOtxNrO3yrdbUce7Wa5NLUTdt0pEXe/z9Xad/LI4INzDkjYJBAKlJK+ljcILerKamLBl4c7HyiXRz5PXt/7zAABTvWid9KtDJG0apB6RzUaSVwwjdixl0Mc6qNUfqoHlD3Df3imGuIj5Uv9wpTwvaV/T6nm1Cnfy9jqQioJVpjaQSqp1BJRzuCplQY5im0WpiJ3t7H4Dq6Gfwdv/FyneUo3LLmjgglJy2CAKtRwn8AaDNB2wZJAy1LorS8Gb/VapRPXrf+01RR/bu9bnadjb577UNZ91qnSuHZjQgXRooZRK8ZTXNv/53JoaN4My72Fq2kFlQtsK9VlRcxVEJCgEkklyUNSc5oyN0VTppcXbdeYWPbgk7kxsYyq9X0pvbYxjtVtNtsOu4+5+Z+pyjgzOLBEQ7FPBEdlnhrjuiNejw4mw4N4ZsIUz1LrU31XZ6d0MHr52Jv21jnq46MA//uSZOuEgzFKWLsMKvZUp+rjYYNcTJkpVGy8S8Fan6vc9g1yAlTeCAxF5HUkGd4YREnpGPe3cz+ervxfY6Ox3PkS691Gerlh1WGaOMiF3iZiLZRF4DcNFhbBAtmxwNQH42tg73esm9P7v7vX//Pl475Of/8/N/HJwACDLngJcwVEBcC67I2gigdcbj0bgveTok6yul4kTT3xouMWBIu2UwVtnhIfBt0icLfLCXHtCZvPues9phrEE1V3K7kIkgDlcjyspPVSuYcOOz5hlBdt2eN4qKcpz2YaKJozs0r/jL9pH1j1pQEAAJKu0BhS8NxCITsXS3dWjmocXSfgdQwPY18rRnTfllYYmytmPqSndrCx8ncGuzmmlQwkImdks7CBKKYgo8tXm6IrDmJSatGr7o6RJuowkzIKixUDvsGPFbsb8Tv0KgACVfo6e8qwpcJfpe07YGhuC78nQFgKob8Nnc3zDGNxgmmnzfba6ZGuJnV3sXfkf4dqUL8OtreZqorM1jVMxpuW6FZr30/518eKE409nvajN1qrb35lGanctTu7Qf/7kmTvAIL4V1pR6xN+VUKKsz3pOE2lJVBtPKvBeyAqqYYVcL7sISibWNJQn+UmTNPgGbY/jYS4MgNw4Fc3sTBZZZ1y2u1tEq+HU83A4rdQjVnLRZNPKnrR8NAlXab5anfkzUo0EmVRjOJv6k5SqSV/YEYmw33U2OGLZSWr1bHGZFFE1BJSfvq4YWAACps8JxRmKiUAuG3kiBjD0N2VnSy/iA5YpgJbp6eKiBi/WD4UTgh0Hmu3YfLrw/N1KylbTpBubmlhOcqXIhMX9c5YdQuFFhKQdSjUrQTt2PWYzN2RJXCM8zQQJjtBiKGqkbJGVTIyu6oaoikTF///+UgsUfBTBsdeYGDV2gEEpOSUCIsj/CxgnEdhpZ0BguH6okDR5fuLrEmhIaHCuQZfxORe/TeTyc8pfruOROjwtTKpEzPM9yvqjr0kNTeIhk8zVPOu5ioDYTDgmd/Y36dVAEAUnJrWKpNwNVcrjWoTlAEKzRPK4+LaUoAsunWoTAwimHWt7p5VT64709E3DXMnkmyO+U0RrcTGO26mY5Rd8xleY7RE55n/+5Jk7YwDeUNUmw8y4lRIWwg9Y12PnTdQbOBryU2grFzEDXLHkDtHA4s+irQVGvUsyr1pr/4i6CMVQgt5I5yIREAIRJJKKcsZOqzdxgLCouaosRAt/wcRONOblg9R7Y4h0YILpilOq/+3fJ0MlcWcgHmAmULEVaAGejHY4FJ0ImsV85qct/KeQEYAIkpJOSIXDJqJeIhZicN+RZA6K1IHTDBOHnJrgNHp4NnKmCl4aqPfiS7W1vMdjS2kIVFOxkY+qDlezVFBFeVAHIWpLGsEODeDxKGfLNdNzfpUVNDNVhpGo01CgCkk5MKgHiX7Upn2yClqwxmvjTmLClQt38ou/R0PkSlvVk6UKq5FuhxmSwmOs99TNufSanyqaMROvwiFhsb/sEjeu2c829f8qvLD8/PxXoUAAAOt2zQPYbLzp6g0BHiVANG3eQ5C45m8YAwQMLC14PQTcZzF44MajIb/SWQw8L4KQ+D4WFGAc3R/GGoGWgwSifuSKKpNy+npp9H1zoHsygrEh1D1CeabDZA9Bv65MKVahm5S23fEoPVtSEfo//uSZOKAAxVP2LsMKvRJJTt9JQJNizk9b0SgS/FIKe3owo1+5NfsvfEa019nHVfNyxFlf9f9/sj/dNc6v+rDKnERCAVBTck14aCiLo8eYVtTzhPHYuw90KobDkBBv7cjXseRrqZYaQ5rj5a5lCg5H5Qs5g6JqMxVdCwpSDoR2nqUwcXjsRMwYkwejdSp/1b9+2RPNEKH0i4dr1gApOWSQgI4TK8mVTscb58YLZZ8tYtgmoI59JrnaJdmkhNiDSl4mz+Js6+OfpYP8+Kz6z76v7EucKvTOohZluS0KSyFK0SN3g7MToRGQNXUmCO9sert7HSAl8/mn/8IH+Fq3hfmMmUgkAFHABKQF4rLNeUjHa/RzAdAcBqUXJ+UxMf3fUR1a5DXxjw/+cmKiVWdWeqi4d7qUV6tcWAIlAY15ChzHne30EKAlNuW8naNUT402QThaa6p5AWX3idJvApO1qcnlf6wEpiL+vxPhqjrpo+Mabv823PrsyjkZVRyuYRSyOpBcIMxxNGYg5c4+HUHjRPXdqu9GcmkWM23qJE86J+MY9lCuP/7kGT1jARUUdKbWVrwWSmbOiViXo0BR1xsPGvQ/RLrzPYhKLH30khGCAQBCAS23LuChoU6k0gJ4rnb3OMRIYmROXaI6Hxl8s8qr1XEy+Ja2/nqMTEYmK0ULckSUjr1akaxXYtM9VVL753o3Uxc9aaom+Ifb6I3nyfxj88SE4EAEknLePTOuuVdSFR5WwQeLARDWoxcUbEvCgiQ/eKwDrpD9oLRvUt+sfHgv2eC83GtNV6jXzY168vmf+Yp9/eHbfmX9htyPcagIiWy32k6vc0+R7mXF+HzYItVRRDP/3vETIA0oeQSkHeqDEiw0wBEBIh7NfPggj8uiU6+XtVdZ9ek1xQ1o5QZ/D/7c/jSND7WW9KmKCV0dj1JZ2Kt1or8iQUjDi11aAdweTPvrrdybteyHJ3L9jgjBo20kxDNa10AAAqS8sYv9LvLD3zR9KwlgMGI8qfl68g4lUwh2gFrFPTv+ZTCk6D4Pk6cly/JPg1FpRnCNvpT24ApJFZ5LqlNUuxOzbFgsIYIxx1EBBQpGFbQIcaMSlv6ILY3KE6KGMfz9//7kmTugAMnSVi57yr0VUorPSVlXo3NK2DnvMvZSKSt8JWJfrn1f69QkN9nyZ6REXf5A9df4WzodTtmgGCAYApAakltHIid5eOophX1Q3Ibsz9gVhX3Lp9+1nro0E5V5lwjm5nfI8z1UlPErvKlWI7tkWzikZ0pmqxlZYaAVxJZEUIaIziTISLBgMAJ7LCSHU0+mAAIlOXsamUSYbTzFMTalVRKGLSJNNcDjduO7shP5I80/b/fdpXN9mC4tk9vX7tqtsQMeHm+JrTRIcDVC7/r2EhGVbpVl5Nb3G7Amh2E5PQhYmux5KjTQlUoakX7KD2shKELLOM8y73tJkMSd1UWJuOJy4I5NyMoOrpY25vnTu3//rbLspgVEE07kab68Mzea5kO6L6PHvXdkY4woTFiCgxAo5VuxS/Rv12b9e9+ZpW5QoymKmSTDa3RyABAOSb8LwnC1kvDWuEJpg+yB6hZiFtoq7dc3Bzrpay1XyA9vMdkD9ZnKad2+9SZL1Uxl1vwCus/zezZ6+YRfPN6QL22n+5SItMIQ77u20wUzq1sSY//+5Jk8AQD1ElTmxka8lYH200ZI10NfWVa57xt0TqlLygzCX6DCHRrU9KvemAAKaTmkxOM4U3m8UGCuMAVqx5Y41T/XrWiGOSdRaWVWe/DXUleAIG1qIIQnO+c+Z7T///nxjUzp5Rn/K5Wt+NSY96JWWGRunm0/P//YNN3Bg7BAjeF2glAKJKc4SKwKCV4meaJbFiVDZQdqppQ6ItL6ZUhyBcPNJmytmnhkcabfZqzv001o6qGi2/5eN22d/auUYdmfPm5Bam7PiBPVquMzKJUOUZRGz8zCKhjmeAAj+Qhv8tk8VJsPkCAJScl7Ce8NWJiMIOrlG8VJFgJhYVDjGZaKOm+rjWWR6GibaIoPOUykVXREslCbpOKue7L50VSp5XZ1M1rmlR1dUuJRw50ZmcVOCHKUPIJDgWBQUDrxxD/AITILKiUHyYAAt3dSAyh6CwDfLNmIwY6oO9CU3yPQhIkLamSZ07Y3/w+hYzreYFs9mZZ/nXlp42f5VfL2Mig/nx8j4bErMrLaEVFGpMupkrPFNmY+clc4iGgcgQSBTjOL6r///uSZOmIQupA1zmMMuBWyksHJMNezHEJY0Mgy7mBoStc9BVy4oHSkgKjchBMu1UAqaioH/B4EAg01JvlB3LjykLPYasn5tbR5OVP98xzPj+f+4+1bmJPH2YlGsm57v404ooe2PPrfkxd/czO/a3PtqJ1aUM7Zl32///rDEH+1+A5ELc/6BpQCSSVJAukIhTStlNB0vn3IMCCWKDngpEnhWXfVZmdV53UatzSJSb7VlbsbjlalNNV3koe522m1xcTdWQxzASGiUmmKhJE7H3LrrxblH74X3L/1VY3/93DFqKPmjgqXrNAMnl4h3xZSfPwLg/hXcFC7PbfwRHLLe8gnZQPh99t/+xc42VH3PH2cy81nJBDI/TojNzcO7DVnT2FD2l/oN/kUy74+DEUm1ceODBeIzp3MeCwlEoa0jUzUMtSZcTCIgAAQpuEYEwDkVRRnWiRtwU6yrDwl4SZOnVHfZ66c9UpFxC3PnzTdzFBHTc/27RP1ZAgQV9MIECcN5e7uIhD7/pew+YnUwqTJXaHgBGABpZmxg4cllU52tEcJ71YHP/7kmTsiBLsQVUZ7xrgX2lK9iVmX8x1K2LmIMvxbSssVGMNvuz/VoABmb+/FfwQkQNjygkEklOdduUaFFgEZdQdwTkYEBYibnt3dYMu+Bg/5eKqIvaYRuvEIWTETvd7naZIheeSUyrumyIRk6bxEvKaIRVzzczLNFdklprXDi3c71wMXAD8DI4RkYHh/hQgPjrgAAIABKc3iGELuLYyPE9VH5u9PwZ4objeBA8W0svsWF6Kf/5yj3LtYUa7aEKu4RQku1FZh2JiCes1ttpprUajsXO5TOVlIOVBE7+pgPUjSW2yU5b7VNrPrNtw1R5SF+MK+1yGSeRGLBrCT4JZr/4cEDKmKI1SwS0o5dsmaDW70VCkLCKE48ZH35yv+jXq6NXFSKivTTz4Z0/Ji0mCzspn5fTWtGdL9AWwIKgoUoaFDmEWQ6gNzBwCJaIvIw/7iAo5xA/kLj9r73YVJC/9VRQUcISScmKQtAALxMQ2WHsyITR+a+leBIfdE4wEkQw/7J/Q7vVPFMJ9ea/KMY2mtH35a5bUzWszONZKOiRBVjx51Mf/+5Jk7YwDWi/WGe8yYmIJWwc9A17N6QtiZ7DLiWqjLnRjjXWiDHodDo7qiOwvFhUruaikO9FQ4YX3nIrHSay3ayCQrN9Nd7mWZDe6KdoMo9EgycNCIJ0ABN2ioZsBMYtHFK/G5yWCKHMwEovPilC8kz/aQMTnlKMX72ZPv2nJfVl92Qu7Jb/zeq1QKIVKmXxafEQV1bv//6gAZJJDcl3Lx++huVaQpghbC1ZASkIkW/l9B/Bpap6HavzWVhpbquzHv/v3Pt18ouYdYrs0Aa3Mny6FYOHYzDkGOMxmjg0ZHz/GYl0+f6xUii9JTNZMMZ+XnvE/7pkgOF9apL6iZ6gJDREA0NnELUKR3/axbh96jdA987eEAR19/kee8hIaxHwGKz2ji9dab/n9V2qMPDnmkyAFFAVFkwKg+fPRFj31zC0AAAp4dBHFDGKBmLLrkWej20tKBqhZORkAUeiPw0tK1p75mIYLJUcnl1Ckqcwj5w58YpiwILFRigopLRCrrN4063yYcJjdB/3Lr1vn8tr5zeW8aa3lQVUdUKLiTpKi2zgU//uSZOCAE5JbW9GMK3ZFhnttMSJcDQl1c0Ysbdj/FW0YlJUwggymEXYzogkQehxEyOWxbmPU93ar3ae5Yxv6xj/nf/a6N6DwVAZBLbkuEoAyz0yOOV5gvqqiiWQtrEFIsAPp2xpjX8UO57mdsNb92rOlV2iVZkolxPqOSln2vXz/EvGvRu7mfsjbTGzkYr9orz/9YvuoRR1lW+UnUlY7C4EAEpNypMKwQZdubT0i6gtUrwZsFktFeAblRKhqJnLoLrff85sLWJNPngkG/jOihRj37xlSRseFrM2f8ZkyGdABwiCzFMCcR1CGDr8G6OCKZHcUNoJFSsO6MO4NaLX/Br+8z+ehcnt7fFAERACABS3fjkwP3WohhyItUlKXUDXnAa4EwXNe5V+kI/EhV/EeJ0H6IlxchLFOpSEmXxEMsEg9Pan9SntqRX0p+lUAQAABerZTiHEcpdlLJayS0RlsHK0y5nyY8bR2vMdky3ytF99IepmlntD5UNHJYPLBG+lcoo/bEDU0Unkks+ZRgoqOmlOEFUGlGjhrpERsODWIZVC6nv/7kmTviAQkV1QbWStwWKfLWhlmXI0xXWFHvE3RBpWtNJOVMPHp71Wtmdaq5Hcyt1bQz1nlFWVsROUd5XT+vh/0cfj79ZBKBCgIUbkw6wYuSQ2IhJ48xHYlfOMBzRSA6J40jp/hciva69xV/5UX+6n1cjxxMcID8bGSYTOzZTSi1t1mUdOup0+r3RDXqa6J0O1adv1X1bpmD7eVLZuQypUooQPc4CZsyKHxCF8aWJvvHImTHO4j2/KbD+iGtwaB62SfSkVk3DNJDNMSAQPXmv1ASFkH6qYeKgc0jcWbMY6+mVDqpjGu+UOJp+6zv6s138uq+YqbmJr7X+oi/bGlUNqlDZVxI2INbIuNal+sglEBUA1VAIYVsGQGSuxktvg4qjcDYqL/Ku78f/J02IMhUVCLxcFQuCzA20K1ESVth4JkrQ4HWsIVBou916NfS3SqAAJl4HAgkBnQCQNKioKY4FWCYi7a8VoOBSwDAvmJo1P51/84KAT5ZhO7kC2mp/l92IF3pNcu3vlS47//nuP3uGZFERdjpRRWhYxnVxikv86JpV7/+5Jk6goDuVBUuzgq8FoKe10lZ16NtQFUbGVrgQWMLnA1HOZHKV3UUPRHatTCRWDKDhIrD081ff6j2Z9hol/4gAIBgRad/B0TwKk5diDFJCq0iEr1Gp8iHOUsYQABk/rFJn+quOgzUVW5U6zxULCIPD5sgrQSQ48m9u0qlyHaGIjyb95On0AABKUKwnaGmKdmBMPIp2Ar5AAcyNuxHH0JxS7agbVX5ZgDHCM6gh+5TtgNxL6e/cjKyB7ftN32RgV1xZO/tE+TP0Nufv6j10VqkOBAgUZjXRN0Kr7Dy+Tazszbm2nsR99saq12euxzY9d8fWz7v1kJxs8998efH/Yvr3/8vt4XAAQAEABTctEscmTZjLC1Rn+ZygtxWvGI5CoIwN4AMCn7FbWuKyubxHvRsuIquRTIKnWZTEZCuVK3fcs2egNmllqaYzUdHSWwbQVVB94uaK7GuJz6HSEAFJyheSt5VcuxksDqhfe9Eo5dN5OqhctyGJkAXHFnuuNIUludzSUMJLT2jdtZq/OqiEYLJdZaqE7S6THJFmPzmc6WMLtW//uSZOiMA31TVRsYKvBGAwsKMSs4D+05TG1ky8FXoCy09RVy6uPNV0q2k2eWJaEXGuVYVwqkYciGuIzzFgUMyGDBbRq6yjQfRJGdMMmWZqcYHtR+NB6uocVn/sBvzaQEVQmqeJ8/9ypnJFdDI1KEa0y4xwvESTcZxmKJjHKkTytWWdzuS1Y4AApTUsAn2AfeZYLTNUyMsAwASsFvhQSSJpKpJXdcJ/QYE6LfL4JuSOkc6TSK1WgGlgKB70n+Wy6rlf1UARJZLxLNkNbo+jkRd00VFaLRiXc3jzDTzGg2qejTTvqZWJiZqbT/7aLUZYdByBQyj//qor0WSJsGf0V/RXAwApuS0QH4ITt4V0dVmuOVmOHhzTUirtmvvUDLegUR/37I5V4aX3OwieVSL4WaqyPBQxoaKXS7ntaVKZfm6mFhsExgHBUKN4WCuV61ABJToHDToQHwAcumZBJVHZgjEquz5qStB7VUSuN5YFOXWcJXGUOdLuaO7b72bZ8tyqffO4hpJ2zO8uYRHlYe8XdUxRD0n31b/77/Ztffju3Kbvfa6//7kmTiDAMdN1cbDzrkRSaLZiEDXY9A/Uxs4QuJLx9snMKNcnv3Z//msetc5/3Nfe7WqxW3/7sx+YcBh34KABVmbIPDOd7O32bQJkPoyDvv9KfmiRc6rigWNjaUiUEUcGNVSVXeIjKcfOf180NH1qCiBhkEPO8eFArXRY/3pMDzkYj5Vp/0V2cb//z/2D9AASl4cg+AzjKLw14qvgdAi02uqCmwFarB2XPKEoj6aVJdmgkdPFrmJeeR7BpZprB3BrK8timMWzpzS7KaVSmFw+ljslXVDq50oZJR9Fwt3EH7CRVrdyIx3/jP9d+revGZ6GQAUneI4zA1FlTsSJpybkjj9BAZ2FxGQ8Ug8XwPveoqoi3UurxZKqTWKQaVW6w81pmF8334OKHvAyuediIFMKW1i0YtpSmqWpyujTI0jZCLPme0U/Bvstvfbr+lMGV5lQACnMBGEeMJmfqUtalKG6HjXL0DRVFMY0HSfhRjfHjFhxm2Ou1G7V7UlFxAZd62qYrnfV9AhrJYiNwpsWcGU0hsgzosr8eZv4ty/q+u4pJAlUX/+5Jk6YyDeUPUGy8y5lAmqxYtA13MUTdObLyrwXsm6c2HiXhHiBSqX/dbokqFjAgCCEgKLRI2DmeQobbr3iQUjYLgvJwjJAnO4/GsvO3IxebU2c9+47Co3tyyD5Xgt8+Yq3tdno7VYr9B4CkhOLeRMyJgxZw9nlFleSympIv4jh1mluUFUObtMMTIHZu6ySKgAKMSbjfwVKlzlmwxal8YFbx+5SKWKWUjfcnvuRqFdg619yA49SWpnUouT1J/1L/1uIit74dxgnH2cUitH4j2i1OhCMETiCLdzjlTzQ8mK/i9iX6Lby//zn+uH9btAjACbmwttzKieYUjcoDde9avPnh2MqYnqWU+NQ1XlWzXxBq4tG77ly8zm+Mmt97CQlifd1HCj1CcxHZU7Smx8Iy9M+Ii5fe/3KfihKOg4RL1nVcrqX0KAABU4XSLmDFs/TzaqWiCogPONkZs6qlb9KNkUQzUPRNdhMN8FumFQYmvYeOH7rcFIpbUNvkxeYGoPA8bfu/KA9i4CAtNKJap8bTdmaLe8shinqoMPzF2z9toNQ3s//uSZOgOAvE0U5svGuBSaUr5PSJfjaErTG1ga8FWHiqNh41wZEvejbf9qN0rc2y6BzrxdP2uUFQllXLOAikeCIJJCTkvGoUWczFELqvUgRFPDw7bzgqAkayTBIfwtxOhlf+NF7baKsn/9HrznTKUi0LQ1ZjQ6FyNv6e23/mlhwz4Ub+Uknn/PmfhEShw9+hvQ/Q2sK+EoxKWagAsMulkBFIY/oDpLcI+OyyNr6CQZqJaP01pKZoS5FhDHVVlyFob/SaWEAcnRLmh2LP5L4gCRIOUROWSWjkugsIaBA1i99LKXZOtZCNFwfWH+1s3Gb3R+uOz2caFVHPzu5uX2ypjk5//F8tdx8Pt6PLWslroi+XvTcxtXD2xUMk8dTcWjeInJCAE3Lb4kbmqFAgDvQp1JhAmF3GewL1RosYMCggdnxIGn1NLsvvrd3JOm8wMEDV4kDf8q7rRVe1DJiKXtKmvP9GhwecgKOhxKBqnyaHMRyAAIAbkuE5aocqKWFrKF+UCVoO8Touhazp5x5LUfBvZePz4ugqPz4rfj8g60eoGGqQhiP/7kmTtjgO/NdMbWFrgVKlbSi0DXtGRR05s6WvJP5ts3JUdclOxSihhjubIYK5S4MCAy9GnNUo9XOrQhraNbP2SEbU25PZ0V0oZtW+PesIQAAACXJKdPJHJlF2B2VknW4yaQeWSUJQG6YxD0dx6PwBNsucdINkDt8vB/QtIPfgc/HxZH2QielGIR4ym0YYjVOk5fU5HOepU1nMfRjS/a7y3yRq8o3UCVw6gbB/5f3njJz/B3ZgkpuUJlEJlM44FgwTbDjyvGCY8ofIz/yWfmgJ/MiH3TKPfCTu963Tqwn7lTXo5MRxw9/GL6Dx2kZxiLiKHCRuyuIP0LZ2Vhj1fRKNehb+91v3XbUlGTtZNdV1O/j5OYJCASE5Y2VpiVLSa91KgcaJPaXF/Lp0Z8CBxijmEqSvBPZLEoRGdOwTP9ag6veYj4FIvrTRRCq3OCFT3qGb9G6YJujER0qapT7IQ9z3lLbuiK+cm5vV0RoNraE+9CjKysS0AlOXbjFYYceT6EIXyJnw4/8uyav0VoDKeUKBNDEQnAUBCsWkiySSgtcNqio3/+5JE2AwC4lBYue0S9GZniupialzL5UNgZ7yr0YOpK52JiXo3E9Lo6BmI2W9Z9aNXqKR70QIBn4Uy/MOWyTmvQuMUg0cZnDiiHK8Z9xbkUNKijeNZ0LQdh2rBfi2Vp28zxA3IKAANu3bQQRGNx+hpTdg1Am5rspwtkHVeIk+gr8cNCQi9anMsu2b6pKl/sbXXMLpq6p+hElWp2SZodvqcze7+7rAJLdsoHnb95pPcIFCBCLS5sI6jpJ4Qpk/X+oj/s4AImgqN5ZvHJ64FG6n/L72dIlzSZWP+ckq1JRf3Wz/ZIgariBD5LCQ77B/ed2AUqSIyAJZfHSnHdvJnRk6jxPKocEXHKgow1S9HxhMr/vjfUsEgICbl23Vgz00AfMlh48KOop5fMGEK466AhG+ov4gIJO9OInPQQUqc++jYIu6WWsmJ0yJEQRG9rVotscWn+Kf6P1IAEJSj5Q6MBU1MDDSGSUJv0sNEAH7csRxX5ALosspL6g5gnNvq876vS/UGhYz83rkBfeYQhfldpd2qLB5f/CrrdcEHDBYkFEnHZqDW//uSZNWMA19YWBsRK3RBpnuKGKdcjcVPXmxgq9EME+5ok4kq21HerlAb8x5y9GyNr9nQhaco0a9970fb+LsJxr9TypcARBBJKLTg9JBaVOB9MdQkfStRFnYW1vL4B2qhNlAYsqHIj9dVR3stm0djdtz7VcgZyrAVVlUOqitevVtn3VO/SAAU5RqHn+S4xbmaSCNRWZIR37qHJXkaMgVCJVJA5NND6ZhrE/SZEcm3RX9Mg4MT+/DP6h5SXIZ7+or9mY/VbH7IvlJgWh/XUn6Xgm/qIFEorvCZss5ypWNy2rzNSZsoiIYKPn11YmneBlYkBIJl5eAAGnflxQApy7i3KtSoiGT5DqwWIS4slAhOYiD00UZUmUEoX60HyLLyJR20zzzOltn6zCnxD58I82DHC/Ve7OV3IhROhRFL250IN8a5kZQ97+bwv2f/+JQYkeC1wBAAApy7hDlT3WqCwrlZLt0XdZhM5WUsU0fKWc6odFpDct2Wvm2sQc4zmmWmOiLUEKcI8IbbJkfLla2PWx9ldCoqnoLgRQbHhrnhB/8pLedN///7kmTlDANZTVcbOCr0QYWLvRkFTY6JL1psYGvZWiitnJONe/kUCgoYWmxrH//8BAAU3NxZxzBiyB0rsaqP28NiFNj5CH0j8vD2B01NzsReov6/oHunRrNuvb7m0LhHW6zYLamWvZsUlVstCPp1rSaqSEqkTclqCA+okICFKHj7WoBMpXZVWMzcZ4ZQWwq9aAYCTlvG38JbpQPS/y7lI0BeasiSGLrJIrYPTS4X9bTehJg/0U4m/M+bjh2G/GDsf4yuDvX38r+m15+lbGmPbX16w9td0gxFhhwwxDM0JAs1AXF//UVBUFQVDQBSkuFlfAIe44BFk9Mk6XO8J6kSDFD8CWYIDl9VXTfW6q307mqUzvsIo1KH9jqVhJiPWUPzebPVCJtuUMdSqyww22SRBAYZISCHlxDiqgiHx3/sBUFQVBUaAABLtbG0q6TDQC8J8BKO8LUQQ9IgTd+IjDhpjdKQXjefAMWmtSqWQunbo39Ku91Ksqu9rM9t7dqzdls7dou93O71ypzvMdZZ4Z/xm5s1wyOO1bZn97OddjKYgaL83fT/+5JE6ARC6DPaUe8S5mBqOxc9Y16LWOlnR7ELkWMea8z2DXLuN18xvnNJe+O0enoGiBoyUz1T/AE6TTdxw0HhYlgUAeAiB4W5TNKlMd597s+gSDlSfTXk3PxgIhDAEAogp2yPXUhjVgEBCxK3EBMYENwHz4qe6COgNxFlj+C7xlQqb3cLEq9Xymne5LC6RqzN9EJ/+pG22I9cioYg4cQhFZ3sRpzmOQouinqKDXqHw+HxcgCCg0XQjeiEIIEdBAOChOwlcJwQAk3LuUCAHi14ANTGUSIwtNohUOHGCN5CPePTVUry07W6eD9U9819faGo2nMOQ+5p7J1VrmGxeJeaCMWSbkJNBAjirGKs4TbybamTokUiw3vhSi8zDWmZNSG1JyL84uSB9CqcZ1h3ilI0S5Fn1Fimk14Kf+lMX2KadSlLZS1ZZDsWEcB1S9Ag1Nb1RG1KCOtOYkSCkiCcLB0vs0odMfJap2bq227//yq7v+2O6BzIYwhk7ZkOURr+ZulXct+p2UWm+Vj3/CDlQpyiFEHV/abPCbLMdZtuW9nRSA7a//uSZO6EBLZcVRs4W3ZqCxtaGQVv0J13aOYtLdmKpa7klRl/VhkPV+jI78MP3OWqACAAAJJS95DCfPDMMzJNJ2LCjUm2dSE2JCOWpykp97L8xG/JA/fr88vPGl3VuZO8zdzRmo2iTch1LUTK6b5dH1D0XToJqBtrAV1VAiFkDW2sGldwvv9Bzu/qTv/2jA3Cd3OdXM+cjhvEMRAAi5IEj47nnUtLwMhTwoVw9mdlZDfkPzov8/8zWdU+FChm5+WfLSiMUdkWkxWVHlZqrOiUjMycQDsD8mQlY41jz9YtXkv7RX/199gAaSAAE9uhByKD2UxVtKQWKyNyJd89XG0TKrUaqMyMpnyLXsUEAod/gxnVAgt8uWWvrxoZInz2PWM0Vr8Kkujy6uZsamZHlSPqO8YLCi7KfS1daFNqUYdhP20L06n6oRXFAASc2cUYr3B2o4gyWiDIgg362swRf9uuLcfKguOP16FFTjEGw0wwWQxhBEYmYcnilpZg1R9ckVo9hpUXYZcq7Q+mQABU2DWE1Ok38NqefaJkPt81x5VY711ABv/7kmS5AANALtrR6TJiTadbeiSjXEvVH21GJGuBEgruKGGM4MX3lZ7f82QoZiKGI9ZWT0YjkI5Lf/e48dzc4ucsVy1darmYlDfZDKRgqB0C1cihUmBmp3qVWYjdEO6sYI1UGRs/lDImVKjWG/Dgon+FsHfkSJ0FiAQI0CaINoZUJ0Tiwt5i0V70xHjQp35gCw8k6bdWiw2HLPu6qcMdVM1WYqOiloanX1S7JL3/8HrUFwgWOrKhXMPZTNAps1ltJNtOZKh3d6F2PP8gBtJJ3yV7F7z9nykQxOs6Ki2qEgOHlN17YhBvb+m3DoiYeY4qcBSndx5RW5COU6qfKZXdFKRVd1QsxkQ6pMrNoZXSjMhpDsqu5ld2+392RFKYpNImKHNKg0aS4EIw5BluwAfXIj+ydeJi3VjEYf/RBkE88sXLHTGyvK2OkPb+/8fJr5fxFLw7u2VTkDiV7vm/qbjCkOpBGSUkJCUX+wKcpN0AQAJScgyhxBKjw8eNloO0GJO2W2x711IHAeR0u7xN/fLmBTixca3qLVVkvxLmmyVDkQxz91H/+5Jky4ADYkvZGe8a8kNme0YlYlwNYWmFpKyt+RgU7iiUmTEW5hFK7ztmlU6VHckBAKFvNIVSpB91Ms/v6VMrSqv1NkdyKwr1K60i0TJ3/2B06+QqSiIORySLIU0BKqApZZInCZfgPlHlyCQfyCXRKNI1tbBJDRev+LobJ/+7Al8w8hElzZb3FhChlM7EDy/2TMr+89/Q4KckVPCRYVAXey3b9RAAZTl0otQ9elS9dQ6MhR0KmPlaWSwGEeIJMkh4g4XY7ZapvPCYkfl3+Ull43FtWRV0wzubMe71EeJj/k6SWcfTN8VfnzzU4XN06p7pe+0nIU1htaTlWHCGIwTbhRT+5AjQkV+SVpnX8AQAIEIAZUgCGiGHP1iZtGaIctMavVBfHgfdN8NeTQZvZ/UMy3O8g0NPZ0LERA6ut2qcyGJ9ydzLlPmFICHtZOnhCgAgC7BUMifNPAmWd53kmm7xNp5jrX33b2UurQXr8Ap7EwMZcGgnPuS2A31H7Xgg15vu/Joo3QlodKKSouHz0fibLoZkmDhfl46TI7GIsThNTjbm//uSZNoEA2NF2TnvQuZJx3uZGWNdjRT/aOe1a5kHlS00xakwxmVUkE2bnyk6SDXUZVntSC9FM0WmpFegm/1eeBlf8BfkFO7kRdt0b7/k7xpcaDamSLbbtiEEDsLNZctopmuCld6sVqjyaGgG2yzn4aQZdD/4/37Bdds5QkNIJmZ6YiPd9keg/UpcjB0DCEuVcawZHPJkFHG+sGnXFD2xEALAMAIpzAsBXuBBuFS0TQasHvSW9xm5BcfZs2W8nYUJlk7+MY+5GZaC72v7uj/6TEhErRfqRcXEMAfRj1GOgsDinuMb2ZDZ246ostLHV/HrD9/uSm0XN6rUv+K5sxoNabGh3XWigMBGzGZQ5KlQ2ahtlRSvUMRkiy5N9Q2D+Agf6hf6SYMtzedu0kXM9xzorR/7Ysu8oRaWpS3V2CKciMwRLD3Ekb9jd79emgAACKCCsAMHkMJIQzFhoJfTFocMdSAJSyWy18mAu3C+qRw9DMteld2DqanlDpnxhB3wLSyelll52R04m8+9WqUFa/QzyckWqGHUZpzsISTK7/iiQotieP/7kmToiAP3P1WbOYLiUWacDQllXYyI811MYQuBFBKtoGWtLpFKwoBjdvu/su2Zb35i+R+HR9a22zJ/S//n/P+33d3//8tzAU34sV2GvFfBC2o8BJOTBJVFKC5CT4MiNdxuaXDK6jIvEUmVcmYPgRC//ExfPpqcJ+e1aDETflGSSyu6AVSUx1lUkufNYvurFm7X//f+pHgxHIPykiAYBJTnCioOgGLcmkmXUue+yGNDcwswW9uvfZ9mzUlDW5ep7tNAJxL///vpfKMoEd/eJJe+snXExau8ZvVqZfaSut61Vt9s71nGsdxASmNsLqaDJgVCIGE4FI20ocq8NY8DgBszWohdSAQAQIgG27QCwbDnjiJPkA8FUjks2D+JEnEoeRdBSZPGb6xMsG/dt3qQGNKtUQiwbrDd0dJ27QzvcWfZl96xNvQlGrSWJiQ9+XP3/21VABBU4gQNKGaFn0sceteEnjpUZjE8bdmV7syx9r0Ny7VazXvxp9SfDJr0nuz1y9L58kIlzW1+ev1Xstdt23K5okUKCvQyOax4kuCOV9VFajb/+5Jk6ogEGEnUGzky8kxpu3ok4l6NCKtbTGHpgTIVrLSWoTGY2SW+emj/G9qO5/GY/J48d0/jOZT/6uYJjS4oYNSGcRoQktitCRy7hgpB0Epbkg/QWRUTr2maIgTNO5Qw+g3F83/3frO82XVD6WnjCWolYVIv7l18lQ2X1+uV+l7Fow7GPtEeVutV+o+1aEdY3j9sLAAAGbJtG4plUyp+ndXc7UYjA6m6lC1P0jKO78mWkJPvtT2Zz/oPWQaczZqL6Hy4bE8gGdAN8nzi0y3PFJMVg2Nq2QdmRIfZWjMXLDmValPqNt+h9o/rZPDgkHjn9cnF+DGnY8F/8NxmXzDvRa/3//JAkoPBFdCYB24LIkoFQRNdhJLf3guElVqj+l2QU3XOys9B5Mf/yNv5tSaH0LCtn+nVwPvtSauX/WvNujnyQFip25EAAsFShtg4DcixGeh4tbMuo3MqnmQR1OKSlpoVyfkQiPlNNh7jTcYjlp+GnLFMDnHhrLoTyQ0d2hgtnZixj/P4gSJRUSSEAvEwgmTH0DM4alouHtGlU5eJcydb//uQZOcME4VNVRsYQvBQSfutGWVejhSrUmxmKYkFEyyolKEpd0y6mlm6DMgkl3UpCnl9lGZiibbGOYvLmysYUvVL/Te5IUGPlyjFtGu0mDJzEjKXyLs/O0Sj4TT9a05RdiMLrb/TrGFPQksSjjFj5iUfI1BX1r1p8T5n3i3tq29T73jf+P5PJvmE9SbUvxd1389Ryz+YAJRYDgKaScAkQNU8shjkrZ5k/thEp6MA0IQeB0CwBROn/CyIYBV7GJcKE0Bhn6GDBwaQeOVVwQrTeOfS+ntNLppEW6tQwcKpggbEGVY3q2FSStloQeIMODX//iCYCCk+AEAJCAG23YCFOUYr1j9y4FXzHWNC9fawOEo1PKTUQqXLX/y6UyGZiggTiAgwoTm+JIi2nWVVDKjD4baduZeXvr9Of/gpJqKg+V0qEAB8EtuXg+DSG+qPdgeafrbqDan3waj0I4B5UkSiY0qIEvA8Xf+pklZP/43vt0QTdEpJI06NktrYa5hqsldzVzKQyrbJGTDXdIpNIINk1B6Q1mHkhdEdVZYmv6V2aE0l//uSZOwAA+M9UpNaauBQpWtZJY9NjAUXcaQga7kpHOy0xY1wy3/+XZmRlk00+ABAKBKSUwa1yYkfOVYvvIIkUYpJ1qRWfHgxByLECc5xs8mEqot9Q1Akmibfczq+6aEIzdEBAhPuzMcV0FuUKmuc0rEkqXv1v5fBSUsvUTDqkzMvS/Z4rxcNHVP/opUAgwVqgoqCCI5SRRUBeEoZGblQ7iZQxeWZGB1AYG/3qffa3e6nOurJ46cXz64b2WGqSugxoW/30kePbVtOTF1t/LenfLTysm6yXc/vZs1CpVeTXaG85cyfOtD5WnNFPm/74xu0Nmz88JoTVb/c3A1mzNhisABLcAJi+LQeqM2EuBWK9MmkMVqJgmjfhEH6sQpN82XK9o8CrMNBpp/Ka1mYzrQV/Vz3b5Y3cx1Pd1KHAAEa4fQKPinTHo0o6HUFDyUaFMrhfuEgAKcktEirVakopxlyzL4tDRILP/RLveq2nr6r+Ka8d/8x9+1MZjtN44jd1cDFHKwd3ocOUQwrOMHwAnPC+ZKbC0MLayGnrmyVmOG21dnKmP/7kmTvAANQU9lR60L0ZCpa+j1jXs21TWlGPMvxSJHqjPetKc7ipkNjOoaZ6wYFXiAKoBCAUAoouApCOMilj5BI/FNOpxe+EF51yGe1d1n+Eyd3b6e9sOPR1D5iVHVPkXlAjrk3zBMc4TmqnH/mZhbkcM0N3zPyGMoxlRIlbUMiCodKjnP/hBUP/ruDDGjFUYJergBSkuE6XhNs1jdMfCICC3aBhHS4y3Bs1ROgzcs948puTrvxDrML3yxmHIkRicshEMAHWkZCPUmRP8wwwsIMO9hkDGKiypS3O3z1oxSKRV84cwTSqxdLL6Rnz4MQNldNUUAFJyXBuL2wHLK+Loo8wBEL+Hj0CwjNpAEJpcVbijvr7l1d8imce+bdev/G+3WFt2PaFTgNjSEKEny8XIQlQjwoMIRpEN96Z9uxRDYiqtlpENf3cK///5oVOuyKcCkVvA4zLFgAAAKct2eZtJT3EQj2kE+BSp0ntgeiNLSP5/mE9q1cP5r5K2ev1+l5p5ZuvE457JGCngi3fRCmaIaHHkEJgAMOLlo5Aejv7yCOj+b/+5JE5wQC9jxZOe8a5GBqWyoxY1/L8OdmZ7BrmY0p7Fz2DXsKP5ueO+WJ/fknIKTkk2g5jGh8aW50kLHClFmeT1NvNBjmr4TTXv/lcIfSVTWpjWf/9amL1AIZi0oJMG3/LrDldj2eOdL6dIzX8gYqyqods3IDBkHxWDMOOOiYMFBPAhx38j5BcAGNy79N7AMlpDEsOibZB82Bpm4Gr4X0M5IOuJ8r836JZx1SVPQug7waujXKuJc5EoZYZ5mOpaFLUx0C6XM7uC218YaEdAN8hWsjT9FnMTR+p/RtHg14okIAAlJqSUtVQE4+Og7i0lU4sUNfEfJKpT5VXnDpPCZTHn+pPzuU0nPr/dd7Wd4hByKPneQyS2XiLBB0NRvEJOezw79vOrkLIVyHCFAIEaCXFnSUmVqUfP3pEOTpUhIdABSTdusfgdC+csLaUJxionyEPiOPZPBWKMNuCCoadwglf2vc+zdep//yf7H8IRlahu/qYJ6xn9P/mrXc0+82mseyLr3qqNRWev3lTWxhpJOvea7IU6TvD3Ktl/C5X5fzx+/v//uSROUEQrA129FrGuZZxxsDPeNcixFTcUSgS9l7G+uo94lyPpDTRI+WsAl/ZkcQEVAQAABABJSb9rVGV6kMO6FqgiOJHlxJKCbK4kGThWSlslN3Ca7IC9Q6yz9QUJww1vVqP9X8jgYunM1kL3OgxKIDFC1zqm72u7mlZeBKa1vX2JG4IbhiOeMv+mfjfbsRm10gAAuTSlk0OF8JDQMDGmO2gQONVOYZV4UThDlKVyeDC1SFrrqJrEivp60fvsrXR/AP/pvKP2iX/lAJbB/A0OR/pBAw0mx15cWzVojRT9e9ffcz+07okJc8/a/M3ffyiXzNfMf2Z3vX9uR1woAKCUSU4qOzv0CxJGgnvtu+bygehFMxXD+/W96/6Rl/YzrA0wusR4qphgodmaVao9DsYr2q1bs36JVo5zEbquq6dBo6jtQ5ewqypwoTTSnq0lImAASd+jD/PECQZZSLzHoIiwsVyp2vCLImCaW0sWik0TGT16yN/kDbEdaw813aw16Ssov3qBtccZm3+Fe0KsS+wblHXsPvNxqmW0d46atxvLTOPP/7kmTwjAOFP9cbGErkYMlbDT1jXg05E1ZsYQuBT6Jt6JSVdta1V62sv1X//x43IjP++7/NJayb4LbnzRwp/x3Em/JZKuxATc2AlWIDV6NRS6ghgVj6W4qlU30W8tJWp7CmeR8ygI0Udgpilcsh9rh2wwWoJGKlojypEhZSTOITq0kXkSYfF1MQSAotd0JZUAUm5hHJM8q5LebDU4YBiIAHAsQEZoeoXhat2WuTutg/WeNNFt4OjjbpuYVu38ak/+uc3rX/jrTKam5sbnYepKbZqaVKoZp3geMkbX0iRPM/KleZt9iCB+c8QU/5SQCY/9ixScP3/CgJWiJnRlaeiXpBf6uPkJ0RbRlUY3pBes/tEN21vs171HNmfzPmRIREOINUS2JKSq7Kypczv024fn5HlUI7jpDNvMsPBAMXoExInIod/zUEpNyBMKBdHuybhERHMIP5pxQO6NaLLLA6J78OMxEK0rjpd565DK+Xk6zoxYlKbMxGTMhtinJkFiXcKovUKpog+wZFD02cwiHM4sU3NDZTCSRjLBinhhFowGBUDgj/+5Jk6AxDokDVGzky4klkqvM95UoMzTlabGBr2Tug7FiWDXbBUaD+sHyJxfw/UIJNuWiRkiqKkWssaOJpOm2LrGCKMOLWitXIR8l/u10ugOBdLfXt/5vLyCMm10L2k5r7abPNzN0+ztXj5VZtbLbdZVNsayHd4qvLXOtAg0q5SPXt+AAAAZ//QGIrpLaacEIWKDMCGIwxQQctD9BDDZwlJMtepE6Mvazx1UpJE21GKX6icvy8M9Nilzmtn/zCTlMYi9tFXEXjbbZfqryolsl2c+MSs65y9zvD291l34sYenYIafEPEXuR/2/bYMlIBKAalhjLLUlaG0pANxGI+jnM0GiaibhqTJdMosneyfd1a111ub5gaL7TtaQpRVMVMnIoAAclNnwdfzLp4appX1aOPV5mZdvOxj6ztF3e9vT63x333/f8f5005VZSr9SoO2FqCAA1GZbgKaoYIO/vMoe6Wa+/4KB4dDKtbD0XF8bRNtVsNlGryWbsnxngp4HXrk50qbOS23ZYws1pjptCIEukWCLXPWWMzIj1/66UjJy3R3NX//uSZO2AAzdAVhnsGuRayDr3PSZczI1XbUGgy/GNpOxkxpl/P6abkgSGCg5yVKISasmXAEAkAAHQoKGzDgOBEiQy4zZJYi43guJiNIPVot5HsGqTcm+OKtnFzbrldzrfptzy41rD7U5olpzOWlu3mfVgjReHZHNjrsn+jm+SlqpMTwrw1OGYSgQcNehaiMgH9zLw+ABWkA0SSU77LkjCzGcMsjCpIca0kWLBMSClt/5Kmxa8sztCep059Xbt3qPvghGfPdpwrmXAghETDiyLBAHv/IX/dwiJwiDn9Di3Snmimgv0REU6pu56IwAAIWVfTiIjKIREJUcjy3d7gigCAgAAQIKc3hKYzzG7ssomm9tpdER2EcEqYHq3HQ5VSSIkQHiFU9svu98d//Sf1zL2k09EI/I+IXEQr/E36aIXoTmEGsLR6BgYuISCzz3wM65lXcxAQAU0JETRwhUDdyeITIACB4WiKOAbxGCVBIEkAEIlyICyYPKsOjZxspx7AYdg6wLAQUhjcTCDqolFQU7MQlFSGibvYdC7knswCCpXeytcMP/7kmTngAMAS9lJiRr8YKl66TFjX411bWenmG3prK6r6PQNuECjCjUKgEPw1EF/qUMydnpMpCnVMw2caOBpgRQeLhEaLzISagY8HsuR+pyHpHySFmjh9CI1bG1oomFa+quxGLTVivsWHavODP1A+aVY6d4+Phes7by/WZ/2tA6J05OE6TIkM12qtlX77TZ/8zKqtqpZ6cSpzVKGMU9IVW1imfX/9ATaLZjSTSKdoStk8kyIFeuIJ6khASW7zKGFqGEtUpGEOoUbastz2jQdzoRwoRtciSiRQQQBRoTIv3TOy/lnBX/3n+ciH5ia6SJymuBILTTjFd7SLF1REQ4sgAWowGk7OaE1J4542AfQGKFBsupR3T2Qm2ATCTIchE0W+FoF0p/ndkiJoXEh0saWoBAYPAUIhMNnhtJudmhUVJ1sBYK2/7U+pKoAlJuZXBGhF06faRwL+xghaUEr8kGMsNALNLAHitLCnZ1g/w+jK20x/G2Hv0XQmx1RLarmpe+bNm4OSuW0qG4VVdDhnVWoKYSyozBnhEyQW7mX1bdVWkjVf9r/+5Jk2oCDCj3aUYMa6FbnWtA9JlwLGHd7pKBpeSUMq9j2GOAfszf/p/VM0f82bybGBGhUJFGAwNpNtpyyBFPdWTSFIsrn6zuJK/knrhXkYj9g0GMSlvTE02rwnRttSI6QO1vLslCRx0BWkH+VgBqJf9bG2b2Uf0nYNJioRdyEV9Z//jLiMCjfSW/2AAClNWqhMJImh2g54GdBCDtJGGNq06Gn4CpXyeDMMLaW+WwQrltCy1t3G9dkthio2bGYkteXRSLTF788OYZ45cyyxcqoNVEmd2CNGL4tpjB3VDFYzuzUKdqWI/KUg5n5xPKK+ilv72yOko/P/E+E80KQoJKSRTlA0Sk+vwOECwfMHIAeeEWKOT/NvOMjDlVXnIoz+M1ZyqwiQ4XE9fRVVQpx8iqLElCqZnm0fY/6Y9QVKmECKkQHost9jYlY+VKa9LshCAEAAokpyVneoUxtbUi5WAM8+lVgSR/QMRNmpIDviEenK8+UNrMXyeOnVtroQXVpCYxIZyK55DmIAsspyIvmrOxVFK7r3KCEUjD9cUbpVq0NbSDY//uSZOwMA1RYWBnrG3ZWxAu9JSNLzgVRVGzgS8FKGq3okw12S/QKrYZD7vKluxRqnlC4qSBKTcrko8uIyLta4xXNsBd9zrEAlnBsfmOuCe0lUeh6u5npu24zd9fkW2SjIFeI1ZlaMRNal560zzInQhf1iVrmpWdWIjKaV1L/e/5iwcK/SBuLCS8pZCZKVZrAAIAGlbqiJlPNSVDsNhmjU5ECg/Lh6CDiloyzyt2Sm1a0b/Sv/S1O6T2P7fdqIEUEqRcdhM3AwgNCSkV4yHS3LKkTJmDLfzw/i4hECxgUla9J+o8WHgMBBlVbx2JCAISbUkqEEqYMRegFzspEytbBYQZ8gA8QQRAjmd6zHGzTiS1wpyyVG/DhEY6yNNVYG8TqwhPXSgjeZ3BBKgc64bJ7Snb6+Xnt+Up59B/5GD1uU2txYaCLm19ZlQAE5bvATtVwYCTHEYGDgwg0RMo4hsrTSi1hlCkKYvoD76bD5D1LsbKV+x8sq4Zin87ZC2fLRCeQswBO6722xvr522c7xs5FJX/4Z++GkP8uZK5Xt7Lx716d8f/7kkTpAIMkVFpR6xL8WsjbA2EjXIuo5WcnsGuxbCGsKPWNcoyLh+7TCH3s/+FHiZV3cXKrGgEpv2KQAIFJty3nAunN/C2WHUiTG1TREgyzfzB+nnc/Xr219+4nHfs1CPGXPOlJIyZzqNTMn8ma9MgXk5X/WH9vT7yll/CBuOh9KjpFaF4hdfQxj9Sh6AACjLGYiiiVQRMuxDVZScq5lnnzeLcpupxAjdPHKYtVJU+CoOkuUiaP/JUroPtQC60tpn6s0z/UM5UqVrmXN5UnbmfGUylZUGOlWO4m6EnMWaVgQ7RwywiyHMS+avqzu/j4v+JsMaNePb8ePyf9er+w7aoIKbkt1jrXU1G7RtxsLZDXNF6OglNHV/Mfkq3NuXpK01Q/TXbnGz1IlbrkWVJmQg0Ctkib6JDE5UyUkdm6d8GzK/ex/Rzv5dLxs7AeTa7o+ipKABJbsUSBCJYaUTTFVuXcJZqeC/ZkpIUrReAYMRCjCzkVX9TqaSgSk0mUak8GyV3ZLLYBgaljFLSU8YsxH9UwE560NynVRCj2QqD0Pvqr/97/+5Jk7AyDh0FVG08y4FIniyc9I1yOYVVQbOCrwUahLFz1jXR5VzyntlwMtjjJRBAwJ3ucqtbiaD9ygwT1yylnqn0tKNsk423BiJFFAwmDQY0YW9AQEWI/h9tZVbV9DbvselPkXUnWiWWlCUI3PYOnnMfPc6SrEBUidPBwQGx9RFdr19ACYj0TtaAAAi4mJmViwiKhIJDjpfxAIkwMQgIAJzgA8OKFoDVAuh47S/nEZwgLdcoI1ScrWKnX6lTyxSNVntpG9fxuz2Opaxl48Ih2HBguTFUMiUjSSJu2qbhL35n6IFx3E6nDRtVz/lzZs1c1fcXffHmDAuXeTWcW4ofIop1yLOkYgQUG3JbaO0q9eyUoqShBRQKBnZJ0dN1ow1SoO9v8YaTKmfBbTeFDF4tvpfzyghTLPysTMv4kNPLM9nzpV/ZYFRB6UY4+We1Oum9PTQAU5dGwmcEocEmBZIShVFxIzCU9DppXUIEMUbDUZs5ipgmBjESxyRIc07LZVPoD6sDcfDhJe+dTfFaUxaxYKxM9M2ZEdCcSzZJ+a4cJmXTJ//uSZOcMA3M4VBs4GuBHZWuqDGNNj2j5Sm3hC4EyoCzoko1yY2Ro7hiUTl0GUNy2LMoZ7f00Pel53BD+EqpYl1gBBTt2AwJqmMbDoRboDgxNB8EQtQ0diKLhnM6lAeGTdZk+vUmKETH3tci7NkYldlR59zfz5/OeRc9QYnLF5+56rqK11AAND4nfPL0MYYMaZMAegQ2QMtAFi53fCFK2huSJyx4iFCtggAOUisyVslNBnuV7OokmrJWK+/1LB0kvqRhq/E7ziUWH0C08gozkmh4g3Gj3WlDoejCqhFf68WP/mGu+O8fIoN8cNqqiV5cOoOKAtlcjpbbXSDQQZCbScEuyxq+IXOpHIlHjRVFejvpNiwTI8n2+HNrOZfhOhZo5pBbSCzsKrdrtImX+Wd2wDo9e3tHAWC8H1ICylxA6qI0hvQNVAGAU1JRoEQuCZmEjj4iLhIhQYpWNkB2Ub1lDh5z/zW7nbWppqT/pfkr/LaVLm2tjpAaILh0eNahinW1N9/OcUqaaaaE7FjXjxtUPOsVfy+vvkeXnl/TMkB3iwABCfP/7kmTnDANlStQbTxrwREa65zDjXA6Y3UZNYQuBJprtqMKNdnU1mxrTkLPXqWEdyWCYodmHQHSfcJCkDireloMSFqkFtgyL15M5XsNTDu/rqnvrdpse/z7nKykKDEFWS/fqn/1p76qn9/+nvrvQ7g9hRY7xYAAIut/jRhUNjKADBBRUWsAuZrTwiCVE0WHKGKAdTyB7Yg4GiVGvlL5ZVFIXuYvSsRHetTCbJdVV5HkvtMpHWd7BymgxQYyo2pCNObpBAw40EMc5Q25k3n9UGS5c0hdX8bNk8fnhj0nOhlnuahZQLbjmEunil9ovF8wdAR4gCoGGDoH6vCGl/vPPxtVVnbNOUTY6btDmaqEIpnsist1+qGejHIFODHcwr0N0ddD/l3rJs3WlOQ4AMV9KjMEHX55FKwcAAAGB4TTDSIDgkAmcHI5ccwgcHEYOjzpneug4ElNWOIFSlAIEVU62laFerfuyC+8cWa5EGCLBfSKpyZhcGw6+7C31uRWawprFemv2P1IkGjsaEF1xfjByUGlH4wYl/rDEDoGRUF/M8t7LCzn/+5Jk7ggC005Xues69FQpSoNh4l4NmSNMbTxLwVMqrFzECXopdw/N6/F+1/7fyn62sx7LyIXDCSsMjYbISaTg6FyTpdRaNsoBxjy6JgTF1x2Aw1Me1/WZh+deOZu/1aLU9go7NjzBvMaYIi6g4McdzJAWNuE62qWt91zDNjLBTE9u9mHybP0oMgFNt2XFK4JmXMbhBSXKfaKwGlbPQCLEJui1clNJxkYM6pp9iPelKXkvnGWO+vazlu9ru9/zFLjTvc1R5iB5gVIqpDKitHFCYuaICb9WiM4TZx4eIYpKOs6vdOz+vQt5o0wnlGGQWHWbyiw6QuRF9KRty3oJE4QL9lZ62wZarF0gKGhioHAxC2opWlSzwI61WY1CnIiPuZV7J33X1Kb39HnMc7nczIKTOecq9jvW+pS2xCmZworEwSd0zgmfNgAknfYNJBGcpcqdpxstBYZB+HCGgK3UQGNR3KU0VRTJVbtlT0NHoLNdg+djtG+d+Q5wqR0l+Vyum7nrs/n3e62v+ZXoKJJ1dJnnRkVpiFVhIIOWp/tNERarqjIs//uSZPUMBCJP0Rt5QvBMpSrTPYNMjX03XGw8q9FEpS6okYl+3UUOr0SPMUvY8ZUiDomcj+gm7xx0TKAEKoNYns6T7hO/G+5sj4oFRQgKjbuqkugvT/9rk6U5tShpdzD4EiSP+6hX7e7NzRAPbKrqJa6J9dfV+pSW0d631Xp6t7+ye/g4T6F6gAACZfEQWDBkQosBA5YFmLFDUwxCc7opRkKlBq8JBlqsBFCJs0KS6SzSPkqwrvX/f1fV6IxSU0tz6WloaClpfjesb9DQQi33954Wc9cz53/RXRU/94Se5iFdnbymcW6FWSoqOyXQzn5V/I88qIpkelP83VI3/WQv+mn/6BERABgekQm2CpHHJZHJfDwDHNL5mpC8jJUBBehkYz2mw/xUzKVjXnC6lH0KTQr6xBXdHfIRXR/rbscck6n2Wz2PtQR+y9e6FGAwzWuhVcIwGYQ2fOPrAjv0VQAAIADkn/1Rv/B1iXTLaptUwczi7Esr3ei/uWV9cPcxGxxZ90jxb7hvHOaR0p40z/EfEu9QIeNPDloR2yoxxoelYKIkwv/7kmTtDAOUTVSbOCrwTMm7Bj0iX5BFa1BtYG3JSyQwNGSJdkm0wvGi5AjWiWSjEwKBPdPmDF8vDujyZJEKx8zTqol7a5adqfhvL5g43uNxrDuBbxER+WBHguvZM1CFQmSrPXsUNvnCynXrlLuZ7r4vYAARJxLRW1UMAADBL//PYdJq/kpMGC7y6DK/aZtbCcceVWQv/sHbTHcbtN6evn+/33HzZJHvu4Lp9IHkCFmTHj8wnwco1CloRmJ/UUjaOLIH6XCUpkO7nKJnJTZjptzRJVGrN0zGdqDdITjSACElAFIqqjiRoV0Ug4AC5JvRtJLBeLVltXHMGrdmefjKe0whuAiRuRObhOys6TczCBtKLWwlP7RlolWqKb7IkSA5MVE3OjZowXphmJsIRJLNDpocRs7HHqyUUTWWIyAy83K2FlZqLriuLk1F1HbOvNtm6T5yCMvdzq8n/718kqjHpXGOSj5y31K4b/VwjBIUbxHAAKgA1V+v6r+tg0bXcBgBz8DBnsGvKOraYvHdBXxJsjZ/80oTf3X91zyE8fn01mOUMgj/+5Jk4YgE1lFZ0w9i8m9o6zkxhlwQwWVrR6UtyUyaLWTDDXDLVkzmb1SBkGwI8ALBs044kVFD4RWEWEGlwk4zVZbX+hVLAaSiySp++pK4msnIHtkGErDo8ZAdH8IZUqqjJW7idykR2j93ipEViixFTlCzqkbqTUzjTXyUlzMm7kk8ro6VNquljtkjE+Rsup0j5EIQIg1Wkyo29p/NEVMoSgACdSQJSlFsKsAYLfEjQ5vHYbpE3XRC4gIW7g5XijSILiXb805AxHxg9cPsSYOsArS7QWCZ4JnD5YJFg8aAoKlxhhRAprTmgCAgEqb5WGCHCp0qpXYs8yYRLVeGR46Cg3Kq98GrW5kq/Rzs8Y24hpuCh8wrTSdqxuKZ6q6M1UERkWmp1tljBj0wRSFvZw5xSI1IjjUoplLWprsGay//LoacvlfPg3rkittjktsgjcblx2Z33o4fcYJ2hb0MPqU3Um7L/3SXV0pf/Z5LyrbuQ7HqcmYWVxMFlLImy2OUvPRj869SxEb6NDtiEp5ZAAALu7kulYZPal2TN8CanoBo+rBV//uSZK6AAthJ3dEoGvhIQludJSI4DB1dauegbcEOl/J0Mok2jH0arby50DEdZteOLpzlFtb5u17Ut3WLSITEju9UUq+rF+rx2zzvci8y/KMTnhmWbGT7VkJjKG8cjLUyYypg1uVv8UChcE95vpsPnHS6jaJcTDQaRTnCUa50yzgmc1Dud2+s97a11/91JPKdSFUKcqHzo71dFX6E3fv16IpFf3ZQRsU4SnCj5pGKtaypr31e9+sYBJLu/VCjhkffDcZp+h1tJETvCdFiXr4Yqo2yk69lsysrgk+6jaubB49ivoc0p6xjjxgc7JsFKbZqtcyN4pQ3aIyKxEbbMzQUYmjONmOw7F+Zi74mtRkX8UX7vw4/ZUbn/owBAZxWDmHiiYYBUHw0fmb7vNfoCS6uVV07ACJas6VHoBVZw7RYyGpb0HqGhWQg1iuir8DQ+PtJFbYclv/m47vMmxff77UAAlJzm+6LCLRt4RxyKdSRmCM8MubtdYaxOTWb/3a3Nq5e1M2ztHHXYo8ch5u5/P1SmGFBjpqpmhrqmbP6lsiKzsxwBP/7kmTJiAMYSVkZ7BryRAfMLQziXYxZGWTnpGuJExCsFJSNKXBhWFmDCmQ02eJlwWeoL061QbBJeKo9nysp3mwplEIfIABCc4g3V7z2PE0aFX/6jjAxGe7IrgiKNYooSDxUuEA2YcaiwmMDyQs7N3jaKENEX9IeSkXmkCwKJexW75PsQAAAVbgvhb2AXM/ioMkcy7HQaghgZBu4rKZR+IYmkF7V2lrPXX7ZiAmKVR7LSszmehv8KdEgoU4ocJmEiEIw13IdRFBJ7noVR67YgyEZEZGPVRR9JTrj0U+wxtXoyj7a54fFIBhfpMngAfZJUoWJR+uZ5Sy596sJijGoI7DQdBuzGU5K3eQcjI3t91IyttaehJ1zInd4GhFDTq3nn5nXO5cRE/L9i/3iHHR7sgwsOxsGxxCDoDcWTuwmoAclmENWS1q8IQqVSPUAIAATm+HRIIK6c3BBkzdmCiEQ7vYNUig0JzanRIIxD4dRQPLZkz8ryXmzlycZ9/RXC1QNSfjllQShQQ7BhLcWhcTGM2MWgZxYA4kId3vh0iW3tZXUzMj/+5Jk4QwTCjpYmewa5kJiK1oYwzkOQSVeZ7CryVSmLyAyjX+/zSMLIXCiyKNAiw9DygZYOgH+hAgAACXJKMC8CgcjRAhhGkEAVEmRYdKvbGI+fHDxFQy2k3lP9jEPolqmbDzQFqtFXVNOhrORT9yr8WHy5dLMoNnDKf+jKK3rK1ssUjMrx36NoEqUpcb/9BAHXx1gX3E/RFWVCiesg9QZ7QrIREiTFtEBlCI6rwttJJFLTs1n2hXUmzBlZvaV8oyhGMKupRyljRlpEpx+FHq1Sip2MzIhy1jrxrDN1s4cMzjQ9Gh/aZ5ubL2f6qqplW/Jr/2oBDrWaWRQFkEpJuShwk7wuZdGkHjuEUaOoiB4DzD7VW5Xmc+Qyaf/+5IZEKI40ONW0XIqVuXf3HyuWFQ+LC4wHAkXAIsLjUawIpR5tsXbWiM7utAAAEt2Mq4dKgfAsKr7dRTqMAgkLQh64yPBrAjcsDckVDAgyMtliMgWsslob8imRUtlqRUfBgGDBDYPHBDgQHjY4EM2lVDdUuRnSEGEOzJDZEXjQzbTqHnHb4PC//uSZOqJA1ZK2bnmGvJXaVsnMQNeDS1jZQekbck5lq4olA0yllNTBByInAKdEB8sW7Kxf1kfkQAAS5nxBTGdpJP8/zO2cSRpgRXynknaeT5VyyKhofTTyvZPPbzYjZ8nevpJ3rOc6R+RMIZ6l6aVKudkI/3JlhQFWOZ+hCUYpuR6HWk7FgWiWBFBkeA3PlTYCUbipgc5zeJCSBgSk3JpL64q1E0omkHhEJAZZvPiWWubpADI6KTN9q7kM+kD/Xu3IT873KpPyXWgxAAiLZMJsx4IuGTW5jmx4BWRWfJf2O9wp//1QfY3f+jP///4QUh0RELgCvryH1hvmhewEhcPxssbLj3084xOuqpW1ounQ8YWErnHhoqop0ql19SmUJf+SfCpUawKDjh3Eil2J1tlGoefFObZnU7RqnbeSn//277l/wnqAABU/fQGKDk+pys0idG4ZoDgMGXGKPJLqKNrFU96qMXmlNJvO/c9pFLJ/HjpUtJOhY5j4MHnsRk0a8r+w+whnmrLwf7vp5ngUSwwJ3kkRWc0Q7FUn2PNkviVumCd4//7kkTsgANwQlabMhrgYmf602HjXAqgV2zmMOcZU5atWPWNN+o7HX/FDioUZCCn+LFESABKL3bBMtz7BvRvWQThaiRN0YXXrnaNh31juF7V9oejaMuRJC5Tx9WznHZsUGkQc0uDPbhU2KuRH4wYDoqHhpVp4ypYWhgHAsIyoLPhRBpMj0OnPwIkF0UBAa7kLUaAnBFWNFNyco9cVzhDrVmrvrRlhqkiShqjLNSsmD41JrsoVnhyV0Hwc1eiRL1gqAfAcxLyoNpmKCJdH2XeYWZmb37DDbtYjmPrXrek57f5RykaFt4otoqhDZQ9k7858Yj+Nwv//4RPiLAsjpEAgFJuQMIB1F2FOjII4HiMy2LES/2k7dUOHWzvaer/F/slyaKxnQoQUgK2GVOIan9J0cLcQnUkao8e6UdYbIRIo50htIhIM389Zv//++//qgAUm7JK/0ff/ywqm2/8lCKFhalaJO0gV4WF5pmG1NJi1zq384fvNah4w00pqrdE1qmZLesQ+hFLxlYL0EDcQ2PTf6CyLb1hfNSG9WGjuCPxGbkUf0P/+5Jk7g4DWydWmxlKUldl+zcx400OgLFUbOWJiT8U7VxljTN9VX0hn///4FiHGupYNpVpdZOsAFFORpZfZRl/5MI2PlJmlv+hwQChcjZEI4e02FVyHhn+Hfbdr7pmHHGsdw29rG8WO6l6agAoUDqOAMjkEhL8JHLKk2UJMGjtIq1Zl6JHb09DzQZveMX///AYkTJraVYp5CugAYSU024C5TJaKVr8HCCeYgDDZR4z8YaiIGXpkzPcSSFYWdwEm5tsxPKXHOuqqniCUH/Hq3FD1nQLjewbCp14Zygzu2ihmt+Kn/nl0Yiwyf1Y7wYgCa20203YqiZLZuu+mMUkxXhbmZoP4yiwiOYeTo2G+LQrTpfNVqtooc1e02UoIECyYDRhgjN7DnHy41S8HQFbPYk3/LlSglu2CUEJJ2gDSWUbOzLlmny9Q6oABSyUikncM8aejasxsSlEnlSbCNQezpYuGLqfKASpsrKmYW64MfaZSMMrqrU47e5eql02PenUpRu61ckdW4JVFAVIxBcwrdYzPMJ5HCYEI9RbFgRLn2ExrpbI//uQROmAAz5Q2BsPGvRiSXrjYWNeioEJd0Mca7llIS6okw12lFB8Akt3Bcngys7wbxqMJUPwggCkq1NfqwdcTaSjNaAtu/gV3TWI0TPzSBbE/tzdlNivDUtVjx03J8oR8p1+bR/SO8/4u+V/pQ+Wl4Q+XY16PoqAADEEQKSDDhIEBYKPRUXBS6TGi6CAEOSUTGj0QLJ3URic7pCdCGnJSEzIsiDFpPSXW5NLtN9NyZu0RcrkSbjAzw2WLSwkJ+JzpMeRJJ9x8VJoSQgP/vIHfTLlG9PP6XYpYgcguUk4Yp7qL+nKV1UI/aVPi4AeL3kAVUz6BSxi3fEYMAojEvR2dKZFRr2ieNcidhhJruISQC2P+5RMqmu2ZUOaVQI5pbn8SH8Rmh01U9VpylJ1W3N+RndYSbRTKus4rEXF8i+ooJZ5LdSRLo+ZAEACnNvBZdtkKqi3x0FzVut0gs+zFgg7PnwLxjwj7BjiM9n+qZepdqmc6dfgXfr6+gtw2W6RNd4doEvgIsSGiCQ4PGkYMdXk8uGNgH0ZZlwf6IwWIwGiwDDA//uSZOwIgu5BXFHpGuxQh8rjPeNcECzhSk3hK4E5oWzkxA12IsfFl4sV+aedQz2wkWkWSkCnI22m3AEAGzRRQOJ3uz3Z5DNmteVUidwCQztTVhZN1cynIbo11Ozr7MzUe8rMdLaWqRXv7JQ1lUZSndUwFCWrtVi7/LAAAl6vaYwoIg7rlpEfXIDB6BRe88gJCYdAJVnBmMxUNTsgJHKs/INVbWEyvDKzHYG+0javQS+7gz+SaND8abGUAM2g0GvUcjDHM7CiMUTMyHc4exMRHuq3c6C5sJle9kbYhpmeP6uIKJ8zX7cpSXqIhnrDYQWyaBAAoFEb0utCCxljMCQqNl6oqcA1LJ1HuE6X8hytZ2nf1MoayMk8zsVXKSlSdiSkpucclX2YjlzKVFPfbPNJzQ7CLT/eQTKOO8u+XDPW4jzVAABLsTuM1MywUJ6aZCclYlIrtFY7xyU80CrNwtWVD0bMfJaHkx4s98iCyeM0jgrkRiFC0vR2N8IIAc8bZhdYS7qoymhY7oTJg7Iru6LXoRaPMl0McX4Xf/S+f4Pmf+ICkP/7kmTsCANERVY7LBrgRycLzQzCXY7lNVBtPKvBP6Es5JMNdoUQuGPsOxOceyYPHm6UEBOambHMNvkxoYronyiytveB4PAmPjvTxj17LOm2Tfvnjcd4h3Y0jhC6yHBXZ5bKgUxFQzzlIyM51OzGz/c6ZtSvl1ciGE9+p/pT2DO5Jo4p6KVhaCMRjEKiTgK0Do0jXCPVEBhFggj5BmoYWEZ8h2jpOIxLyxm66wzI69rPVM1OXsrmdym1zyzU0hRtQT8J34ad3xr7zezx61C9RK8u5iX7tv81B3dq/ePnjlm91me33tlcyDb3g7tNoiU8QgIxEi6gASm7VwbpYVc2AJM7GVSDBBJMbgjDjQQJsqGJPPDp1V/MnoKRfwdylz30dMysQmVIR5VXE1sju5Qv8uFC8r+XCm0TsGgw8sKsQLjyI5nr3e72orUCYqovSs9sPPDiXtVxqj4kV5RNxqOgXbQrYaEx5fApPq7dI7XHKPHep0OjV4mKJfxhq2s2rdz+m9prcYAhQcUiR3nOdzFO4vc5Su8yOSedyEIV6xJEWx3OyPH/+5Jk744DdEJUGy8a4FCJu2kYwl+OUQ1QbDzLgUwa6sz1jXAMyuhSm8hCPp+35ckrp22xqjQvrd1HS2VMtzmjJhEmA5TMgq5hiB0GOhw4Xaza+pflzJTZSYttTYvOT2/4SkxkajUq0NiyI3tWH4YVFgXchosdpjv/9QAABMY4IGIhRgQoIwcyEuAI+YCCiSAswvqdwKAEHT4HnBkQ6vJM3VCy4Z44lC3zyPgSgJwyqVQIxuQ279LAkDuhffGMyR0IclMvkdirZsRaxFONi0UZ6i2HvEYhcY+297kzrx7htnHyNhUbOsKP6Vl7WYvvHL3778cpozf2/Z9/5X5uvveP+WhgjjHWOQiBSc3VQncrRCbYp8xNgdmADSH0Rf76jLVlTDWQQGo+o+NW76GjEmpnQrY+ruMmoUczp8XwfwgxZl6Z5ITugZdnnXGPg/n5wSBpwE/1fUoFVbw6QxeHoFaqlTzYadHB4l4Cn8LjqUF3T0RYjqjQMym7OdPTh8BcNSBoTMeW7kXuiL3K0hD+SGRmUTaJSLhMHweBnyA1Hp6R3OLP//uSZOwIA1NYWLMMK3xFxwuZJKNdkalBSm3ky8E4HK3klI12ST/v8sbc42/U/Xb+7v0H5AAAELK1wICyASEESg2s1dhhw8K6luRmd6pvUkGUl7atNr2Z1+hFPzfff90SM2RCB6wgjO1srlVyQjWNPy8tibGbZ6OtUkrWYmAyRyI2pZX42ljXnD8ofb54QXfkwirNeY0LZfwykOf4fEGevo0on2ZZ8mVumpENS+cvkqlv9w1U98qnMmdefQ5txtQM/7hIm72Tf6wkBaYhvamUfGRDltGZy4+9Lig3NXJG2ZmSjKuxCU/X9keXb+HxFPw2HgBL/vGABKLcbm0rTjr3IlKZKZzbGgIRwaB1I6BWXfW8hH70cMIY5/2TjuDbTfp7fWZd41DjYtqT4zuSJDtu8uLRo/sTmWxBvjKODeQgjhhnTWlsZOBfJmdzMiCqO2CFKpqBjH//sjWd/p8KH//hlqf6KLoAAEy5Q1giZyAEGgTCkICMiGioNAnfdupInKh09D0zVgpO1U1Dysn3hZ8FTnlpPpyVCU0cDQegzDs9Uuuy8v/7kkTlCILfN1iR7RruXGpLKTFjX4yhQWTHvGv5uSurDYeNuj/yK9efjfMI09/eY/3WXKudrPf5vkSY0jWyvxSUQZQ9lOt0RJoYj4rf945KfEPesin//v///+f5fyFHtlIWioIBMytcsXwbQQZ1ciIt0lvHJFX4ggmP2Cwv3UQJ9t48jg3Nl2BEzD/RnKo0xzqNFuJPzKm7/VHavZ5d2a7F9Fe7For0YTDzuaf/u+XABKTkaomAWf6vlORp6uYdXKcqUNM70BD078Vx4iNB92kurTtXKGidpxOTEYdmTW72qWi/+6s2N3/sc/UDH34KvfsfyZ09T5DfGSPtNzkM4pPlXdY127Pr3ETL5ufdvf2fdmBEuuNyMrNeNd1u2PU3/2Qd08yPqe6o0HQAAgIpt/w48AYeE48QBRGeMuprBSrKN/HiHNdYxQzHopVeKNRBFXsKX2eUcJHZIzIhR9L8vhuKAkF0ECDygnQfbvWqRUkACAAQU3LNlcSm6lNWyf2bgGrp/Mqg6M0ccCyuW/ZDb7rldsNtdcyb/XCN1r2d/PtfH6n/+5Jk3gwD41dUm1kbcEzoG3klZV2PTVFebGDL2RWU7ehjlTCM9z+EJRgzqPcdVlYO5QwsksSXKyKa0GtDn004UeQw7IiDprjtbPDk5MFwrMxXvUL0BEgUGpuW2b+QnQIzrsT6gBaJyMjEn/4pe56AUT/s6rsPTFXtMynGKubKkInc41Q3rg1HE1VYOREWb0ymzg+Tql47H7HFtOzz3EP3I+AhM+eLUzYCUu5kOlDtTMNAQIAACNr5Y1VMhh4qtVYUwHJ+uRh4FP6kB9f4pVsaQJm060gzXafIh34l1dPPO8hLocEl+4k2enTJjjbjXZ0wfL6ZSlnvfl+0iOdZ5w8X6nt+x5cVhPPDXzoyNTeGAAQEks23Ir/IZm7sS31TR0Db5owDPQmwuvXJ5tsUJJszaSCa2kYYvEqOc3ufmTnyk+th8IkUdxRkpGchx1MLz+QyLefCzb84Yw73vRPF9SrGp/WCsYdG7RaNxj3I1QAkAlJulsBTDjK9CiarxLFYb7Mklk64YBVLHn4CKlLRsDBmknkDWR1Y743It81vF1XOM6+N//uSRNiAAyFT2dHvEvRcSKuNJSNdC70naSesa/F2pG20xY184z9uQ7lQGPnJHbJQ6DPHHMcoHahgwRUKi34hiQYMVvuxGES+ZGU4OY6vdW/R6t+NgThxxIAAAAGtEtqbnR0VzOGoOiMkBTz9kfjx5OujFZkYGZiDwMImMKAXKJgjKtNfMn1b91HEe0dRLH3qb1jRcfrFAOg7oraklpVXZ/QgABFO8sJCUgKSBI44IlMXmLypyDJJ1qlp2YrSYSCytm9xIMTWVB86+z1wfXtV7d2eypJVfs2OTExlWlXa13DHtTO9vRjzPfQHq8ZXjETBNCpCr2U3eGhqZNQrM7cLOPXOCdj/WlUc+LE6RfwoeF//huD8EX5tOLrkAgAPtraWQBzlFwvriRMSFdoxB4qGjVD7vqbIYvt6x+oKxZJ5xtwh9uxHD873PSWf+TfCyK+K11oQuxP76gAASti8zK11J8PEYJKigPHvjr5gZKwyI6BdQnXEGRQzHHGIk2IfmFUIP+Ufdb3PCIxuvXx3TUt+av5fnUsVqbDPRx1UyKbG4UGUjv/7kmTZiANKT9e57xL0SYTrTSVlSw71S1Rs4GvI9pst9GKNdIrlsBAlqjAsE0R5ixUJ2yiCXmhwo5KrF/8P1EGf+wQ8ublt1C//Eg1wjubgSemEywN/f/QQO83GKbWg6QrVrwttM3ryy3umCCZFEnLV1J7fvkIYg+Dh8MCEF6SbMNu/10zqMYkAFJXhRsKFqGpXlgxd6HVMZg0dOJstNERYzWxbnwa89x6YRXgXUbvVsLMxB+WPKW1Vyl2NS/du3P53VzK39qN1nmLtGH10n17Z87yU3e4tptsmd8Xdw0Qjd5rNufZq/SNpzQXTN43LvJ2qt45Z0v+tGQANgkIWGsoiCEtMvhgIz7GPDlHBc1CR47K55/+NGWGldSY+2CpXnw7dSalkfSupgx942KjTCQbcFgIoHDR2RuCXFEpYR3j0gx7h8sYmHBwAAAm/zAzdTRCeXMWiDAUrJkQAuDnFiz4rUFh1I8I9RLtQJyYt22d969uW28rFSOU1a/btymgs0E1D09G5vDKzZ/cxHM9f2/93Lmffx9RN6ZkdSumkob8/OFT/+5Jk5IwD0VVUGzga8jTki8kNBUuO9SdUbODLySGSraSDjS7Kn5w1rapark0Wi7qpfIdd/zHnnn//LURN5GLqxnVBuiJAg0cyCA5fU7ZnsOMW7LdcuyWpj2ObNVlgXI5WXEsny51X18cOQfrh0k4rLcv1NS3sz9Cz3+54YKGh6RRxyKK/Pi7QRcoiJz97U/myVP4MNBApqiFiIwgmlK2qdFjMxlnTgxNlVUG8Tg+CZBLgAAWqanJAckk7003c7zoXI/neMaKPyZ/363aBPjbYwNlIu3k0mnkRXv4B+w0XtIeYelOZjKJthDL09shGdtiBFfybM2taHfXj07KNvzdNdtF7EOnFlZe/HasqjPutEtlxEOhk075cbCQJAABgAIty0YfjcmKMVYYisNEBo8HwmSECQGl1RCRSv23bNaW00nxC1d407/+xFz703fPz5k6de/P3UndXIjcEpoSu7mfcGKy4cOhE/sOXVGv0qgAgElJy8R9oVZZND087GKBovMKwZJ42OD6XtRWtCVj0NFrM1IoMhZR3ZF1pO5ky19jzkJoZ//uSZOwOA/FW1Bt4G3BIZVt9GWNNEV1zVGy8zcFDHyyotA1wHws2grpXUGFAg5ZE1p50kY+d/55zhqH4ylIyRV1lz5rjNFG/8FDIL+OpFg2dC1WSyB6RoJhUKURiYrQCgTJ0yDSnsIRXTThwWZHcYxMsHRk6IaDNGxrQMo9fE53ahb8DEmFtyj1aqG+iz/QAAAVOgjNw9BCYYZWGDmVb0xHwEHQuLBwOSv6ZcuzPNpvg4sLAf9S8eL7vffSgdp7YZY3eyhYoBQaHDg2D440QAaEPRtULPC0PZDWWViXZEHoSiyWlTVGTdszKxKYlGCQtLUOCYmxZJK6ClhpgQDKe0////TWJXyzt/0fL4pIMlQlJRtJSmChZDOhbghxcMADD0qcYn2Pn8TMwdCx1yDLNdiBIFFBFxFxxujb08cUjDwgGBK6n23Vs6u6+v+W9C0xVgRWi8jUBABJT3AhaIGo3KSISqtYtIY2FxhdDNX5fwjDKztx9AeE86czNU0eTrs+sueTdW2r9J7zedw8WJTVvSHSeCiQlEqIdGd/kPmR+92T1S//7kmTZiAMuSVm57Rr2OmK68TGGOI+kv1Js6QmJIJKvNGQVLv/NHdya1ayOTBdg6HDA9tiYeNE2WMalv/CzIXQbA35uO6A0bhUjjYAwNClyqsEkAaEy30MEDa+DqmtFTEP6d3cFv/g+NPR71B9e4jvXjzGRFIAacsZC2LvbZ+m1eee/6QAAAYhn+ZQaAbRrSQw/EaRACND02zPNT8awEmXehCNlGYpAS3zHINtVCxbrXl5h6mTk0zvj2F2AmypCJ5wZf9gFMtuSNLT6gz7l936f38pnki4uUwcaCYUDRA+6e8cS3yMXIS/ikh24tBGKWEut7+advTmpetf/7/Fvf/9v4uS1I29q/l+D/QAgSoLK+ByhC9VemeMoahQjDk8g4A4gW1Aw1YwKxGo/rXiaO+KHv7LHTu3CKEIZVScZrTpZpXXSdLTEO95XR6vRs+Sq6p9/6sg0qV1voeNPVLIAApzcgO3DEjIZZqTE1LHkcBKo5pi/GHWGorJpZbFQgThtBuv4gSlVD8lUhTymkW1/01llUmrdvyG6gmoEGh0OiBX3JWP/+5Jk5YgDc0zWuw8a8j6kO1olJksQ7U9KbWULwUUprWSUFX4K2MV7vV1Ys3jLN2uShhMisTkiPMguMcocLZBatHsKLRJILrVqJAAAGKJKS20ACUCuyb25jW1ICA9BjChf2WBnf5GO5gg8qh4j3LVxo6eQ70RVsxaGN3H2EmlGIs61J2jkSxz/pAAALcJWZpUwFTGMBEK4y41LwOP7HB5+CKm69I2LhqNOvTJ6hnJeBXtpO5FO1YopSPKvA/3ptNWuz0aaPhSU9Zl2ZU2SW5INg2cMLdFPLOm+HJ5SaRr6kv/bpsbdzXelOu3y1z/wI56In/xF6OdQa8QLp0JXdUaQAUm3Kex0o2GXxLO6NyFButakA3x5Lc0EpKFM4Q0l2KKlSI6mzXl71V6RivJArQoLPFGp50aGX+E+mWAvBh7EyQzCpiM0uJAG98XfaiQ8jRL6pbUhVQACAAKbktU7VuQDP4gQbNagr0xyt7+nS8EYcJeTLwU5SacGUnUaDxnpkUdS3ppovmppnasQOqlElNMpiGsHkcj7GOzOUilU70REPGCg//uSZOGMg1c8VZtYKuA+5Kt9GSVLDtEJTm1lC4FUmawc9o1yKxSqGl040GCBGR9XbuNG6pG/4mE7JwSbY1T55JAAAwcJtu2wSEsUaWYxwdDddlUBOsaw2e+ZPr5bDm5QEX2plaTOSKlbm6ceAji9Pg3lHKiEEWDEdUf3ggNFkqraChH/Vt++fd3//QACk7SVkwxAd0AuQuEYwy+gYDDolgeSgXGgJNoIsvqDW6Nq2dQeS4beyf7JW7Z51atFdy+PUdXVePwLW3eu19c1Jv5Q4jhEVyicx4862pQwTIURPPcq1RBFhhitOJnNohTqcpTRr8v7SKrXP7tGa1u3zzKUtCORTTSdalbNHci0VZPaMoR/tIPs4XtlgtfnB306AuJeVElRNzMm1REuJplHoQ7zMxacPnIcgaSwowXE4EKAQHRIoJBMRqdaC9rFPZV1KqH+zKzKAGSE03IomX+UuUg/8BSyXStlwG24Kwmi4bT5VG4rN9fWR57VYbSfS5+/ajPWrjfMyig8WGMKuHNxGIBpx48bYo+ipq7DS/TQ5kqhRArLEv/7kmTliANJStjTDSr0SuP7bSWDS05xKVBs4KvBUJbt6PMVNgkjFNeBmZ+hzfRG96S0wkxXHG25Akhc0NnrFXSBOUKoFW//2ywJP/+cQRSxOMmK9zMo+p2Wr+4mlESpS8zWCafN+rosFEizOjI1tTXYHFk+MPCOJP+rvWAAPliWctYGOzeEgEhEb1AkgQbMbJmFthhQjZETiupEoFdlDmisWiQuf2HXOuXby2mzOVR3VS3/p5t9KGLupJpjCvhGXv5h6qPcB9iI1AL4QhPz2HDEr12xo6BHWObNyIc74WWRk0WF/QkUXDofz0bj9lr4lHmovnTvL5xRKoNUyh9Z1YgAGkEkkqB4EQoHk8o9iIgL09MBnoLiYbQGG6woethh2VbclWvNXbLZGoCVEW13eg+jo1Ht+eacisC3QpIzgl6izft7/b5W7r+3T9T4igAX8RITptAQfMcPChIHGYuhQXVMmLM4vBQGBmxC4NSWF10Q4amBhO5w5Lqntildefybtc5vd2O0r+yS9JkXHiPfjC7bSd6aBndojtqdk3Tbuqly+vz/+5Jk5ogC3jfXuwwq5Eqoi70kwl2QeSVGTWkLwTWsLKiSib4vmyrXfprq7It3ur3HGcor7LZEutNLB8JAsHKyomKdfcsdZKAAAAiEURoSQ4V5HKkh8JHyFCEYeXMCocWadTyg2XuquntYIWxjlDFsQUzlR3w7N9Nczhb2u9zA2rb9Q9MswEjQjcDm3m7f6O2qkFOCAZMtDDFBUrFCwSGCICNJgYeWAQsYJgpoqdq4hDzHg5Ph94yhkDwo/LkoqGM6v/JIzH/pmQ0/3pW69PRXdxqGcex6e132FYa3y9W5qP3KXHfmWszFOhmUUI5lXUGWRjkdjg7mkKRlUqHZEHzFWJshC1INR368/vr1T1+uXxxDbl2EQmr6eQ046YTOAfj+d++3ZB0TiWef/5PKiRIlQsOBwBkigXupSRRbRQtQbs2DHuloUpGT85XW5n/8vQAE1dm4ntBoGy6LqUuImA8AIiY7kRVYloCg5HscCcMREqnba4RNZanzyeRJRKbrEtCzEeXphsxa9EXWl9xvv0cf98q9URd0W2ge9UoFEWy7HKKL//uSZOmOg8U/0xNaWuBJ5RrcPYJLD+1bSm3grcD3B+vM95iY+f0v4CbzF1vNioQQafopRE+uv/+ZeRHTPFe38FgIE8tU0YcnVDhqR9wViG2aoILw4QSucEKrMZTnGv2o0lUMpCHEmKdz3kPtPRGFERSsiIcuv7daenvvrbDevRBdzlijnkSPsQflhBgzDDcHoekkZRmjIoqkjHELV6UEh0cudLul1/oI5l9iLo+mY1Nc2Ys72oupZ1/R1KlDYXMurM8wh28i5aWZB0WDxyOOjxCVdfM19Cjtv7G7Dk/9KdE/+eluWkgEG3eOFyh5AWE6lIEqeAzQohc0WhulgSXU8qhiRWaGf5SXLV23UpOVN54iwB3Y6sFcNIQyqqz0Y5fup8a2sz9ta2oDzap8odes3fPNSbP6nU4iDKG7CByhANbd49Tl1XxGRuRBpYG5YUEdxhLfxSAk7trNwDw18+DG/MGZ+/Nl/K9Pvv+/8/naZlOiCVKME7qwjUIFAsjlNEnYu+vuq4iLb6eP7f7tuJ+3/4gfdz8cLN5RFgncjV3IQwIRRv/7kmTogAN9VtSbDxtwSag7WTClXYtxS2LHsOvxYBhqzPwJMIuAWkpB4P6B0KAYvugQZOhv5oTA6IHQP4yceIAVtm9dqBBAh6bUkksng69dgeA/p6WA/u/zL/69/1qly1levQFP7xYZjsNjx2OGYjI7G1NJ+77RCwPVprlTeHPaeSenu64GHSghXr8z5NLb/H41r8ZlNLFMUZFiIJqS66Z9JBjfSIQryiJUPJ3zYD22C4kkn6IPUSotk4R1SmuZOTXnOkJhpYW6IeWEXNC6oSxG/+thcVZ3PN5qjyLGUdHmfEnEK/DVlQkMWjlnyzkWtOCEPFJMatLRQM0AVJj7CydiEWwJzNC4W+pDiF4HRdP5OjiHJlPByOEDqJn1HJV+k30VGW4dpoYDF1Im7qhWbZc6J7zixX1TK3FhkMzvupiGKHGSga0G/Qb0WnGlWF0CAAKblq8casL8TxbqDaUDYNkBFOC5xOoVKyuoPuQFJQw0kkSWRQIEVKhtKuYvMkUklvTOvSMWsMsROfGHxFrjeNGuUKMSzIYe1cqqzuRnRXXlZyL/+5JE8QiDKUHWGw9C4HVpGnNnCF4LSPto57CrkWQk7NjEiX6PsdR1GYWMxVqnrq21m7qaKmWkVOXhRIBSblA2AS5EFyFkNNYAmlQLQHQAYYhCAAUd7SBnzTmE/xWFr6fzY0q863A38xMfz/G92kxU66ZDl5E8LoYvmZUTDYmz5+9PhnlEBkxc+GKWKSE/+RmqhZ9+n/RyyxbutHVGWAMSAFURTUcgSehXUvgfxgCgSrywK+qybVtdB7c6ZhiahW2m8e5j1bAzK065cw5xV/H4je59X8nUlBiJT5AffIihk/pD/2AZEXKn8JhvCGRl/hDnUKcofKMUFEii6f0kXtZlbIeyjwMoryxtg3CdygM1XEEvURxoj2RjY0dDFm1VP1HxcXAuluSjzPUpS0OrmK0ivuxzw6y2l1KzfHU16dR/61HigXHLfwOG1Fog8BZGdQupUSHZBOTVAEcmwLABZ0hHGsYR8b8xCVcZRjyQ+NJIVhxkWcgSPgJ/cn0UKna7Ru5e1ymvSVX09zeUqxppFG+gOLpEMIi0g0YcgGAIoqoM6izZ//uSROkAg1lT2DnxKvRkaXrTPeNeyyUfc0Swa7F2oezY9aF2nujX/6l0M70IV1pzX6TpdmFGRr04y+FDCo5QgAEi/3ibK3k7klLRENYuH15JtYGhuoGfq15V8may04mdZM6Saxce1RZxYSuwdH4k6zpYy0Ta5X/oqXIjWO3gZ1tWXdPOlo8Ot8+xsiAAEpYWHBlQIJNiI2HAwoOTMNWOL+HGKH3CnDCMqQ5GQAm+N+1UQwQABQkyYLEC/TkyaD2/vrYJg3yZJ1HCn9mcHS+W0jztlfOcn4K1lzUxIfXYIUBlxoqN0j9lo7ZWJYxHVSGJdHZN5i38WQyDTmHpllDzH8jWPs1DvE6dffylHVUiEIIAkkm5bFSirzTmFwtaCUNcuKpjrW7vgf3Im/Hf85pyS1yq71runEJcLezIoKjJWn/Ky9iLYjtXZkUOQopck5Dnfn3Jvt1/NX6ODctaACTl+LBSUaQ6Uyd6HN0UVUQQvsHBLMVGQyzm2jQqSIQjSSbo8BPXqkpsVSKa14JeIOVxpid7ritNdsm6HBqOV2IxkRn2Hv/7kmTkjAMtPdWbGCrgTMebeSUFXZBBVUptaKvBOSotaJQJfnRHRMH6iyvpeQgurKxTEDhuRAFwooDf+DZB/1/TvRtNJKPB0LSggONy1fcMtbfE2rZSQGOXHSHwHPZSQqUH45O/LJew7XzP83/TK51dLGMdQVmIjkkUrFW2rferP37d0bqzooeFmyCjf7D5rW1VTnpWhIAIvEtppQB4Nj6IqMnzujA6M1axNt8BGZTIyqsXL3w9pGrz6kp7F1d5PPtklEKxzISiZECdeCS+f03iczI8MGKfdtdyKU1nfN6bErXAyIowcUf//9Rf8/V/j8uuh038RWXS8D8fCBkJxt0L6ocGBvV1G1+KZlOWMDYj2wnQtC1sY3MJyMq/uP+1MqvnyEQ7kStIJ2KyiY4UI7F31V09k9pbaMnq9GGDXVf+7rbUvTUAAE2gsDhY+BhZEKUEJVg8KMEyTGEOg6BwUAve0BVcSc80eEYkhnUg+DZLflMThVeWORatwE/ss/Ohe+QSHNgz5lqspPkQM1VXRPp6nt//VeHV/ro/32P3Vf7uvvf/+5Jk4gCDXlRVGy8S8ExnqwM9ZVyMvVFrRK0L8SGeLBz0CXLLdX7ZVuj3/7VcGgGEN//8BajoHBkiDTiLc5U5p6VDigCk5eEyaD0ZByH+8D8XIKI8Bxlo/igQz1AJA9ECsqtT2+cv8f3edX/eudbuSqqb9tU39/fbtu3P3O2lzqFn1pAQOu4wURK9KKruoRYJgKCKbFRLIRwy9YASqaqAGJAhuqWdUvmToCNiXJohh1CynDMHJNECEYKD3Jlbrzy1X4U7QiZc/D8YBx+hjcbdVU0HaTrfVZ5Yknk8lRlsphVEpc1dny7Auvm8us9a2fLCrKNLLjtasfO7ltpq2e6ZmXtrd6e6b6tZufnzh7UJCS28h/ZLgRAEkNyS0asrdZ3nfIQsUPFDOjgYVlEkKrTKznFe/37TKY51vh5S/CrxnhZrG/8pf8uVzP/eMj4x6QnCi2fzIs8UU9FbP5UAACCEimpXwaZfj8NQW6qhtGVdv0+/a7/iFKlRAfh02LqN5GpFWrSpS5pTLb4Y1CpGXNqQRoIycjnPaTv6l+v9N3Li5Z6d//uSZO2Og+hC0ptYMuBKhuqzPWJcEQzzQC3pi4EUnizowQ1y7l0MHxTjTxk3efjRkdBS7mXhOuXv5dKr/rLD/d8gU0RERJtHZKZ3fcXvTe+/z0ohRSoRDKWRZ6buov0nAtrOriWZsAj9+EDEF622sFs+f83Of8maXV/RzqZ/18v98uXr00I4/em/eGF5/chJB4IeIMXKfxMwgADA9wY9JzwQKAApJ3wZ605c2y0Y2viDGOER2yORQMQHaNk7QTudo7/dL92lNHTuYIpRn8IcLH1+VjhaZw/OjlVGgEdKcN2qjtCixzBCTCcVliqIUCdU+6RAKDOoG2PStZtVG9la9SqFIZYYRxnvV1KCplGjkkxPWNUxdKGTnFHTN7SkEvuTphSHqoVGezdBKFR7b3t6o3JS4zZac0TqZBUcvXJCDCx6Vf0NCQkPqObodFoDcKfC+3d3l7IkCLhgshXsMkr9p6WmRlsDFuQ0tjKZEaTpkS7qPFFoOoRLRWHpuTXBFEYLZ+xD9T3eZw//L8UAAhAAUk9m4hCQP6ysxJFIAcBelhKNYv/7kmTiCBPUYlfTCUN0SmjrmSRjXZKNhV5sMS3JTSLwcCGNd20gBLtVVO/a6Rz7V2tOYAmn5GMx8Tcvj3FJlxNO29Fy48SuvU1RrqdOfOZhIqXJvIbDcMoA3sTHIJGiC5Ouk0Ld8TBbyvzLOE934jL//ugIEbUfwnEmqnV7I9iQK3tmveXy2zSezbehvdkKu/w2slsUqTXR2gzv6XSIjRxgsGSYbFgTARMYPYwqB3tDJ+By5QQhpYntO6C1///0gAkuXrwdZRoUrVdMOdgEXMdWL4ibY/RiYCZa7a3vG4Knf6FyG65DCLfz71RoCJzEf8wsVJRfl3Lu7bdv7MtLtt02v3qmatvOf8pOSk0rkbUJ3f1/eCu9N55GScDtTz3/ixLlbQTunWgBaBUCQe/MFjhCISUUTwQzzh8G92WdeSWqxqjSRbACTcW6y4uBgayu+JDk6gKihAMExY0NaBnFlvQ7o1MWagFlmlUABigCQQVMGh0/qnsxY0GW0aJQ60SESCT6Qa5q5wFyyGuhtTIOJp8N1HCozY/ma5V9ve6HERlWNVb/+5BkyoiDLi5aUewyYkxjiyUxiUoM9NFmZ7DLiQYMLMi0oOA38mAWZ1zDoZqhLl5qpLCXZs98hyCR1atA8pKXxmaGrGS1SmkWGcUjPiU0cd13/QCDgoERBKclA0vrXon1iEcCsRhHdAeejCQCJevPjL1464ATarl+MSz//UFbf9z1dXCUzTd/MKg0FVMSJFtg7mCx5q6t48OKbkkik5qXSmhHZEVrYtFjtdDTEMlqc5jOx5W6ax7pkBd659BO+TYN3ozx6hRf/8wepS8Nny8z2/U+0i9paUzX4iqWRQ5EFQ4YSigWSs5x2gXmKolj6pkxoxzZksCkFjGxFAFF3YLhRcn5W2lwRITy2HqmpI4Hm6lItY50l6ozN+oWBCstNAiR2RvS5lTl+xpVzFmR76ocqux7opispSmdVXqw6w2AKE1kG6ba6wAAFNVGhGxhSp2VpPegRAih2ILPBNmhaneicD2AklplyGKHCY7xgI0ByTxC7FotEZKIhU145yT8wn9QqIGPmnhbhnFvWb53bFVfv+2MVvJBxi1c1rS3rjf9c2z/+5Jk2wADUlZcUYsbfkMFa2oxCEwMKVN7RKxr+TIgLRyWlXDfNvj49rXvvGs+mvbeM6xiknRlA4G5ViSgAFIEEEljRznn96CAnNg1nzAV9XFp6VUhHnkzp8jaOi4EbOUt+fx0W457czpJYs/5+9ag6fHKfRIiVen/jm4pIVVaIt92VBqHlekrG68c6LTNFRreh5MsVgiqViluUxobXu/9fr/3sAAlKU9gIIVC8hZtqhsHmA8EuHoaaIxXZVSYAHx0ZbN5hUg5Hpv/ho9Y4soqv/ukszUXZAXxqbXzVUx9f33nozDuhzkUEYtiM7lVqla9DHK9iMYkQd6HRjM0vNspf1+mhzt5Ub9ro4I2YUOkWS4XBO7yho9hhIcrW9Y7Kn3sv2HpAaZ/KGf9/0cw55cHlhMZjpoOmwoBiRB4O0966lpJyD2UPouSAAAJl9DwwZQEAsxkrMxcGDxB2Gi4VB/4hAPrQ0UGlii5fvs+cbjcGQcp0YMkohR/QKnoY35ADATjlC2f6BkfMBhCeszL1dJ5mpDlVM7k/k8sLVWilsWz4sfG//uSZOyMA/M/1hsZeuJcJ5sTPYhcTVVdXme8TdDnDy/wNZUu7wZ6z4bc5pfVb19q2pW1b1rPX/21rxdFigvHii+paFCx+ouppCw1CxRQACLm2HGZNI5sasjCTfmPMyBT9WrRY0Gt1w8vuIY+L5jEoEk+fcbL/4R5/l5eaHVsa1WJUfoyKwipDQPpOHgnW0CiiIE22frAAKd/O8DRNAKw2GFVIYMoAFAKj6R+DhHWwxcgzQm5u83HnneDfNrcF+xbjdWjeSl7eNf2hLiNn1/hb1RnW57oY+hFqiXUy6oKTDFKjZXcGnPop+dSNIVWut+xmKQ9nR/yY/wA/it8wGqBICVychDW6PbKIddc02yTPF4dyEb9NW3qhdp6Ke6fFQ8lFxHbawGrOvDUg+okipiBpV0/FzQF2QtXZvHE7MrVAEAUSU5Cdr1BcE6BtcD5NzgkIS9x0O1b3z8D3P5ZXqis70p7WUSpqSi33Jzi0lATZV9LRhwfrQa5mYf5reOZVSetkRk5paKR0soCQfQFaQoMxFOrkLDilv6UHC4gfUqgy0AEAv/7kmTsDEQYO9QbWnrgSEb7NyUDXAzhQ1pnvEvJA5FriMehKAJRRTkNUcl5yxCASM5RTUWD8i6v8p5FppgWQeYdJehBtYZFhyEkh00Xhy6RlcV7JsBBEInrm0BVEeGWtxDGKQzd2MygJNBC5dhq7EI1I2bcMRoxq8IOqVg47AAACjWiYNK6AARQSKiBJniBEWARigpTz5jUYClitO1cwfiI6MymnpbtF8bfRtqKhoHsk/0yBFKGT+0BbF4KUooA/kwclrpBRAS5WdJbalamDe5V2t2QLMPzoRvacq9jKiZZo2VQMQycQ6iCFIJcWhf6mLu1+++xuGR3cmASk5BjYeQDBx5pMRAuY1j47q6FFjXnnRW9E5UxNeqa1/wib9jbp1uzzMEsSU6zfHOeQMvz4CLrOatXlVmaPayMQ8JWqBTZRd8hIhfet+BWIUoAQBJTlmxyjnO1VjJaIx+FzFrp0QeqrMLQboPLYLfPVpa9YFHzr55kxQdTqOru68OpSM7kdmC/KqfYX+xw3JmyPzUMLccP9qhQLcaB72RmBMPqP1p47cP/+5Jk8QhDC0jaOYsa/lxnu1os413PdN9ObGTLiUQiLEyVjXKa0FRRF/pQjA0fKUtqKgLEQG9JDESSB1KhHIHkbzweEWnzyhOpXffTRm5z4UvVBcmJPRQ/qnSzitKHEsordyVQtvyRbC9zM2NmySXQq0LJnU83lO8gJWNfX6yfE6c0urIX9jMzMeSf4JUPgAAqWUoW0IwtPVTAjWbjg2tDswiz8XbwNJWoqF60GI3uhsUv6tVHks1o83Z7e0mmawdVw1H+kF4sPNmAWK9uRD1s9XExSvEQ3Ur9nQmtr1Sd3kRfHHJEyrcelmvPPJqbDdYHFkc2y3T1gEmXfYQS8WWx5cBoqBwU2TFqIsvKYlQYCUWt9SkDB8wWrJWzKdyPHslV+CgDn0r/fvlyeWLJKoooTPlqtavvHdNbuWQVwZFdws9J1hE81W3p66YAElKOnGBomLuYezhoUhl6CQFzg3HB83Y4DYAkwbyy2+NHshMDbe2I2JfCqcGbLnExEEU2jjkolHdWcqqt6lYyQuHtjqo3MzN/EsCUM0Q4SkKBNxcDMqWM//uSZOqIgydOV7nsGvRcSnsGMWNfjSDxUmxhC4FKnmtMxo1wddkyKw2Qiw9GXUJdYDUS2jbqLWyVFOvQg8TOtcBTFbQyhv/P9KL45iMc8eUdYU5GNZXj3C63wCZNvEIOhUiViGx4BtDLN4Po2NosqX0FLNGm1+kAkubhsoJQIRnwlYNIvu8QghT4yyHCV7sHEdDUsLgPafcoOIETU8Z9bEimSkGj3LjEgvF1FKIsiDpGyhphRG6fZ9t6ye3ZnrfLg0s6cS25p0/adepENXPMQQXhxbftFdSf9d3K6CpqTEUFMoACJ+kIEgABKpJVsSELmU0WqwB8ItXoXh3m9jMUvjSUxLNskvNferFs76RzPQdtlzLFLVp3Vlu5GleZEKdDOxVa7smi191dLyWRLu66nOaISd/LQj8sqBZM/+MyX/ddAABCgU7NAPDBCtiCUzIAaGApoBARieBjgLMF9vGb8L/wprrogRtV8pMEV+I1GLUMsjS0azeeaSMV9Od+1wtrB2lOI3B0OXPpojcu3JTcLknAQTLB1DHJF5O6SUBnDEzm5v/7kmTrDAMjN9WbDxrkRqO7FyUlSw4FB1RsvMuBZiRs8JYVfy0IOPkonmFmPsVmRXz9u8drf/CTpuvM/emz//vn/z5+yP1dZ9VVNeAAHH8mpPE1oraMxrqvS+daGgwmhRr7SNT5X6ULl6fBx1gqpIazBdLQ/WOGMj0Nocs9yLhmdPLtuxwyMybQYpQLDDegX8DtWlaPBVgYRVVPVBuKI1IrGt4PQk+rxSwxsygulf6mL0qfiI1E+cW+5TPYwN/fikmibS03YaZdJ71x3X/U8JjjAgqEQMQeU5SSOzlK6nJcZXutRzMiuOR20RFRzuLX2KTqRyMQoFR/XiPs706kaBe6AmyY024IiERGrCubkBWdxAdHXqQ4QH65mU+5CmcQBHCDCZe1K91I3VpO7qrMrv392FFY0KieIywCDwWHTDFOXiraehrrlgACnPvVasGmi1Vx6VbSYIMlCga6mhs6EAgm8TvM+gpX65yQTkWe7tw83qZ7z0/vZEWdrAKdLk/5MuV55+ny7hdpKuHmQEDdHdUoaO910RFXCu6xS276DqOmpkD/+5Jk744EQUtSm1ky8EeHK0glI12NrQlSbGSrgRuZLyhSiXZBGMRHKyI51aCro/9fkcxU7VCM9X4c5WGI2igXGk5JJdIBnhYHBgP4T6BuGiAPF3vrOERF0pBLN/2iaO5ZrnLChlNNKaObWOZO5mxXJIZ/+UABRwGPUoNjRBJuQgWWJ2l0rk1KpRqrJU2VB8AJub/B1jARjGXN8MFgMgJEW1Ul6XCyoCfeVqmpoEVuVgYp/0sueNXEAXOvvYpWtRSV0fyy7KArG6nCZ8DNAA1sYjYBaNwyIWpcYFfYjh6yd8xUO9AQSAofJQQIZKeKKHrsJFGVjfrrZAAABNuW3WzktWrYYWL5vQjZKCLX0Qb3ny53vhhW+u/afX+Io3O6z04XplfFoUJSGxmkEf4ogh07/q+flCKo0cGzUnvDMo7s+DcvVF9dvpHp5TotdvPOlia6gCQXJdumvbquSZOfDIOEvKnpv6DDiyHcXfTQ0xtQ+SRS2896/3mf35vNyffptLRiX5e4Jm/btLydTa0PVZOFSKgxMlCB6ZjtUR9izV5/5wJ3//uSZOyMA5xS1Rs4EvBSx3vtCQNdjPjdWmfga4FmJSzoxY16/lF3CdeIY32qDRA5YY86h6g+IUAAFJuQYcKi1MDADlClouIWkANrj0AZbuQ9vm+puE7F57Mi0Zy30FSMZ/MlUx4c2YoflyU/v2bAvN2qJ0m6tN83Rvn1PPP+Zl/4MHtqjh74rxcgtuXeVlcnjUpMl+hkzgQo9nYKjB7CHQxAZfTiUF6cI3tVIhf2m5HX/fk5VNd1fM1fnHzX+b30t2Od5/xut4m9m31qI1lb7fMa2eM8W9Yxn3cbIf7eyLMHVkxF7FxLZkN9+t8eaSN5mPk4CACSU59y2PLJyBFoHBSObAXDGmXRzDLWc2BPT1Ncv//3f+yW9DWfpslV9DnbndLlSlKre7kY6WtVx1GkPHYahVHCw6juK7URP01ovuqAIBTblz9+csRublCFoeA4T/fFfAO8u6wl9uUVqim7SZevDRzYzfP9P3vrXe/9fVMWxtIwKVh3TJFYleXEqaM6GoJgbGBVkYmjEpJHJst7DNWpIdRTKoayozKuzKsMVc/qqf/7kmTniAMgSls5KTL0Ugh7FzEjXI0pX2pnoM3ZNCdt3GGVf716ETDWRPsAt//FXEAFSbDqx42QFzDBSvxlmYhxXQw+d3S2o5yyWOpGbXqQWay5e1ixf6O951u2uaZOh+/2ssjk9yCWNLIxUKUI4lEhRJ4yP5zth0wakG90Cwg6IlAw0RNo19nv/v+iAAJUlkrKQgmr5twQhagMjBpQYAuGkmYF6mcEAwoqzZJqEpYRhQ6CByRgtF7Z3bYLQIg1JqQ0FvcrZNKGjXHjldiAJ1PB2sSBVaiPphq3LPSrpKD46X/Xmq+mde57K4OxmLa/19OZX/8UP/Gb1kE4ifmtfy3CCUkinPJEwiMUB7wVVZOOAYC5VcS/Q3+9MPpi4ubCC3l6pXWJrlDPd9VkRzM5kOYwvdUvdSOzLVTX6I9v6XVUp/Yun97H5xqtNtfr2x11ABJU39HoHAOUjKICSI4sFlrTA0CNiEPcZC6xDCGlGYYXTLV9IFAJMU/6annHgRyc6SS/K5F3TZJdknWyyelytUFqmx3lCT6AxEYxCEOty6kZ1ZH/+5Jk8AADck/ZOe8a9lvGevM94lxOfQ9QbWULgToqrZyUCX52LUhfQp1mcpz1Qgmxs/JU/8z/ZKf4k55YCAvq0A2gAkpDck20raQQ4QxkGoP2zQcgmNYlP5hU1p9fusrHGc3bVv8qAnLZKvovsVV9FOutT2srd/cQb9DjxvgxWpC86ziRYAA5JB4SAoZrCL1MFCwrEJgEBjoLMFTb0HFA2lHMUaULVlN1Ph7TQ5IYIESp6W98Ao1t2XeWBX+HivaX7+gIt/myNKbM06rc5IaK32b6/QnGwWPGgHY2cpLSpKJWRTTGxDbu6LK1yzIrtByaiiCk36X5yEt/6In/9//zXu49HEAW+TAAIkFNySDr2XvTq1wlkiCEuWmcfC9KCaaO55qr9Nk7LXtmx8tFcLwJLMzs+30L5180N0rnx3I0tFpuEdPnTyECQBxNspkvWgAASpYMU3ShjYwABrRRgKh09DW4DlAE+1/vmc5IZQS2ZTsiW6NC+jUpLQ0cGUDLnIfOgjSn/+4wlqkA0FE4T5/9JTSi/96/J0EoTiIuiUIWurDB//uSZOiMA4lK1Js4KvBDSCt6COJckEUtRk5lC8EcnezoZo1yI498iGcw0woeRpDFSx3UrMQQDpXTkMRhwj5SmX//bGj3Gcze19i2/tRjgkVYYGhQlHehWUrluAkU3EhVXRNquC/V0MjAA8sGnG30o0KSSFUSxMETgIohU69T6z3URYTy1P4ml2NFt2gH6ctYqmoeOgCjIOIRkBAIYZDImbAKObNGgGbaLawMvTvYDBsZZc8snobtHBjc2kXn2laz79N7dGSvFdbPeuZCBID5tOePR6EF3apl5Lsf4xJUsfvS+/JTE33837jbjnh9vv5mKPl851DOeXbW7/VIALbDbSTkDjaJQySpCkawGa7lOkGcjQ47E59N3cHqIulkq5+UprGsZCsRaNtf+vMdT0zVTldiXrpT3fvb+fBp6ODi3sVVIJSTluqbroVvbsgRZSzXxiWNB2avZwoBb06l205HrW2Kh0tRvum1pRp9Ds6vRXRO7vEpvUKFSnr/7vd+f9itMy410Iu7WfZiIumQqqpuHdtUjNxSV2fVU1s1Yoic2dqku//7kmTojgPnStMbWCryPiLrNiEiOY3k80xN4QuBFCfuKFEJfmh92pnc/z43+O8YnhZNPRhM0slwm6cJkAAkKNJsWyTIBg4ZSkFzSC3Bch7rI+L+y/W+WytcAP0rTb5DNT1SBq0Ku0JnCXWFO1sryXW///iNJDDiMAv8VQm/Xl5H2//gf/+p0AElPdo6PQGS16uunBrzCQcwfMxaDriM5WYUzeW51DUjveZI9mHbrypRXyx8TS9yanF6o8x/qSBrL95Fftk2MUmhaROKRKtj97dGHJ0jumk02MU/Z9VlRFvvnSsgzL3xUtmRGeNu7qI2G8ZncZkHwqhKVWfF1p50N4iP2J3f/8SruY2QAAaEkkklJUiE16VmxMZH5nrAcGVRssgubuo4bN1wWvVPSsrvhm6J67ub93/vjVqSK5KVIeZGY9EajKdyw4tqNUhmI8i1UhiMchFIdDIeSsruwTG3Rnu05tEGkJXnRjjGdkT/pQAopJJyvTkMqFtsdsOwSSqZcszmo8Ic8IfKrsQlGQnZrV7SQPWqrVYMqqe4tkcrMa9wVUz/+5Jk74wDyE9WG08y9EqDOwclhjlQVXFYbDzNyZKrbTSVlb34zMym/qYecacl383Utmfu8y89/8f/K8vW5zYgewvzquIUkyFdnIJDwWHu3g6F3Fv9VBWg9WTb3IkYVKCQESWryhX8UI70t5vs3eIqAtFPQqJ0iKOngOw6Gh4oYOvDTgMxAUISQUYDICtWhjWBxsGl/w7RQBmyCSUqPnb24an0Pmgs7ddXqsAwfujs4VB1ml7pG5vFp8inJRrumlKGhfD/Oy2GnajO9dwhmlU+qdQmshWPzpnDM8gVLO/PUEK0bfNRMAwMncuC/iIQmabXnTGAIF23YQ8VWESKTgKKGjYUjN1Sb7idv5izqgFGIMxk8SCxA9IB8EgZNCh9IYBkAnmMOw6w0MeQJMRWY1I5rWoAALMDeCikzZYwhEsiBADCzLCS/Y6eBcg1TAWPQCJCBYKwY4YFZBCOYk9SdwZ7uySlpFOhJe37ktT4SDVQz3sQTwBgte99hTd0aB9f990OKZNpiSu33mu9zE8+dsWq2mXs1h1jZfY8GXFvA8Dd/Pif//uSZNkJgyw/2jnpMuZBYmsCMYY4C4EJYswwa5D6CO0odaDgWs7bs538S3tL5s5zu3n71tls03A3rQzk9iAAUm5VyojcTFY6ykWMojpR6qaaDAALiBE3wwev86LIfvAaWdOyYx69Nf/xz/+n8PK1BbunI5PJ1C42cMm+Yo98iG1ipM4CyU+G5SduV55r/MAIH///y0N49sqeFQC025fQv1CY+9cWXlqDCIitw4C8NWD5EkY/BbNpWMEbuuVtoJom1JDBXfm/4a2WlJB4NGzed3xm3S/88qfyQRxJpue25JiPd57z4ye+PDtCHf7nLbpdlH5AUd7WagJqDmcczBUjK7hQkmPwSFVvjwQ/k75KnGew/7ZtE59Wnphsi36/GX4vk/benjhas8ZQ0UsSQD58MENsVHp+mmoAArLFE0qQRCUjRCXMULKwIOWeZ/aB0IFolkUGywMEmwYdNgBGDGhoBgrXgrSzega9RpKm0FG2rQd60BoSDKB0lQUAsHQunGkQgJCVETniITCoxmBkTIrTRrx6Dk0LZnbVuWusp+4itpNeC//7kmT3DMROPVITWnrgXEpK8z0jXouhA2BsNMuQ/QwrCPe84NKRV7eP1Nd36zM87vK/Fm0f/O/pNc5r8mLfYzKAoA0EkiU4UQQnCKwL2yp+cZ7Fl2YRBS6lixHD76TZhqAHD1UVbS/2+3+UztW/z3hzrc9MDi0KC19dR0a6Bg7KkQo+Kpc8pOMvKya96T2l2UBgGKTmBhUWjSDR4jZN4BhyEAx5DiJMBJli+BKynZSmJ+nI/6dMGvEIIPpaf7yDLIKW9TOO0WK3Ik4D5p5P/FXy1MRXV+9erbrAtRIBzkIcw4RQ6FUiihlo5jIk9iCxWZDGRXM85xz1Fh/0x4aMJ975+f/xTSEnU3lDQAwCk3IEiPSWnPLMlgQRxwPRUhfIC6QzQZmH3EF55fnMW2o4NE9qynJVHtde9kd5FNIxVKVqEdE5Z20I32g3eSHoMyfcv0flKgASncHUWa7iqC2zORVoFWnQDNoRDDrCo10uS3oUw9jUXM64Q4GWd58lSa73K81iF4/k2enga3q/2msYSf/1uuM9Z3VpbBnSmtUeGhkhMj3/+5Jk9I4EO0DSE1lK4FAk22oZJkuPPStMTWSr0R+fbFyVCXLa0oUXogdozOui2IjY8cUFCh3L9DWuxZzqfmhTF6zEiUqQEQU25R6cxOW1j/RPhisovLU5D6wmHrVA8mt+Rqtih2HTx18yPfdk2T24kegkYWI6RMPMrHOYUmVXRposzz/q/2aUC3OM9/de/FYF9ciASUnAyIee6MSb0wpgUHFb9MsSGXvPpUn4ZbwDepgYb3qsCl5scO9W+y/lBOXhRXFonjZcoLDCy8xCismByvBSDArtd1V7JMIMiLz1MtB/J3C+jDRQImGEM5STRyV1L/BUFNHT6W00nPax8zmq4+3vdWQzB/QQrKAClKAmWklcyTJg8MmAIu4Hm6Si4dvSynLc98hJfPjyPfaTC3F9IN3+r5jqitZ6wjm3A4oJ3np9VUeJAQBMMAsIXPGBAUIt2X1VIKScoXxGmNToYBvPIUxdnKL8vKtkQhKA0ZAPyeoO02f65NI3ZoboV939Kw2HQjKXaxnIcVZ4xzWk3YkYqqgdKseiiIoyNVUhAWB0hiKo//uSZOaMA4JK1RsYGvBN59sXMWVcjuk9Vmw9C9kkC2sM97zg0IMRCmaNmGE2uwmNZ9lf0JuZDEU4ilS52SHyDxEZILqfNiW23+t5DFhi9oFB3R3Vc7Rrz/3P76HPC0iWOlyxc6/LlGCUDLc7rP6gHNYGsbNROkZUi5m0aqgxTL87//f67meRimrKfOeivI7Gn8+3/ib44mgAtLbREmAoRBxYMKATZKyqeAHEDmgH2mgJ8hbw4ngHEtZCypT7stoqF8YLzNL7JV21Ol+vpq8an+Z0WjylnxioxnKcx5XKU0yFoyGZ3ZZBctvAlbt7GIL4YKgr/oc7O9QwbGzhVYJVYUAAApDzS/jTQsOWDq8ilek+In7b6OfhGI+TFR2KN//n/vNhBIw0iChkVWeBUrBcRhoHwRAb/IWJHTR/ooYO/+kAAAmhToEAzBifFUg5Sf8zx9MYxtpMQFGnCbMakm0CRwsNMgAYcaSsoTXv/epG7y12ZyDmqLrsVInSo108SpVE6Lsz2n3a1qlnnkiMJwsyJlUxkxb097vctaXoWkpUdTYdn//7kmTmDANQTFeZ6yr2V6qLWTEjX40dM1RsPEvA/gzsqGYY4CMqU8aIddfXjBw6WX91m//7/v++jUDjO/r/8dQAIFJJuDTokL4GrGNRSqXUbg5Ibuh+mHVf/c/B/7cQrKcYrCB0d3sIizXWNGF973f+vXr9eEh7R9LzVtwClJhzfre041u4cDKBQFCmAAJKoBhEaKwQXgM7BIgaojA9nDiBfg+T4aJCAlLvRK8upvLtH8mUQv34jFx59/3xetA6jkvtV7rnWj0mFzUT63h2YBd6n8qtPPRD3Kpy8qnaLNPO8uQrDymHepx9VX9xTdf9RvWn6/y1dydcqPevLZkrsUoCG2/+WZ/BfFFsuzxDCnYTcegLFuQ7xTXq0v9pxtXK9+tdxysgm5hhB63/X487KrsQ+YqmPUt2F9Ee7KZiFO9mYzM3cY70+GTherTQ4+2zhNzqlQAAA4L5tgmKCyRMMxExoUxdQcKRMg9RP1XSjYJNXTNN0JDDAyfSTvjGb/7wehhuqb2ysMmbERet5rrx33jW5bq4xGW9/KUVMSYkwQszTxr/+5Jk8A6D8VHSm1hC8EaGWvcxZVyPLTtKTWEL0Ukga4z1lXAZsRRDpD+bKpLll5NXBVkiH9Zsv/Cm5P/TecwTR2/pFyiybMR+ETvUpBBUglSjBYQpTmh2h6i4uaDZiw8wAh1a/NEExN5k9PfHAma0Sq1GU25tU3f0T7Vf2ltsbVUZvI4jZaUs6dRJllZDIYvsyKghzoTpR1rABTc4arL2eRpVNE2KpWMYLLiRSAkro1qPFLoU+BpXN/co43R/fmqPLVNMvXvmeHKms61nX3cu9/7/uczujOWydk6Ed9lQkzo5i6445RrGMXFDCJC1xcPcvhj+n9e6m1Fj0Lno6EEADBWmGEJxPRo51L4PjwklghJ1D1BaH+//NqSbOAneHO6TiQqyRrqRFWZCEWh71Rd11Z3iSCp5WUMKTGRgmg/oUl0CDPrd9tBz1gABsYBRpEGRdeYVMTDBtZwcbLIMnyygXAI7BLtnzCGjrFWWXfPjZV9Z8CWEIqUGelNszz3b7TLsKoanTvTK0y5TO35fZdDL2CQv3xtSDvL2shZBJRYAzFKI//uSZOaMA7xOUps5GvBMyUs5IQJfjLEvVmxgq8EomKzkxJU2qOZZzLVnMpz4y0FH7iI/EAYgqTKag4SONallVrG8qL/1/+OEdspS6uS6gj9KSJuYEPIEEGCwrsyE78kASlsyPBatEGjtqZ9nOcj5dqpxBHI6GJeFppuWpVq50V019v+ViU8oVya0id79VKvtiFytxmWsXJAAJO8SQoBjHWQqKQ+ME0IDBGu3AfNN1JaAqBTAsDMNXz+PDiHug7Foqtkmu/Bjf3L3wJA0pvWJDqD7fK2ck+prG4yUaMX9kvs8FNp5+nnFFLZWmFmMVTraGaK8gk6p3o1WCN13MoJ1apGy8G1cyoAlAJyW0dpWzjG71AkrOFguh5QnzwDyTKDE1at1/ei2q9CnRNf7JfZk00/v2Zyh4ZJyBpBMyKl1Fc/Swu5vT2dnrgAAA7BUEAQ+oa1oUFASQFYEYAHK/BNMKiAoBsiLYnsgX9UbLrjrYAcFg4xTG2HJXX90TeFk9DRvggTdGTSRRpZqzP/6IVBhy9Cc4lZgqrWn2OIhjIEhAOD9CP/7kmTrjAQSTFITeSrwSmbryg1iXY25T1Rs4EvJCZ3t6JUVcmKrSl3mHyz1MmcztIZg4RudjlcpvGrL8YIfejspS58cNH77vG6ePjaJBEkQgNEJtlyl0xYtXs3ICYJPeVx3Z29waQc3E6yBI0znzZgaFEhkOCZ0oLBEyC73kC9Q0a4ClH+zi1GBbEr2NqCFL020SyJABuqdgKMzxQJGoCDysMSlkRhn0NtUZHwU6GsIYOcgaODA845b3wumGRoH/6jRgQCvPvvEKhmc/cZ8vmihx93kpoEb3UixjUquZYVkUQGPVWAKxmHPPi4MyMkbCv8mRT6DEQDL7xtl/46e/pw+p0+w/hJ9IFcUZ0El0gQMciAbSTc7LKpePU40ZhRfANAxOVdSv3v7FKYyyFaU60XOSzrfS9qN27e1pThirQhT6od+xUY3jloJtXtPDd13kqE1AAe0C09FYG5iEvEBCquIQxDUwEEA54gO/zdukiXTa+gWV5P9JYgBmQGUVDBqDTI/g+jXUREKP6NRoiBOpGffBRaw5sAUKCD2KCg7GBsWTIH/+5Jk7A4EHFRSm3kq8EdB640ZiyePbSlKbWhrwQUhLdyRCXaORr9f1+ldx/Ea8xffkjpJusqzDah527tEx1lhgcS45CxZGwlA/W7pRTSAQLm13+rRaKLEDAgP7aA/PoHDe/X6Wu32RyNT4qZwPOQgsW9gdHU6mHMDEyxKH+iMbunTdvev2/PXaNt18resAkoy1uKpUvLI6FWFSjV4EADB1w/LK4ETLGEYu7T5XzpWDgPbIz9F+MffuCQ16juRPf/7coevxi7cWTUs03YXc5WmoSNwgEznn6l/7nxCI0+rBNM2rc55ng6NPHTvZFMN4NY5kr4MV+dWdX2wvCX59DEQAAAAJZNgwWaIHIpoSTErqkU3mW7ls9aa8BOf6u0aqcKfjnqqPWy9WoYrum/FDEhKOO2WSbd6I5SqNq2jnWSF9BlfQgDaqWoFhKKAosBswKOBUDAAaGUgIYF6JwoFqNixUUFgjGaMSmGTAvOlxOkF9TpNoFNWn/6lYUR++b+KGGaDP974qVhUUiq+fvgpy1aT3YNT5v3Lt2DAJZUajcIhsIcq//uSZOcMA8U90pN6QuBBKVuaIEJejjUvTm1ka8ENEeuoZ5UoaXKF1PHGGgvY4C5F7sPlyw4PS4WoXucJ+MwUBVhkYiIZfUbhj60o5lWbUzdRt4s6r/9ytKokwClEhI2nKwGsrkNF4wzspGOH4uKycfh0lzHsrir/4wyoZ0UEp4CpzMXpp++69P37cOr3hIsfO0UuHvdlvepnV6NQAg5DAOEYqo1OAUiXoChcmLAL1mIAMqXazIysBJaA31JQoSNEzWkHwwa5/WwtynsqkgQ3v77eZK1CzP9bpJs/uUl+7ju2HUnFzjUfY6qRXdXkO662NQenTQPg7xaw1oVIw+2Wv9X3qVu06REopsl+nWIhS2WTWO7MGQCBNWdvonOUQNox0Gs/bXtfIbVGnVXe6v7r/Ikha+zS6fUf7a/9Ken7frdP0V2/t0Xhcq5fLpYSAZnRe1jZfYqCgQHFYkMIZWJGJdoOkxkB9WAy4CqNQqLDDwyqox9CF1X7oPoF8jQkYjTW34SQg/6FcS72a+/XvoMooYQYdjAzZmIIhXdtyVfsvJCVAP/7kmTujASeVM+LmjrwQuZbnRlCXY39I0pN5KvBBiXwdCWJfv1/9illR//5txKucasB6zmLtq6E3/6JfF8j3xY6eeWoPfqgAAAAAFel2FNK79W3Le1ulUsJwzwOHyIQHgKVyCgqOWh0hQ5+ZduMxHIhinoDa3RvqcqXSjBW+9k//z0xdTVaG6j5766QASCqHKLXvUmUh4IaXFTMSUNqcr/Rkf5FIOGLgyZD1gxxmoE6F4WlSqU4zDfS2ivSaNrHk9JOy985VG69yM5553KfPDD6hiFR3OoRAtzLhaXEjsc1iBwbF5P/20HKEPJgw29vTM5Nz5/CPulNA46YgKLQLABQTCwIO1tQyAEAJUtrZIOPxy4a6BU+i8YfGYms5wMR2ZCD154JeMxP/saltoArThEQgmC4kMXPbVIjxICYdgECgRQIKvcmKLckbsNUsrfeuPoAEkpyng9wJ6kCwLQmDPiMUIRSeTW0O7ezdNJyaCnL//SzuOVjKR5ZYUNbXJmVti5N51p/medTHPPPO7N552sql3djCvTtI6aj65hqzAgefsT/+5Bk6YwDukRSC3lC5EVG6v1hAlwPbTNMbORrwSaMrPRkmORaBBmudqcnwrNm7udytzdI1cRNpGnjzoldvtn8vs+tPQNTpVQ6R740bvZnjy1XEJQhDQfutBCDNSSgBQQGDbbd/LT9K3xZooL0c8VhlToCS+Z2OdOuuiNdqiQTNIooQkzoqtV7SJuciHVRhG5DpsiKS1/OYrsY4u846S1xM+naZB82TKAcH12/xAUKAgAGAACVPKcoabK/FMWjEaDKLCYcWIeKFwGfIFp3us1M+LLH1K7o4wpFYp2hfs1PJ1ewUb7ZaoNIbU8ZPe00e/7IAmJ0k91QixLYdlioRuWgpRRjURV1ezUbY3eNWQOJSHsdbkucYrU6IqrKUyTNq92OS5W7d4+5+3jS57gQDWrq54kWHUlPAwwu1QJBhgpZJr6lyQTtPjQsN5pUPyxbCa9raeM+xgmdCBiD/WBceeQNunyh0aTzCtpL20Tv3W+fXTMwrLsgfKZ+5rRkZfrIPuXo2qNX15CUFGjkcMPKmkDkTTkGdrjKflZ2/+Xv7R3i8///+5Jk5wQETlzVmzgzdFOnyz0w5VwRMYNfR70Nwa+rLXCUGb1KVtHGqoAgBBJJScQ8kCjcYEKqnweq+i1oEsbLsKBTtqRTQUkZuonsmzLNlpGb98tmqjKOhjZa7aGRYzypMCRuIb6luQ8VlRFXV3NxjtkNVZSilovQ7cFN9OUjI0p+b81XuA5BaRr//5kTF5bE5J7jfCXinJpDjOL+BIYaVgGbwUa6VgxJvNtq62WgU5/VXXhKGtrpPYIZUqO14WVYOuZrTYrkblUZobyw0ZmlOfe3/+KRerghRvNf0gAAl3lcGwByaJihQEhsIIuNT+hiHh0bjwFVGKxY2vW0M2bU37dTjSlXbZNcpbr1rv3Eulm2bUlcpWjqYNjdDYmkZ816KPVc2rmLTimhKFI7OQuBZl3MsIfhliIVNmSQDPzyOxCDv+DZnZHmC6VECcyNQFuroGSfF13xMoz3djj1Jop3IpqiiVmSs5ET4/etVfupkR0iGtu0oF0zbNycAblHL8CGN+aUU//652/5AmSiknKfJblplsw4Y+Lo5NLcRcz+TAF1//uSZLyAY2Y+W1HtMuZHJ7sQPWNcDSkjZGYwa8kPDiyUxg0pIIuYFIdXazseq/tuEPa0fi1RRq6lmzbbdA5BKhWBPksNor++aU8Eix1sfXNjgpojpy1Kdyw54BYmzAS4ojr0AKQ57/dbI7/6aqAFFqgLCVVmcYldOk4axJN4UWrprjQ1wvn6/aj9JeK0ZSdkL3lXfxhQTAAsgLvFaa4odNKWdvcqbQZqW5IMAQSQVSmIwSon0UZxI9CyaqZIZ9JnPVZ1lvf7tvcrkJKOjO9////o/5ubWZV1MzMjVp5VvnKqnUuoL2Fq2kWhhCrpKMOFlUJo+houxNTHC/+3hMtXlF0f2Ku/f/+vhAkMEAkqLrbN1jbYVzbEyvnlm66OX5zPujXrdNJfazPcvdZ+BEdIGYex2/7u9t2IxQNABAZEhG1BWv7K2XKRFDL8z1IAKCSTcq5JcQOddpzSmbl2qVm3TyrvqouO+1LH7c7tmDEs5MM1t+mMaxo0U8Tf8kEU/ZrpH183J8qave/f+/ifLTW43n7ePtevtGz4jXZ6gpw0McVFxf/7kmTLAIMLOFs56RrmPIRLRiTDSgvgxW7mJMm5CxFsCPeZKOJNs4p0PU7dqFgBQSSbl8fT6Lu9roBm43BEJ2l5/bfA0syMpjVT9b/fzRDxaH9nOu7UUHXMhTGC99/INO1U2rZlSfJbE6+bNOwoek2Zmz8+NPz/BTx/SOOddDomAICalloLscMjwlZW6N4o/HSzjdEvmiGgR7PlMohjldUzmFkmbivsxvH9ttcLdlwwQ4CjivC0i/MYaywmnvcI3kXj07XZUpPePGl496yJfneS3PleSSs/yPzuPYqPCPQsWFuzYo8o/bbs2oSCQSk6kx4n24yRJ0jDGQP6u4LODnykZtcqeNdQsbNaurS5IpFx9R53Z7WUjHPX7a+Id0cdtSqnVPKTOlL/VJ2Jermb3LaE8bXM2/LpN+fP5b/+Rbf/tr9T+BAYugAASbVgBfRqyTaTRR3dVrcBlXhElRs8HwnAprDHmN42/IE0+6QN6VSv0H5WOdCdQm224uW7UK+dRdYrBSqQ8arrGi8FHc6+cJMYsIfQiwFnD53l3Sk0sf/ov0v/+5Jk6giC/TzaOe8y5FJpK0cww16NZPNYbDzLgW2rq8z1jbv/cvz//b/B5y7UrMigBBJKcM82h5OGERGfN4IRjanNKTOCug5fAgHbi3mUOU7qoeXU6Jk0pzoZmUyGhZyuKOPfyNOexVvozbotfVU3r/H0Wuji+p8OUX1Ek79IBrHBiOsbUKclqjKbCwYIgGNN8jYdmI1gbIDIoZQvMR6gj75EhuPxoODK4Cl8Gd9443C72krpNDlFF4lCaLO/KJzvLfk0SYG1EMSHnG09rQh20HIg0QqpjhxtJP1Vr6G7qt8NLS69o8VcuNO+6e9JyXTr5nxBpKL0ro+vH9fwTlHocFgJ4lJEp1M8bYTzGONZH2Ml25nQbo+Z/de9/cM4qKiWXU1btSpPz2hxGdmZB5yFEwgt3fqROUsiTuacqopDSudXcGPN2IjKlSE9DaSP109Fy5xrSwDqACRd3iQ0eHGDw78QC1NeTpCta9XYcsJ19P7HAw+4M2rcEVHKmtbO/XmzWm/bE0B7cMEcFxHd6atVfq5uJfDtqRMiNOd+sAiwmqPE//uSZOyOAzVLVZsPGvBPB4r3PWVckEVRTmzhC8FWKm4olZV+jITez6HHDN6wQo+eN3nC1raj3o5sAkAkuNyyS0GjAvCzeXpIYd4sGnTB3ihMnAUipE6qw9dh6I3kwQyNeZx6sN5SdXTjmSKhhqT5U+yWX7Elh3XPPyPO44/quezZ9QARTnzPDaUGSLpyYvo0NkcuNCUDnLuwCm2XZkkUvGkCjHvHHrvvBJ8uPp3m3n1nynlG9czk2NjPWOeeNq7SVORzZSrSjE/sTX7V9q7fDYT/u8n5fEVE8iZoEUZvL/q5h6MlkG+34rNb/+2re388/sGa1bhr+ayWhLrcosimUU4mSI0yHrGW4jseRKv0E37+45qGkXBENXPVPWWQN9WZzx1zJk/OedymeWxVUWQ3RZ5JMvK32Pt7UM68EEC0heo/ksa5fzzCxuoAAAuUsDjQoQsYTrbKIyFIjzB4zCgQYAxuiGC3CdueLAxwKqceghaBdvLGn6OvR/L5Kv2jvzMNKXxmhoqahkNZ4qD3nr7wl+7tlte6v03zwue99szT/mf/4f/7kmTkjAL+QFabLBrgSWd7bRkDXQ8ROVZsYMvJNp8uaJQNdljb6k2nvE6hu7Huo+9V+jNH2VZDI5e4E9KKXXpE5AACUlJUyaCvhr7TQ+JjsIYxssF3usxAf1uiaON31t1avh3/a6Wq10e6l+UzqNU3Iq1MqMxtm+a7Npsr/dLKZFRlAQsEj5wsHRy565Cfw5ERKtJGDRZJUFDVFWXqsKgy6jXpJhWuNfiSAhWqIVaQfLf+krwdZ+PW9T1NapaFm32/k0AT397EnhwGrWUTVKFUN3Kk0ZmWk50VPn/Mupd/noeYU+OP2Elh5YWAhx213PayqK/SAgBJNygqxuG/HdyVaYqbBKWUPgBADDg9cAQVdRydJD2250z5ad3Yth6ZJY4XVoTUq5MrcWoZHZc5/jPO8925lnTNsrJ7bFbj4iSDSf5eACKTuJDANJpVKCpzjImKNPZqFIo0DLzY0QqyCHjlUMnwLZ8KWltdxxszmWWrsoq6w3D3but28bGess8v15RgxQx6zT3sKPcpKpGvHrUrm2j5W5biq8jv8V/zP2jov///+5Jk644Ds0JUG1ky4FBICwc9YlyMaNlSbORrgTefa1z0DXAKl+/wT+Dyyf4qAghJNvdWdclJGnemuVIECuVCX7tOHcwbfPxozX8uN4+/NTNIl93xbfxfAAHt0XgMU/IakdykRPiSfykR8besvtrCKz8hQYCASknpMC0RP/5KT8tuFQAACrSwyAplGouw26BErDhQOrAYJiV1RgHdvhUceBlElU6OnqDPtTnbNLTTT70t2zyHaa99Zdt+9Wu3r2/7vVTeV438SrKYmeSglVDCOCdzzs6gK1TQwpuQBUcSGQPAi3VvQRiNgR+ucL/9i/PSYIEc1FiVXgnDQdMdJNtS5ssQpJVld+jlgwWNwB4KwQJjAoZyZyrVKw9CZ71EO6Sa4RC1KphiB4xF/fdHbDsbu4VslnHkQyMkNnXqpFVVe6sepEUa5NYPHl6ulbaf9NUAAAGQUbFlw4c0QdECE4qRKtb5jDQ3DSgW+84omNDSty3kAEKFtyJw3RRqZlmdh27VP7j28LFZtpFWt5zIcoQaQUdQR2QOqR3Kg1XdhZnux0KS//uSZO6Mg0dNVRtYGvBVJsrHYeNcDxE1Tm1ka8FOoKwphA109y6Pb3chjmMhhtWOMaYdoVlzptrE9brWqPn1MK++JC0GuSbSJcTocaQEEE7YPp3ZEjlogKX0n+8/Nf8KSusinno5xSWlVErAlYilrqrnOQoWc8y/PL/9M6V28YKuDco6aYY/6kC6iP3yxDcFGipwxnkFhRjVgKMpEpGgSkJtgQSRqlTX24xhSCIYB2DkJZLoAzgOWTkujFSjptPxhdrv5TVMJ2VwPnl3ClsZ1r/XRxglcaeYY7GKiXRyGI7rOxFKVlR1M7xF7R+wSFhH6M3uVh4zgTtf/x9938MKIgUtKNItwthtcxkSxCUCqPYIyLI3okZwtPwE4+k8xQfF2EgiICItZla95pddpk05X/9dkVU17s7s32vjzO/EzE+Q84z+vQoAEpX8USyHg3rGABGKREOUOFCM4jDIQAajkX4X2iVnyGODdcG4IAkWuVDz8RLuM/P8/HThI+XTp/RsVsC0jymvv9xdQpNEInySFDTV4/QR8jh0+9yUAHiX4xOD/P/7kmToDgOIQlObWSrgSmbLiiTDXY41LU5tZKvBGaEuaGGVdqvmGfqGI3TCCFhd/L/rq0DOODIgnfLnB4IEiAzDBdl19yBTZZmBYJD4IJD2u6LphpcvmX70kDDmDjN77y98/8OakXazEbnlJDKx4zsVRZgYEhFc687keds//np/+n4Nz+5GkV/LAFJJ2lgTLGXy9uAwOlpU5hGQacOj6sAWJ4JYSzUwjD9cHYrKrcQ+1FGlVKMhT7h01WFHy9aIavh0rBtt+OjAsqqJtIdLSPe5N2zI484wgcZpGULKiGpcytVSNHXQ6dOqD9r970d3qYUKPUrC40h/IEfQUAgFNtyiGPrswuUFA8hsPxzg8Q6jEMTLfvHXvD1vFIZNsz5PTOq5y9co15O8ffn+q0qMBEmdLES4LIPhgWC5E8gUtO4krbEbaKEJ7jS32Nc4dQCm5KCiMhHPnw3VVckYUByYVcuC5u5YS+SF/NHUW8LEVo1ulZqNPgy6rauapG13wvfjOfXOl3btMUb5nFM5qC9/Z53G3/N/TRJHB6aIww66c+XuGm3/+5Jk7QwDoUzVmy8a8E0IO0kxY12OUT9ebDyr2UQSbVzEGSqiMMdSAs/Cx3++4AFr3B8scp8RuhMJVBTbTlN1WyfQUUcs0pwB6yhJJw5yLhYPq0Ue14kWlg61OGjt6G1dO4iRxIq1dmHFCEhmHVMOcseilehFlfOxUTXUnS+0YvFHd3KJzman2pdyCxtO8csPyARC/kUNgJtpzFAh1PC5lPAITQEQnoVJHx4NeDWF4XShl7z3wmPxM5FrXshovlXZUIIrCwUcAdRxXSHKJiUMjeuJZWRzN3RdCVJotcQ503UySRGVRyQ2b9mUKTM9MUdaIKWl17acP/oeo0C220pbHJQYsQPkds0rHIboLIpD9DlTOIWU+lbzE89NoZgjxrhqauCAQ1WuJMQwRpRSIIMN9L70SH+aOpQPlFvd1/2s6x4AEouVNouQ1qneQQjUEDEJwxiy5O9DG8b87AhZQgIqN7kCwdphNNSQdUb5EexunjglqONXtNstX+fbc1cGEhUhW87znsXlXqQpVIjjilQx3usnbq+jXkhpRBTiQ8XciCLC//uSZOmAA0hAWZnvMuZdyWuqGQVfzIU7duMga/kcFLB0Mw02IsKCCsb//QZrXvAcq74QV/Zhd2O1JONqXgwMIjQ6XH4B/zqdeF44G1nyj0ymaqMTElpV2VSOUpWTY5Gffb//L+Wu/0ZG/xUBQXAQJCMEQ4EwJrI+fSsYGdgBdigKAADBYOM44RDCIkRDAL4rIQpBvYOcK5zTE/zuTKz3QMkBtS97ZWytVJSh4V/04HyHRZVRyeDUBChkmf66l01VvGyROBIBAy4dJLjnWh29VBsrnaSVPXLLSu2Oe+qc36n4hszTYpyCx9e+Z76ZEq1cPSafPW6VREkKK/0DwuYCgCFgSCJhQBDckuz2CgknKPJHbGB1DBGVZfR7oAkY0nRlJgpTuc+HzsMlSq6JSVkg5G3nt3bhHCJtyvL5S2ZDZjCu6CjEgdOJt/SMHAUJgoSCB42TAAG3wNEILhJWiMEDWqVJaoHaDU2UNx6o3FtTfnJjlqMTojYGjF5TULCE0LuwJTEg7kRWkpC57TF6xKmbM/vyWA3JiALRbB4ObHDVIGjVLP/7kmTvjAObTlcbLyr2Sse7+g0CXZB0/05M5WuROR/tnGENcl9yVkXdua3pb0Gu0/wzLd+tcHJUGw3kNAyDeXgxLoYR3HxYh/VOEfFHUW4nOko2m66Zfc/lOBMr1OMGsCTe906EPKMLD6pBevRq45f/2ur6O8NCqlq1TWa35XInX3PkSwGc9S4y/Fr+R5pDKFFClT+j1ukOoBJNbeDBISpjCJpo7J03RUMQzxo/M3bxDhMzqU5nAy1O1NxxENb5HsRW5rRtb6abm1g3XwlNjUw68agqtNNWjXzK69jYi9cfPXKwPD2E/+BAHjuDk4iIZL+4l2GlhIQrRRsC0kD3NorRtDAaEYs/eso6dKCJBSaTk44D0xNcrEwMKVFZtZHMJb2GOMwef2/DX+hiLDmFiqEQmwiCKSDlgcJaE7Yj0up9igk+z//X6gBLAHIj4Y6BdEIhYIhYDjEgFMCHExIryuYmEAKoyg4YrgKnEMwEMEZY1iQrLoEnOKqMrASa85KnDsNAYi+aSTy3myPg/hQHjzgvnJQuDkUWuUrh0t6SxW+XMOH/+5Jk5owDxzzTE1lC4Eqoa7oZA12OZRFWbT0LgO2LrJxkjOIDoVMkpaUKGnLBe7zTho3jCh4VGv5wPwlx4tsgLSE6Pl5HBJBOKaZw4848H7v9P3n5Yn9R28VTbIbbjl1jlHs3QICTpy66YUtUkHK4u+srpzFId1ZS44u1Ipg4YtVqUKkE2lQok2IT6YOATYNLh8LRQw7lXEkg2pNXxiE1s+IwAii7EC2cyFrrVBCKU+FxYoNStK575UjZi4zUbasb/Gs0n/N4uc5Uxr2a3JZJIp25Yov/+0UbumZ/cJ3UFazH5E/v8jw337lRbPdMIqIiIiS1s+xnt+bv+f7D7KQrLZZltn5gFICC1RcNbCZAPvlj2lhAqyFZEwMk4R4XoljgaudPBhBJdECgt/W1HY7UNpKs19Xz/vWe1LpqrflZa4OsVlybzwxD2vn8bMhAuVUXACQUknK3WKMkel9rO2YLYTkKbx2+JSKvWYCBpzaHV6mpLs2qiqo5byeezIP/aVht2/O67sw3WdfK7R8/dD5nyOlDWe7b/vew0NHuJqqrGpr3//uSZOyMBIpNUAuaOvBIRBv9GQNLjhkNUm1gy4D3FezoxIk07M/14aTpa7l8u3nO7FWgs7BPCZtfFtMo4OR/wAUHB8tdFwNictJkjYD8JSbBMxl2DZnYasXRZM4yiCVQGtg8XPhMFA6CAqgVewogyhEilaTgu9jAkwICYwVFi8aKn4CZtuFzU3/+xYAAALiZYhHjR8aFv825igjTB4uIshswkmVQ9YRALQliZ4mQtckqw0tLa0PpXzKwMzW6miRnzWws0kodQQPFDoDyFHg0F23iQ8iBDAPg3GI6DSjLHNIu5duQbjyKeDMiFeEp16dRK0pLTokVaPFMikGPMaPwIO7v1fQiiJk4g+/6K//sCQE0nIPMB8asNKizsRjwmHwABQ6MgKKoqvZkV1pHSI9qXNfyLscdzWUpHm5+n/nen9eFSvIUsL4X5nI5lkEKbELyQLiA7ndXNx0uOUBYBsV4YDMAIESSkk7j5PtKVjNrleUNZpQ9E0NlrgiAyQS1MemvXpl9tbB+W6TKfR6IZTb+lcUKFOHEKDm+KZDpsRtKls4Tq//7kmTniMN5Sdc7DDL2SQKK8iUjORB9CVBtPQuJR6MsDMKNcDkxaJUNa8eq3C/O5auaMdals3/J//rkU0MgcEj4SaAVF22f/1vUATABKZQKUlFWFEUw+l9d72PO7tTIN0EMC4kcX3oS6dYXfYJXfC4hgYYHA6UCoeCpoLBgWfHkYq7I1BNx4cAAAXaWGwwQEpDQj3vMkgqq5YHDceWQdBxaQLCxuhU7DQkZ/g2D32DBIboH4lSNFNLKaVuNAVBDNZ9sNWrAFDg7HDA5D4Pg8E3iorLD3iSR5qw0rXCpbq2stLw9zXy6LrU5NbWiJt2nENaqszKyw2DLUY8qSb27+fxKhQJaLw0pspjxwBabu8ChUkEkwGLw7AI5Ejhu4Gt4fxC1kTlM7K6on/qkthZQs86Xz5lzPvl/I21mz1DZWJaV5JGFpbrTtc3UtpYeoOiMwi/3BpQAAAsdGUzgsgSlA5TB1yJM0ZL40FMmPqDMjGkARBOMvy1FH1QYJc+yfEkjBxWxZ932h5CN3/o42XVajFvk6Uta/QTICI4kbAkFy4pRfVj/+5Jk34BDOE9a0esa9j1iG1kZIjkQYRNUbOULiSYlLUwxDXxnfJr0606WUzPKzc3a1vFVNfXA5KhJjobFwTEzNzN+8E5MU///0I6SQIpttuWCAxEQ0cidlZCd/2s5F7qmEiOpggzKg0jo0nVu9nZ3MYRKiKW+i6o1W6nOQx1eZDiDOo0yHDX5JyjcfqfW9StXoJer6GeCYyRQHMQeESLIGATnQGxoiXNa8neQ4GqvoYSF3DUV9km2utnBVEu4NfRa5A+D6D4u7BMmnkvqKtI+nvQYlBdvUMvcCml9OwOug3gT5zk+2pq22k3UQ469KaWrndaE8VC1N297PH+yf8xjzIr/9vbzSB/8jB3pfjaH+j0BAAACE05btxR91Bs+n8VDCPlMYyWlRfc1D7nouS9Po0yJybpb02YjWaegt0y8gMhtRLqVxpIcWcIedHa9uqtRP7qVgTOZakN5auD1BMHqfOlYcw7LubS70+kAlJuWQXwFuZ5MJOxmQPIHX3xbi4LkXXwZUwNbFyTXLhCaFbmqzVYle+bp4d7zlDANv90DvSHd//uSZOYOA6Q/1JtYQuBHRzvqIKVdj/U/UGzhC8FmoGxo9glyfC1RZ9pA3U8XSTk58LdUqOj1Yo/8lrIytOrwZIeKUt2Dq3hhoyZqhzv/Mo8J8c8/XERe/pXxfa8YyynLA91OgFprPaGysLNYUO8zBsIBg7begzVinZkMlWI7YLurdRnVlPMtJnUC9f/+VnIhisQhTGIFMsiHba9NV9xRD7b5IuCKi5Sjjl+IGJgOVgIA0FGNJQ8XHMTSPBPFUUggbkSVZcQdRSWvlvGw9c8w5rjI+63dVaiI/IYFLFa0VjfGiIojqqi7OsghHe8RRH+vpuopibaj0vnSi/zi1mhAJAUW5RwJbQDNqFgwI0I/lPd1jR2RsdNmuSHeUK++sqInUtewy5lKaKLpQZFjF72z63oraxFity96lb+OAAABcWcKKzS7jAC2smPQCFaFDT8GfNH2HqnMCmDkr4mtqFwEewKBN8JVOEES4CoYyKGBq+5NA2qHwXGsEk9A6qpZ2eYA+hedknXIHgHcdB2F4+JoJidL73NFzE2mp9csUtllFJjFaf/7kmTagCOrUleZ+EL0QQcrlhhCXYtVYXtBnK3w9BJuKDQVLrqYyRfSZJa2u1Oyat0FIMgpNE66S3cxc2bUmb3MuxFRx5T4kdxqEpEHSUcbm8FufAmGMzlDETVLs00WHWUImeWJKixQc+CG9+w6PYFOhyN/R32Bq+iOyNlQqTkysiLSdWVCJBqsrbX1XmNyPxoAreo+HjDs48egHLrG6E7ivhYakcVd8CpopNtqFFtFSQiy4E9aCaXsLCxj8ZgEVM2buSnbINzsPXnxk2FSp18rP6/effCVOFbspL+BlmMnBq+hYJrD16e4cbBo8ZD6KI/1oyjfLPuX9h7l8F9cRtJxzux5UgAKbku1OBy0ciabyYzhZlhjGqKUdfsIsv476kb3GMTi2440WqZZfj+7759/3n733qorit6X7e+F1hIxq3+6BpQ5rWRlBRTp+biA+QhB/a4tACAm3J8pS2EEYlShIzVyJ2vHn3Fm0DJsA+ULUy09WLxAWdyoba8qL+5VRr1EDK/cad6DZqapK0lTPZHEhKQxqDi72Qabp0Dh8o4ucVj/+5Jk8owEakHSG1pq4Eanm8oY4l2OdSdSTOBr0UGebRyUIXLQ+/xcqs1C33bo2I8KP34DssOPUBQ8PUa+MrHZQUQfW6qIwcjBCUYTPL149slCQwfhwF4G7h9aNSND23WiDzsrpU084hXF7Czwg6f5O2/+uuajD3FKhrtbOd///Pq/X7BTbbtkC5Bjlavl9KdDiwAP4PdVPk2f5kfldYLAlKbkwBaTZmHD7pv7Vfa631owsXVmkLTmWZd3oFy6LUPRdEZTjBNRJy0RiqguUXSL5iMguRGQQVCEGvDwWz6OZSx/tVm6tpyBv8vN+itqwwSBAAQSRRLklRCJahF0hWvLCNSU3waSff6wShThmX3Zahc5yFyFAyMmGqLftLt/yO56Tl/+QkM7nw6Ts9OtKwmliMy8EOondTrcKd28u7LRZyhoZQACA8BCENuDNUdIRrVwweY4I2g7aBC0wYIs6SrJyA5I2wVfHoEzwKQrvU5cG5cuynG7NvTEr+dIu12cIi1VukWjcsqgrDkcfI9ZE2S7S9rCXdjK4WKqyknhUi1WWi4l//uSZOWIA0pX2TnrK3ZDQwuZDMg5zZVZXmewrdlKnizotI124moHY8bx1HFc88TMC9iynKqNw5jD3XkGc//4Fkbjl0SVgqqEDSKaRcF4JlITlI6NvbGbXZggCCjQQrV3BYap3Cc3vp+ZO9m0LS9X6JescMs/nDPRc2skPljE3/37Kf2+fQQhlYO6rmEcEwo7Gdf/+KHlszVBoqESikpY8aGwXJEnRdhg8DsjIQKwOAzlKmUKOYJUXJpSzln5j6tvEud6iHtu+czzvrvQWiU6nEcaWOjcclVf9VZXRDz1acS3PjINlzMY1/Fx3Lx38OTKdyeIQnBXkgaYKRQYJl/2/v/s8z8NOKXDOgJBatW2eyGcJs2qCpuFWBwxbhUp2R1au3l9y62ufrO0iVqs+XejRcyn++SPmRz8bxJhGM3GdTNpEhefn8BPZmDJxgkiO/r3lDy0D4WVACbd/f0SoLE/svLeLYV6WATLcK1PuO20lHr4FdlPJgRzqP2FGx2+PCcGG+z9nptIOMD5dQo2d/3g/yVrTPvjevorsdDEoqsQ40d4p//7kmTujAQLQtKbWULiVMhLaiUDXc2481psPQuZMZ3tZJMNdhYidlZU2TKKwQ4zlVupSl/8hdk8qEH26/Bnb0p1BvTLGlySjacsnAXakpYDH6xTOggAyfVfiB2zI8FXYVT1RkIcqSKz3rq3VKYNYVNakidzOgxKlTOOtOoT3MpuV096QASQ9E3hG6cWyI6YAsQLAmKkIcTYYGnVSgmaEpZYHS1w7EayFwCpFOXRlvyhqM5Zl1K/NFG6NOagvRtW+V/euvlB2E/RY2qWZx8KEFh0QU8ABe1VHpuwcmJnCGhgkcRCKu0lPD8It+cD/+DCAv/QuTPiIXnKgk4/9MGfgwv/UU1zCoAIVQ/ZkB51SGbYjNRmGRwNKkP/7D5s0lsbjP/2+uNTry3iPdK1RUSymKRKHOU1ihGOwQpDlHoplTqnyK9L3chTr/vT/6Mdte3BON1vxloAEpKSbGnBkmcRdlryjJU3RYinLqLAlm2RBys4L9RqhToe8gbbpu/+VZAfQVw+qzqyK/dX1GtPN/fe/9W/xr2rjddETpI8tjOw0EJaRsf/+5Jk5QwDWVZUmy8TcEAlS5oYYk2QQT9KbOBryTmq7JiTCX7SYY3BxICng3G102+i9+mP1cJw9+rcbgyDIAgOCm5LtVBhrrNJxFASwfjDW4NrS8kLiqwbV/PPNxPmN7v/uzs9Ly9O2W5XZnGkyN9bzyS1W9nUcAyv+jTssSfUtf7t1KwwAACHoWAplghim4VCFgIbYKkcW8CrYAyDSmUDDFFCTkVAk4sClZYUWPZZFb/9AgaFT0wQ49O64KHTOfGSNL9pAOAbO+L5uLJGmRa7d/3fdu//iQoEQHc1RhCiPuViqY5SHoT3i+43vYkjKpDpnZ9HLcOM/p39lajmKg5Sbmoo5hRocHCvzaCoAQC03bZRk6KUTLB0CQvSdJClxcgFaH/2AcmjkyyjFVPzXl/VzAqrkI+5xdHFKqcxnSvk+urM2TcY/ss5kuqVZXRVcFMKj/0aYUB4Ft6JT1egUF4AEuX9sA0UEOVMgE0gNIUBz2vBLlRlVo9t2RsT+jVU3DK1TCGo8/sFCPC3LlBucayLEknyTkNI3NQoMJDJGwPx3//G//uSZOYMAzlX1ZsPE3RHyJtKJQVckNlNSm1kq8lMoaxcxJVyW3+fhobiOL04wadud52SOIsTKR2IXR0OYiszOKJUoeMWhkRQ4BiNV1VxNuduj0FWr75YjLHcgRBiEAAgmqi0QWTnYxzRzCdiz3Lk1fikPcxDCg3SliBemVDhOce9LN/phRyUwfpxDV1b3QMYgIdmYyVFlBlYJiR/ex7K3L+7SAEm5avEeWrpdEOPIgAgLKpatZU/m+/wK+ZKJnFLvKvHlGL/fzjLM6H4z9WUNRx3jhkAr64vUwrDh1EkdVUjXdtJtSiZWdnFHZXKj7u0nQSMl3YzSIg4EndhE0b5d/Ph/P/OFAjz/9YLB4gkJCktu/sUsG5Qw8XxrIeGRXUhgmGt6egQH9YeUmpQw1nlQxFYZIykO5XIWplaWZEQqv7L1n9FtRL7MYS48jPXStk9y5OQ88kApty3qQYK+hRtsarGwO8RtaV5NoJKGpBuydqhwkSmaF/8X5R8rTtnd98139N6ln3nOpd7yzvD+MYVEvHeA4pMVIvKG2fT++Gc7PyFU//7kGTgjAPeUNUbGCrwRecraRjiXY0s815n4KuZJB7uqHKVcvKlhiQRfBp/lnzhp9/26/7jHK7tqCiAAUnLRe2K0k2nL0wE4hkNOMGHCxItxWSVr8zVT8FRzVjwxqvL+nom7dkf/R7JevSQhBcULznGiCipyPIJCY8PBC4y9a02f/+kAABOuSNHEaywK+VBwIUFLRjNCk4nkvxzMaVR2NB9/QQwqcxORVdMFkBWDJEwDNGg1Wps6BG88zB31ZpD/s9SUdF0mcNWoHZZtLL+qOK/GKMCOdjBFlFudyaGKUxSoy5qVOelmtPZTJ3cjkFfKYBBu8PfeoRrn5H8dW5L7zfUeyUYIQpLbt2BaZ0koriQkiJXycoUKBkmR+pO2NuTZ63n/wjrtRRM5ZkWIj2K5tCmOd0utamNGoabZLZm9rMQV5EMcey/Xb6PUimTuWqAIBSacuIC/JLNH2fGB42V9AC41Q3WyfRwMpoPZqaLC2eS6rXlxoeDIuGjiyLge8V/BxvzFxA27rE9qY1DWMQwxykGVVWctu/I+2Q9+I5DIYHF2P/7kmTlDAMXTdgZ7xr0SOebRyUFXJARU0xs5EvBKx6tnJQVctcTIIp49KRyufkGj88QAOE+qC+oH4QAITcl267TrMF1HkAEyEoJDRazhFFl3bEgfa8xSUVXxN/0S8yujtiigl6GdGRkvSlNjKS93rQ3ZO9+/owUIZATT94is8t/qoahYAKScF5aZeRr0GrNFgVOgyIZAOEH0MFruQly11N5yTABJJ9IbpLkDESvo6Byn+iLv3I1J7zpUVPDVH9ylluHP7jzWMFMqwYfMSOLozBgFBTaigRlsYUsBCIodKRg+hC7+OVrDepcAxgFVhqAb5f94hghWf/6kC3i7eaATkl4xYLLIgRIrA5dFKiouzKNhhGc/Lb4f/zdc3KLIyrJ5wpIyaQWSsZlGMyNkEMaRyvln/+shfn5tEWmvtn/3qFzf/4pcDhcVivS5KoAEt35/y4yGS0FYU0BoNBEBNUQzhkS2ELQ9TCkHUZiuyqplg1lyIfgaIheK7rE7lE6ZFSXSxrMnvwGNCgKBoPiEXbFJuY7sfeuX4gwNmiaGVdtM5fekJv/+5Jk6IDDRUBauelC7knHy0clAlyPPTdUbOBr0TQnLUxhjXtMogubmQNkkJUZTVjcXSw536wgWoJxlZnunPZt2rln/9qwwoUjQSRypQiEJbuB2QU5YCxnBGMFjiBDxtPGACNOf8CPY9noXmF/MVjQaD3x08yyw4Wm3qHIKVvt7DMnjxEFD3jQAEpf/HlSUVnCbbJCtUsAFYBqFCYiAViCFklMsBnRWq2QFitm//kgWPl8NzMxEWyN/SZRO18GP7B0DfBl2w9v3+c/H/wwxzzzr85vny/xzJq2Snbm3hrjNe9f5b3E12jbBFxNtdRWxbsnH+U9xGNn/+vk20XcR2jf//Xz/xD3/9t0bAxAACADcl+9gmjuTknPU4Ri0qUNLFAdFupwiOi1Ob537f6MZTFKz3/X26tJdlaV0s6faqnbl9JDKjSPJf/b0IUpSRRG+YGExygAGdxcvUAAFty2wkfEYZDxFInJQPomq6IAOGIgMaUQTnQ2kj18Ofar9Wu13y+8QK/7bykpFmllZ45l4mCLclyndHtYPSdG3hhgvyPCZaFh//uSZOqMBAlQU5s4GvA5YprzJSY4EGljUGzkzckzqizok4l6amZcVuomqiIthVxU0o6R0HAIYyFvsC/Fo4AO3MT+osJX//j+oTeS422wWJF1HPpYicwpHGBmlYpNVSzV+/MSb9Krp719qkrX+1l9r6zHPuUxdjnUjqqBRQmB0Zh/E48AAAF68xcIO4xfCWmUIoctM+wLm5au1+wCg3h5P0yUrO2y9Fx2DT+Efj5HsrWTR1YfiMJuzsCsZnj1+/fx9vPe//YKRNsDI3gmK23TQJ6vuwTejbSIEB6c4es+sTSJJtrZRBFucJpMLt6oYpjwjrp5mevV3qSB2+e/1k5ro9h8v/ayfh5z33tmT8XPhP+rv9/YMwFQG9GUb7CHbGRktd1rh9A6RRFBRYWKEaJqc6qKf7WOc+30a864h2j/c2ECkO3cnsRfffhkFp5j/2yu3eoP0+31DI2i1g6/EePr6YrTHurqhh4WTJpm7UEMjLzGi7MhB9iIge6p3AAASr4QpJZnWpjvKJGCPoYOppLJoetMoYJIKne3DzYIlWESKCiqNP/7kmTkBANrQ9i560LmO6fbygyiXZJReVRsPS3JlisuJGKZv3Jcsdk8JjqNBCEj7YenG0C1o/UXNwK+Nf22sTMcKvvppIDbFz9MpFNE5vxv9m/MpjjyVRptdq2O2fv9uc7s32cc1u//b5uPXb9ksfnxSO3/+XLFlL1gAIMA0/tnQmve2VEhcOY5fkTqSg3tEtJvI0J1v4zS1VtPT9VvMQWignhL1xmpfqTgh1DPCYHAjjCqWwIgFGZ1kjRZ+RssCykwOszPM9GmT7BREWAolDTYoaeyvpXoAgAAlS96sBIkDU0DM1lkYlpSdIUcVTZmgN+9Qo9IHrWvrfW4F0jEiuihT1Juw1sclYp1HEuldGf1Xr7Gtoyz8ruRy7Wxz3WXBSqWHsrFTDYk3pwPZd4x42a/b/DCgp+8xIQOXbkTZ69eqeUQoE/qAuViRQrdYkmBX6pEDOCE0JWkkJURcwa5iBGCgkNvS4iVCqwcIRViBZtG9yvOXfl1ABLc3NgIMMNGTHWEVz7XlQ9IjBwTwN68TwlxAJW9wgdqdoxi++OVVzKqzyr/+5Jk0oiD411Ymekzcl2o20kww1wMJLlpTDxpiPWJLJT0jODmVqQjY0PZSyWSWF8EB8Uc6xLSM1Lcjxhe58+EMgFbDBckXOJHnBddwDAlrFiz75TdIA9DCKjmIcCpPFI4LKIgeQNUBKJ1y1zqwPcdjkGmZaqdUcnqZGr0///TarZkUZyBBUGjqkiySuUnaeinqAJZc3UaDpK+b2Bb40CiYDSp93h7NBUaEUfjQUAN/mAWH9fAsOPMR5J3JqPKhrJ42CoqmVUI6VWZnEUlQCCkAYNEFVXHEmxLVv8MiWVtMIwUF1HmKaBN92kqtmWa1FDCEM+h5UNCQAgDJpvwHxZmduEbnxfhiDRRDiIRDnRzOqj+Ym4heyuaobdU2V1jRZ1TMMXVEtGQ0Nia3/8jtqblJ2lOtt9ma//g9y5kqvrY3yAAAAJxRI0IErwiQtAO2UBGywALC4xIk14n0FUxCwpAk2UrI1QdUPz/7rPCsi7vf9DkX5iVLSODLbn+yVRp8qW6/zg95T0e/nr/QIVhgs6sixAQq6Ch3D4qYkrMIjTCC9DH//uSZNUMAu86WZnpGuA75eshMMJMjJTPYmwsa4EqIG3oko1wO6qdoqOTmMqzEXsIjCcUjtJXsO6rx9cRJNF7If3xa0VIKbckGmAwfmER/1AY1HpCOlBfsQ5OkEU/Q/77/55Kx01K0iXpAgyDggPknqA5+8gd9Qdf2KVDPODC/QsT/QlR3avd5m8+f//7/kKe6jYc8banlB1xyVGwStgcJzfNkrxE14ATNpoHQDSa7dkiB8m+9cRWg6Cc6rg3t1pG9cVz7flkxzDH+dmaVlsRGBGc7obP8228MSyQREctiT1YDIvtWtAHY0lD2/Fy9tjyvvBy+U8EWvkId4Y+Fh7+udPFRTcIYSSibdzIJ+MIsBEgkZa1g5QEf/K64Z9gTdv6TRxSnKDCUuT69flVPtTyuRn6mQ8WMeiKm53t/Lt3SDVIIU02wluV3B1oDhOqACCEknKD1OQMA8DNPBMNAsKNDy9NnqZRyFjmgGzX/jJR9sZLofVflFv7wXjKsz3vLm+9Wl+7Zaos8C9IviTVaFhIcx6YenRlQGg+ikoBuaBBWTu6n//7kmTvjgQKSdSbWCrwSkS7YyBjSs5xO1hsYGvJKirv9GEJf1ZFqW7VviVP4qQs85T3625e7y/6p/58/QL1gAlublkhJpMEdWnVyRDzQlW+ZAOzAQzElAWNPwSDKD2kOW8tLorudzRYhTCJMKclhO7vdGRolOpIZQ6QgJX92MKmhRSJ3cXT9aqKkmXDBGiRp64F/y2eqGgANlmKwSVStKaXbMUR12hLl3kvzauJWGXf3gq3Leedx34xCbk9r2uxRJ8s70mpE6F8OFDysfshkzLXNCtZiJFR/LFqw41dJOhXIQ6VsQbDu7MNGYTQrMRcVJTDv2ZfxX+PRBWtqqgBFCx+h1Wbjta3NKz6woTj/d/7TvujaxyO0jhGsJNy01+UutTRmesZFZFLRqpGeEcKR12s6imxcGNxEyTYHa16agAACrE0R8k5xh4JBRaIJAHBwvigkF4H/awrFTghr5BjaZ/WTrek3yRI1SHvzXqJBX/uu3Ea1DT9nIEkMXBoFUEUtk+CuB0DHgWgbcxTVqqPrTWqxLWe0VLLtRI3n2EX+N8/wTL/+5Jk6YgDeVhYOe8bdFen2uM9Y1wMSOVmx7xruRUd7uQzDXYzRJAi06xr4xFNrt1CKiuhJJFOASYbXSRw3N5eMj0PdBl8vr+/ov+7WyWik3LSCUCK/0MU4CZe7xSFvQoUMJMEtwSyvu8R4Wx0/Barlwvn/i8o54eoa/MxjyKkfmtIT1QIHgoRchBHMybLPkhUfDC9diOKwthyk6NNFDdZmlZd6P8Gq4dPqwpdzJk+jw3BTkZRrnMwQFZSnFTEdHjhVyEZCqropqNHGzFRVxf0bZHFYxxisOxPYXYaeMtyxYp0XdlbobPWXHRU1sWIABgEo3RMrK61IaSfNVmaOV/E8RcjDxr/OPXnye7KOb5/X+7n4EHKIJGz+lXY8t47YpR4sAWrbCULiZdVZpBIvPQCgJw1ddyKVWZ3broAIAJSdiBBBUSJArpRhB+0MGZ6HalejUiBdPnJgiCxT+RrF3VMkZvjOLf8wkpvTDF1L/bf3Jemr8iFeVWUyEbIYpymbVyFGocc1FHoL0MIoMdHcqnyPUrorON9081U+LEj6MEjC4o3//uSZPEOA4U51Js4QuBRB5uKGMNdjXEBUmw8q4E1k20klJkui5YeGIZu7GH8UBuAUk5adFQ/BVlRZHr5aZiFJg3ERAS71RSUfCBwueWdjRDz4RHs7FGUosV+MY5h4c56rzBbhEBBkDRDHuDqyiB7mlnUFj7oKMfU+JX7ZsAAAKsZiAUB1BjA5hDKomGk4gNmOds9AHJQFlaIdKg5oQoVNPpIRl/JMwWENXofaqyCBZuD6aEpcUkxADlQRK6n3pi9YieFPQ1K8ZLJFh4eeyGzaIYepQs810Ll2Ug+eZMzTDh0d1NfroPdmTR6fmHt1Rf1Qt8zo32kqwEW3f2trKaadKKU3wxWGSa7tdD0qUqrKhDq32/ezZ8lkZy6GV4l5Z+djlo61Zfns8fP+0f2+ucpwcIBsTjSp8+XCMqK6FHFvhQSoJtL7lJuA2lPpVJVACKd3JQEUk5Wdr2UZEjWfgmNghCW+L8T8GF/vHJw0zZiE5hlXklqtyk/5RRwDKnT7chczU+Z/K3zc9rP+ejKo5ZyFZeR2yBHmWoJfX8QN/+4IGYei//7kmTyiAOGVVa7Dyr2ToSrJyUjSo9ZVUxs4OvBVZNrTPeZKAUM7vVD8SFWbhF+xr5ereoTu11NL9wWLqIxWSmkk7Jpk/DsEMTcOBGGNhCJQalptKVUd0vVjUaLL7zO6GGHtMPmI4aykQhdZjmo9mU6UZjSM3ugxUUgmVpYWD4JCxylnbZveQ8D7XvwiUAAAM0LAA0owWfJGCMApsNJ3aMYfMkGOGYKw46kVguAja/ozI+bAVH21itynlEU58ogxyb8DQbTRKzAdJUj2HaDCvUtTnMJrPrsRDojoZ3mZTMdFM6nbKJ5dFbtjyq7BCOT1V06C5E8vL+jNiQta+U1HSnPVagT+ko0paWEhvESzbHOjd6Qc8f2ujk/9ZjSMGJnUN/0/jL4qjwrTolBeFkgQQgc69a3Kd2DUneKuasHhzS9YYjidTSD5SBsXdsFFQAACbH0Dk5NHQRCwUGg09FehR8Vhj7AiISTab2nRacA4djWTOWQ6wzcaJ4R54K8au0dNmy2YpKWG5XFZnlH83Jpf+XfuuRkMoFO5GUj0cIRZ0lGPBP/+5Jk6YwDZ0lVGzga8FGmq3oZBV2OjSVObWSrwSmRLqhjDS6Vs8HpBmDOZAQDoTFhSPo93b3t/zvxXICVC9NLQ0tFBBFSFuJJwUImbHQ45no0DLHZkg26hMb39Ql8tyCuwomCl5pEY+KpucDFCmxSZudZU7FVtBIPH6Too5KDT0OU2hyrpxWhNVYJ0USN0tVBONlS6jOOL6myAZLBs/sCChQUNN0HTGhBHmiJvrJbRRxq0Uk0Ge5al7bzbcoPoX1fq3EXfpJun1etTUG2Z+3bwzssSLDBju0sJpzNUHykItcovWh59jdOJ+S7VmC1xr7S9prXPX0t9///N/9/fjcP06l3flNj9wmNMoFwF3sghWHBdog6J9DrT/Mzn/8qorvKPZyOv8cCqCmYWgVV/FOioTfObmfc6DNHWmCe4xq9WOlWAZhc+VaJShqael1lFSoEpty3hvwENQCmKOA9BngfmcezYaT0AMbJysTDolvoQ/O3Q6R5ExK+Avu1fLK6u651/yH9kTHmJjEPRXDqCKkoFA5DjzCrGQTZyIRC0SompYgJ//uSZOmOA5hJUxtYEvBH4+utDSNLj50xTGzhC8khmq0YYw12m79R7jqOOUO8VR20f5P4zzcbFa3a3UQGBTbKgLUSI+jacDHwGE3T0fLsuHfF06Wn2csyLqbnM8hTss5QstMCoADE9qOhorCKHM2ERGogKpaskN2xzunR3OqP71Mokgi5Jd4TY9Us3BaEfR5GHBY3QdAKCehVBNiWir9MvuPL7nGBOdKmp0uzks/r+5XlQhtzvzZNkNoEfrIdTiM6qfmWXQUtBm+DL68L6X5a+Xw5S6awvIjL8v/eUvIv+xWPDk5RYARQXJLt02VZKNpW2Mn/KPiD+ebyO4AN55J/tf8umac7m7xuaZ/7XiVyb6/lHI7lchNUmVPV1R9pGYxEIDLo/n0csJsZyFcj1J+pG0Le9v6V5HPoNnUAAGLB9Yhc5BgOxhyM7lFRgXdmRcHqAqmMFkNwCLCIyAE4SMXrCAECkTVQc+MiuKyHmshOd1gZKeXusUABgQhEoSOTV/Dl5fj/MMS9sqfbMmSRt/flz5f8utXIlejVS7GZXfuQAwkGBP/7kmToDAM6TlgZ7Cr0SMV7ihkDTYw5YWpmJG3RVqut6JMJu4b1GAMInAgTjRQOCaowyJjGqwwVcY5PVxrn1fGf+jtV52xu3e/SrRv6/GjHtVBABNy3dMcMhioTxUUE0ShZCBphwUQgUyWprTEbs22dSbToiAsip2nN1ZGbIMvS6pzWqwJnRt9Rwntvg7PZ6f9b0bV7/wc5nFxNICCICSacx1ttrdDWlVWeWPVZZyCqmn1hMY0Cgjw8jm3G/teKnCOXOiJ0ZFffPwbvmjpYa1xDkBEwQKbYQjEhzd4psgRTc64VcmOuwQM4IZEtHJwqezIFrPIVf/hXJFLkLdK6CwhOQY6Hicg2IABCbkkHULIrXDHAyHYuigNg7U0tP1SAcA20Yvc8BqHNkXEE16K/SQv6d/m1Qs0czTMyiFkU6TaRWSwj8/95wRcyrZ/qABKTlXKb5PjpU4AJfAzCelIvgoB+rxljeGrMdkw+hstHJE2wo6XOajxmT0BmhQX8WjU5d1mLF1a9M4kbL/YnzKKbVSdU+a85kLwig2Eitsmq/Mx3bLv/+5Jk8wAEoFlRk1ordErqO3ok4l6NaWV1RKBt8RegLihhjXLMz92/+y7VZpxV1tz2ed3K2+llVB8gFsxaEFHx+gz+oDA//yfFgAAk5LQQzGZgYuhxNEDoowPOAjnVpx+4rV2vlyNR4Qyu02Q/L/8qtJ5FKEShSJmhFm6YBupFAb1Jn97+vzcnRhjfSmUVTaMgdVe3I6g3AAC3JbslOOihjBKS8S2ZBwTybJQl4uRkP6Rr/FelNOGRtqGTdZI87JWLQr5H2pqsmX2jcuZ3Kd3m2pL+ZufFfzVTFEnMJ2aScijLEV18vyB9amCk68FXKC4KnZESypWfM8O0AGbbAQHVX1gGOtB99ghDN8tFUfZNuSFxb2QbjLXSmoEkiC7IXfc3gqrAUjr0Eqm4RQ+qOcjCMN5Jpscfd+Nsv1/sadoAJJz5njkvynPYRjNF2sgFaW5O+8OCA7mBq+R6B7KqmqmpYCrO6s6xhXdDXcpXVd9oXBsC2ff1vOZbj2FN2tyY/X46QadRzrNZHHlMr1PS6FbOijDNRs5fq4Q6viI4gizFoZ/0//uSZOoEQ9hJ15nvMvZN6Qt3DKNcjFD5bUYky5ESiOycliThfsmpXxLk4z+KypRb5OoFCAUkkpKJXAQVo2giIR/aDRdo4iqDqPBmhtn/Y3DUoZzkfnzrbmre/K3VbeyO7lVdStQ6ImUpCuPXa6NWDKcshGkMdTmfr2te/7r13E6nSXI7NooxpMQAACpCwKk6g0QBhFK8y5kBGxErMANB6oRjB0wDyKOpfhdhatdwiCgFPGEFl3P4CKIrP60tXo9hssmkyvGnSf2fqspvvXPq1JRqlpOfnzWM5/c8+Y6z8xjJx1Drq57rLKcrF1dTmmovqYELT1ehxU1zGR0P/dPPbU18j37mN87vQ9vkHAMk34+oCh8o3V28ji1RVyGS3qhEoa9foah9H17qmm4jn9wY+N+Fa31j2Fqv/WGMgh61sm0ZSi5Qn4aqs0U/PdIXWaikUXUFiSpRgUDUC9z/9SoAAkz1AhB6eZKSwcaINpwEhBRQwCSeJcqfZChnBEEGOB0X7g9NxpMYjMZNKL8nlzO0kaKDG4P0yuDqKlcmjobtLKcbdv/7kmTxDAOKUNUbGCrwV4qLaiUiX9BhYUptYO3BRZrrjPeNcC1fw/f975VlqZy0ak6UFHe7J8YrK7HbzAbIvvT4Wuv9n9f5T1KHYA4eJ/ssd2U4jVlySKS8YWDDHVjZDYGIqptgjPIfWuaCoZoeF0rVi08tHVI8cezrKOixaLNdd6ERP8rU9fThRdPjaMVfn7/9IBbbv6YF6mQ1j5B+Bbj+DuJMHErx2hbNQ8wFoeUiOLHM/7W9Zc4cL1fvp1K8xSeTU8WWL6eH/v+R2qNEcqJzVCkebMTQyIQnWY1VyzydTZ6liSekzRVAnMVUKaVGy4Q5efyUOyhYMRobf+JU0rEglaTjacvt2cgpmODdip5wGIHTrCYCcUHDMYVIFKkTy6Z+fwzfUNr2DuSpzRdy5nuOnHQ1hKcN1fTnasl0uUU2uI0KdqoacQZ/FMzPElourrojx/4UlCMAAKiUUSnIE7Sl7ok40pwxqg+ELixRNA90Ev8F4yFyRh32dP3WwCu1XDbniHt/sZ8sggLQCDVIxMffrPbdv/8zDEDC007DF+6ZWNH/+5Jk4QwDj03UGzgq8kCIa8oMRV2NoTFWZ7xryV4nLmhhjX+Tfz72+Ym5k6+3kP2RtccLJppeYBMeWC5GNga5+k+nAklaxaTKCZk2aRmgJkMIEwQcCFDlENtSo884mstP///4nphz9Pc9H/hseldiJ3d+nWjoYQQ8A8ifnexlHh/v9/deYfsAAEKyNhcowBQNTqTQ3QoAF2lk1pL4bPGwXI9ANVXpo/ldMxSytbWr2NQO1e1Jwu6ZoqJH7Kyw+ySPWOdX9n7VDgQZ2WBZqPi7DGXWRIVxfWJpvYR6qK3lA+lpg4b1BNtZNYvA9qU7leeaO0s91D+3sqW/rb3JOl6dBE51Zq0WqrJzmvbc4TxZmpwXhC55X11HPCJQAAAwJKTd3kcEZ/4lkS7/axBr4w4MF/ojs6/v//vTv/Hvuza2s/3PfPpp3Mhp0umzTEkgHiqeWx8SeN7omsYBkAU1gIiVpyJALQ9KkkmCoLrFkE7Tk+PKET8gt0OzxIxKnbAHcqUAACQCk3f5RFBIFMwqtCJC/F/Hkpz1jq9HSHHSmYPtmtLZ//uSZOSIA05J21GGMvxERnsmJKNdUl1hVmw9LcGWqO30kRl9vTIqMWbE0DbMxmjEtDA0GGPDCZYEFJmDgpcKjFZmR4CQxlOENsIqi6BmCAogNEdeSL5awa9/A2w5DmFDbJu/sZz7JZQclMMlL+ZnFNkUilbVoqEahkXMPxY9cW+K/2qYPoCmbFLM2D5KxtS18spROIkUJh5J2zVuooyUrNGwRLDZDYSg+3/9P+bbX6CCSknLBARFr0ptv6wedWy2FUDdLC9AwQEgLA4MfqYV0JPvHPWi9jFNqVGW2rMn+GlMa+pK8CrbFTLSbAISpvF7T53bNi226RzNx/n1p+P/7ahus2Ru41zj62TT/lAyxkOgk1IbFh/xAYCRbmwoB5qDTseLq0husxiMWBq8aF0//3t3cz3hURs9ela6Uq6fLZf6df8jvK6dlf6uEAiBYusSqexoSgtZtgIAIBSbly8IcZyEyHsilFFHoGoh6lCCszkcb3dEvOkSFSxfS2tRaxb42On68FRERFuTGhi0esxnH3eKz5RDcVZFCDBXIoyCbKmRi//7kmTQCMMuINlR7xpSR8Qq8T3jSk0hI2LsIMvQ/h6szMGJcGcyRM6kKsgOoA7l2KHBlL/l//e/+gdDX//TxBowApySDJIYjO1sCjRpJoLxksgVL5OGFjkjB2GWxirFWbZmyj0n1HwOESaZ7UKAcIAU6sHGCqJR6T5DO29U+eZ+v6ACUk7ZKGdbdWCTp9TzlpGIvLqfTKMJyNK6FLF9RzL68a0wfutF3nhyJObDdXuCjiQNT6gvLvtPLWjP6VpTMKur3thHpAIREFWAlirY6mpDsxFo9N2KhNG61MkPhr1SIzzEbSed2N2cCd/r8RgqPEksdTP0yGQLWEGIlwxUjal2Kj8JgWgkCSDhBBf/WMwRrgvsyCW/iHFMaqoAtZyFAz4yiVSDxUVLNLzc4UyTP/vl9lL6fbPVsU2EDhgWoEvPODqTM1//9861LGl//8tSiiyVAAKK3UbK9jB29aaWFocy3gNUBjILMmU/4Je0xsogKJbk7Th0n/JAi8rpXxeaZvqHQdcYQ0zUFuzI6S/V3aDLLI8HPSfs2X2f1TJOZMxLv4z/+5Jk5AgDNjzZOewa5kECmwM9iDgPDWlcbDxt0VytLygxjb5ivEXTS952qPmO1Nt//x/mtn//Mzo625e9TBfeGXaIG4YSJRESBBIKSRTtDqwYt+NiNZAKXzW9Kxp/LAp8Y+zrGux56H+NcpYwr7UP+zt3/iEZeHk0pyhJRYEHtDAkDWAGHkF45C0YlMHZtjOJK3kXZY4tmeiISgJpuWr5DH7Kxq1jP/qosZwQohmOoRfCm3uRK65oY8GNN2N1vy/w0fm0uyGFTGcB2YQIc4iZzuLnExCynmHFbfTIcOqrDaU5judys/XMyPnyshhYa0bxLQsilmltqTJXvDYBTkgFhrH5LDJCnMhuKggAxpU3QEqIiVeYP/8V3lpSwoTamNqLh5CtSUfTzUUt8WvVX1Y4hISR7MAsVM0lN8gHCILuFGD1n3bdHpUAAASwlAnJKjJMMVDQMRKC9pMSMG9YaBxYOciMkMEMdMS5YoEhmAIwCBoAGqbtwmrbyIOwTUQdfTRYrcUxL2X77V1VJP6dtPS+vKk+7U+9cDRRTipDCLnGCQ5y//uSZOcMA6E/VRsYMuBSxMt6JMZLjCEPZGe8q5EqkuuM9iEoB5A8H3orqHniTs7h5C3PZ92Ug525qUR6FdHzOhY3GlqYrRKpAr+3aOGbY3U8mYADoSZSbtmBGO7DXIrp6W3d3qnkJ7oEN/N/rf6nunl3fGTVPQTdXRSkMUrks8/f+rHRrFr0/iHOgrIxrPqnwyjSBR8wtYw1oo2r9BMAopSRCQCBCXIfqfKFlGKCMgSxDZThHy/awfY+XrDIEx5Q/XPLEX/fXz6ake+cMuJw5o1xx1k57YcggTOJwo6JbYv+o/O/au3pzaqNnL872/f2ImMT/+WV/u/1VtuFXt+bx/3UEQCGBCGJzhg8m44pyWBJrJTTTgxYCE4hheVHEqoHBNkH0EiIIhB4x5yPc3bTrbZ21a8tPrv0kY+rOy//0blPf+QiIv0WldPBfNZNCgAAStSEQCNrDoLpfgQUABjwwW6Bt5lgDSKexEsMZCwzMVAzRIct8EtCt6DqAQNPnF5OFxKeD6JEigo0P6F9myDQz7e3H4hffWm+7flV6kFGFBxjhP/7kmTsjARFU9MbWSrwTGf7iiUiXY4hE1pnvMuQ+aTu6DKJfkcSMlQMRlRHfBkU6w12OQtiHVnYQowsidjMopqo1H6vr/tdqg+L/ioT3zsqDMNuEJLehhgiyIeg+Z7FTqnk/Onn6v5RuorTkGb4yNXHmNyUKanrXx/L87P273/2otEeMeACCQ4wuwOTL6NCXXWsYzsuupp/QAEmt7JEEzWFYn8QSMTVsWuYTomJmtbeJEZ5nHZSPFk0Dvgnze9BpT1y4rbfw61HOu+N/tJDk7PUMmHGg/k2wrgPdw8JYaiRlSQjNBTlrO6Hp+rfyEtof9sqZnddjgOiARLAbiSHBq74TRxjkUsCKUC5Ld/A5idTocwmMuPQaPpM0Ij1UDPv9H9zl2W1tGWtbJMfb+8vM2ldrHq5Vmdv/g6jLU1Piu9+ak9/NU0AAku5ToyBFRowIGnZSGCQwqMNy+JyAhdFal4LYrUg4CnBnau4MLA0E/4jJShiEQSGp6FQ59/jLJGr3ZGpVKZNJKU8NCFNlCEQLqOl3W2S7hV5+vumkecP4uhlWOv/+5Jk6QwD/1DTGzkS8EjFWzIZJk2NoQNWbGBrgPwebmgyiXK+Kjk3g55ZyLTr5fWeb/bNzlq1OyTUMlJd2SYo6ihQryXHHLuS5D4YsDlCkeLmODkRS+IgyqhnbmtVn3SraPQ9iEa5FWlhlMpuI4rzHpOe6Op2kWhoRA4jejl14TH/Tk5uVc/rfn4rtXcVa2HzaQASnP/OoFsSVfSIKt6/i2iaCSquCwJnDOWq20mQoSio1Ehp/+QNj+7iYM/84ozGY0wCX33Fem9QXKOdsVKPuNW3+H71jllzLLL7b1TVjTUiQ2pRdpkMPSKtQiGMcFVlY7Tsd0M5Ccoho2njP6HdFP4norfEXR6GiAKjCwpSibl3Nf8CqSmTTug4eRdS4zi2ccUiq6gE9dqLStKg5WQoad+t1fXr3v2ZuUkMcUzVu92fK4wB5iVtaq016yBm1PFz8GEUCYoJVQAAFNXwF2RRRSxSDJSz4DECsSB4DqQPfAWACkCZzgKRUPd2+yorT/y8q44/JVAs5I+LTrkWZ58Si0upolSxIPCoSM0pB5DMznZS//uSZO2MA9JAU5tZQuBQyUu6GONfjyVfUmxgrckwpW6oYol+0VFVj6GSrNJdXXbdVb50DwofHGRR5kdLK4pStCzdUpWlJ0QNo1pyiyqLFKNqS1lscSgpgYyGC9xy1HasiCtYmwMd0Enc76/y2cgdHiRTWPWElvQjG3MOOvax93Na2Of1JhTv9m5yAAEVdWfC4aBMtCj8X6eIyEzD5QSmcg/4ig5RjOPAZGPSCJQ0/zhDzpLJBiVNdlRQSmuPi0+GdS/CCIVMQFfl955Ad2gjjJ4eDV8q+6bmrjqGWHYZcRcTUfXQ7/1scOTIcbyZ/qkIT/Vj5HVkx3zXCjoQjFs3K3WDoBglSS0QMeWh+3lVVzYGIRAosXSxvErEZfPkyBS/7f2WrLWmWh3I7FBldquYhq0YzUMc+oN3K3UiF7uVhltx5hluskLt49/1qgAAAo6A3hYYTkoBZJtQwiLmBCgsSGVDuM0DjJcSSBYKOQKRIVghhPF0iQxEqifAyDV+wDfcmIUEkavGI0/Xvozd0aR5IMvCp4OsOOAaPJumEGB9DKOonv/7kGTkDAOLPVQbOSrgPuQrqgyiS48BH05s4QuBH6Ds3JGJcnpEqadeEWNyYZ6nZ7Zp/2xYXvuIvZ49a4GPICRUkRRLDly5AIpotQHseUUAglErZHKLMUVgMcIkPzlQrUMqILpV/oe2IGCJRweEXOwgY6jBKIIzWe9vb2ppdFf2z6ixP5UgyYcivnMsolbiQEx3TImQYKTLBAVGgEATRNSHoZNQlyPFkSCexNAgGQVJASQumeVG+IU79sKjctksCODdh6Jw2/95tYhEngqOpelNfV+nuVbmsbwYDlGGOcjMyqYrdaIJEOHfYl2OLejt6hBYyNV53M+2+n9f9Gb5TC8G/rG6lIBeKbTSkxIRSACDm4k2DFgk8v6nRMeJvOhXL3Y6NQoKbURdN48rEQLmWUM8t/PvDyIds0d/VHLpfl0ILcNtip5tDGTdtHAWI5KzEmkAAGSk205ctkOLGQ1+kV3OM5nD2UXcYD00AngB1RPwXnxxM7bMorCE2CEVl1Teld9x5o9dyhOPqZ3xdbNvuWcM2sjsgA7eXztT9915OJQpDv/7kmTqDgQFPVIbWULgQear3QSlXY6ZN0ptZEvBMxqt6DMNdnBE4xy4sLV/AAjf/9/+BT9fDA81Hf0UWQEQ7LKBl13NLdJY0ojqgdOKGDgWIsidxkqPR1yZWnit2auyBVkq7RChx3KIB1diIpq+kl1ZikbqrfXWpB3X1ao34sAUkpL7CYdZU7iK18LDpXpGyUyqTJ5YC7NsRYJC20K6CTtwb31EjZrQfbWi7HqVujbmxE1HeSQHzyurRaRIz2Xc8Ok1EjnVdK5nEM+IjyPlXdPyuWRzpnCqa4DBVR1Zlg5hABnVq8JkNzru5/nCzhPn//0I6luR8FAAqKcbTm0BnHwcITwc3oQyTSxHcLqejlrJWaORx2RJFQtQIkEHIXSEsKMsj7dxqnQ7MzqcswYju6nJVUuhEdt9Zp63sq2+pzs/sxDq/oR2Oec7903RSXt+cIDGQ6sKAKTblohx7NqGjiVBki/aRC2kskdIH4+J2YzcfFmtgmPWnbOpWyq5zrG67w93j+DCmh3khVioAwPXPYFYxgbHkaLxbY3tqUeKBIOQRYj/+5Jk5wgDPjZb0eky7kKnezcxAl0O9V9cbDxt2Xor7qg0Cb+LFlUzOB0TllGjDzHMtbUpy2UarjIVa5Xp7X0vuf/6gsY3IuXVuAEMOY0R4BJdktuPEFqocAaDcVRChR2RqhUtOjYWwjqnS/3GXDVc4It9645WzuOzUp6jGZ/4/vs1/v/D+nJkSWpG1rFt3ddk37Z0Qfa0IkCjp08Yd+jrqAIgIEFSVpfdNy64BYLzkuRjQjhA/i89k+mFuqQ5EHnG8jPGwj0QmcUh313/L295UbHEypU75rnSpFCfI9g6ikFbSmCpkpcun76xY3zuzKnEUkNYqylDUmpftlJ//DbP/41oZSQcFG5UBFOQD+eWHFVRGlxaGCAKEcjOXyN5kygJbD7SS/RuggfrPZ9y6W9be8TjHgYatxWxLnXnk2RR+LlVDBGDIlWJWhpodXw1rgAUlLeOo/F0XkpXpgBEkNB4pwkSmOwJc6cUvkXnkWNntduf3ex7Peupn0drzNBlm803+8f/Ot21e31nGjoOeVHQVOZS9eK9DbSM6IwTFSM9S+lx//uSZOWIA8FK2JnvQvRRp8t3FGZdDQFha0YsbfEYDKxM9iTgR1KxjSqhiOd6kIykJ5nM5lVFOSQl6diMYyEirgAJK0S8gLD4GBwZuJeg6VgU5wT6iaBFSmkHTxOWxCi9nrrbJGZLkS605zexc48CIYAIFOnhMkXMEQEFhwfCTWs+8PjiQGIuEe0x2WsR9IAABd1CRSjwadab4kq2A1rzI+ngF2hEj3GW3NyXEM3V1NaW9AUPya4ufOSRZxFtfGL2q1/Offy+6lSrS2+555cx3yfz7lzuVjmsMLbRKhoWLrokEfCvtfMzUMzNWEOqpCd7rn5+7IrSTEubtFN/x2Rz/35lId51WqnVJIAUYIAgKSTYU0FrgETBsLUjS1+x2arBijl60HgoA4TYJo4Ua/SLOnZq6nWWhIcRPUznKW7qrZ8mzV7a/4HT/9wBwxdMImn/P90AIpS/itJpxsGCpwSw/iPAaEWe86A8fgbGpl1r9pfjsvuV+r8ZEWXvAurWFioQekXBmgpjVICrFj7A4OvDoOsDro1lgMyQYtPSEmpXBvJukP/7kmTojIN3WVeZ7yt0TkMK0zHsOA/VY05s4G3JE4hsHJYM4SBcWVOT31wiIxs/Yy9GHT2rDH5Ac0K3OBRZeLDc2zWY/5p+QgoAGBuGxRZ5ASKKd+F8pbHDVB6nYKmBGRLFjzHRvT//Rjz0PVrUTuc72+/GaE47/suGVe+6LiOfNOgChT2ZdR62gPM1s+8ml3AvRtwduEaTu6nKeIK1n7vNnRd62NL1XnZm2LkxI0w8m0SMrQcAElKSQOFyAQQ/OygPIlAZOAmoUFhoAxQqYJTXV5lIUZpEJ6ke3NEY7r1zWCXKMiOj0iqA2fMrmWdmfEz/1i5v+ebPVWLkP5X/e/55l//f5FEV44YkoTGgALr+a/+4gB0ACnNhwulWH8XGIn1WtWkJBQVHcIWLxrFf81Hp8e9vf32879Ks92S3VL0S/Y5TyGtszmRyKVClAwhFdLEZm0UM3vxwiLaYd9QAApTeVH1b1XaQTEnZVJdyXEVXofMUj+LZ+83S3+cYpe9N3g3ntrO9uZ2ORGp2ob8maIH6m32goTMn0yV1cXWq+0qEfuX/+5Jk5wADykNWmewy4mZra5oY5m/L2TVk5iBr2Soi7SiUCXEbezY0QEDCw0YKTb2CWB9HFaQm24q98cwTNtNFoACXVH8OQL4nFMO2aZCkLsCVERSGYW4MEHR5m1MSIj57CFnjvvb391Jz+/BRfKBBaQtH+mKL9CD4Qc17bnmebZ2kCAAgF3YC8jvVAbhMgbQKEDUFWnojftso4JLdDHUtqVMs96lF25W1cuSyKUtJT2efJK2X5zfP/HmYZVNkkSqaTIQcYySsEfiIie5urnyEkAKwiOrRFIoRNETJg1Sb6qRSXiJkSKeWpIcCAEcSuOfNx3//ymDuj4ABQpnzUM4jYWoIoPUJQ8folg+eEZbu/lrLqP5DHHTcyzlaNPfMFG3cvcI7UmZYy1I/8OqpJHDLxFRMdCUMoce5+/TWgBVzf9/aJ2mYQQcFEgFTpgMbjlSzlFUAEEueMqgsU+pWOcnRQMAaU+YjwYlcfRisRpESeHW5Vo4C7Y/jXlc4XwylPyvGsdbejxe2vWHbES+CG6fG7qx9TAqwkGnDBw5DyjR6OIrA//uSZOGAAwpE2BnvGuBBQospJMM4Tu09Wufga8llIKvYxg1wsKLJFCRQeLRtMQKDBruNVnejzKtS+kSIly5ppYRFKWuKpa6ntetYbuR0T63f8Cj1bu8NTuzSSlSlwdiVAfGinVUFumemExoWf6F6QnIwQkp92CXU9elopajXxuiB1QSA6UxFCs4qHMX0rpngqCosAg5bQ/h71IuDCJmnTfF+KXNPFxjAJ/zxYno9IpgwTLjTbS6SgnSgViB3R2W6QWF2KKSTmo8A+kcrXMBk1ht2TQAhYcg4KEP6SbdIqFUhwt0OUUi4ZJlOYHVh7OstBJWJElCRHYEBO6ubNVUKWYJ3IzPyzL2jKuqrDqLHNzr3nxTUmsftUjb+9IpGJVIqbJvVEmQZnVgI5ZAKtCZsAhhedicLox+6liWGPeO+YbnfORgwhS+22pGUu/Eyx2hEKG1EiAKgtB4wYOmQ4kThs3TQgk9IiJ075skrnS3pfVUqCgv4pJJKXrBua+DWdLQIm48UEENjj4ERnXieeJqW7m1tog6BPS10LWxDSv0sItX9Qf/7kmTmgIRYYdgZ7ENyYEi7AT0jXI05cXNEoG3ZGI7tGJMNKD1eCupRKvNdDqswkMLwwU216sgqAnFC4TwzkZXZoxqq8mpKWkKnPCiZbqmobYSxhUNhQ20KsqBSEAXCyiXLowMwcGwQBEjBdPhG9hI8qUx/JeZwMUUFjIZS0QD2xYXR4oK01+IWmQAWWEhY+FBQCkTIqCoDEwSAK2ElX1UOZtqBJAAjSSSRUrjQN4dkNZXdtfnUQ+gsyygSU957uSFO5XVylDIdjKieuGkRsZETNsAHQF1VVZjRQh6tQbHGOHSux1oZf5LGLVlLxBHoRKX5ZoaNPYMYkMKZnNTHGmMbNf9chS+sN6lCEAY0k0k3KHES4Q7syLN70xQoIhNunv9bt/OzmvY60Orn/9a7J/92mVn9ioYyHO4xhA+aJGURMImFjtwdv9vEVQQUk5TZBplwRRhIliSYriCQ1JAAmYNkYVCsGDVXI2S5JD4Ld+czlaCBJtzkI7f1Ev3SNOvJx+c7KQra9W2rFXqSTUcjnKqWln3/Kipev41pvvr+5LR0upj/+5Jk14ADO1hfUMgbfkjiq50IYzkMpUN5oyRr+QQeb/RiiXa5e4ivuv2a97N////UYfKhAU0OfWHQDoBJqUUEQ1GElROJxrnFGcaUSHB5YuAkj+IGAxgeRH8KZ5FqZoai61WVvMz5/nnWR6GZSrV4UpnTVkkU9yI273bVe/VW0oimzSRyMYvr0gAAhztMACAFVPcRsRUXsgiBxjGEamvABPZcMBbaGgu5nKc2sGa1WxYVHzo4Hk925Wo+zWeEg1c1hlllh38Z+zuxKxGQzlIQyMZrpcr5zhTRBHKmfCOau1CdLSufvoII9scgZ3qOtqcL/zwWvtD4wSQATJhs2iSnEAioyhZHlKeR0gX5p5l0th+TELjMtHTNfEVDQomLzYUTVFY0probEcQ9+5p/+uSf5+5A1tKf4/HX66OZ+QIF3BoVkjDupPOY4CoAQAJTcinTH1PxBwF4evshSmSqKZAdD6Pi6BySWSSpE+qxSNbmTtXbXPpnuur96z7lmgYfMMyTx991Y9IrejCqU1Wh3I4qjdTxpgSpVDVJGjj6HuO7hODm//uSZOsMg2xQWBnrMvRPaTtHJGNfDbk/VmxgS8FMISzckw12xv7DdvniL49kvxv+tc14xiWTQIgFZRRJTjoQa2aaUJXgbfoBgabsZAkUBaoaeuyoJNvnFhG71XVgbVxUnnzPaL3UjvlZn+c0hR1ZTYj6e3Dh9cJSZnENTcGc2B/3fin84A//OcAAACsZOFAIjFllbmkBgSTBNw3FQkI6mgbHGroVvCCzOlLmcXYk/nIjqZq85ftXMt25bQwPC3F1/fkWU7erSWV5Yh4WFyiQmY5HIUcoihGEhCZCHKYpmU2KO5iGQrTkVDCJYsZ6lLl1VXxk1R/6Kj/CuIeM4+S8ssIn9UrQYFkUCq2jTa4PL8Ow1IYiqsxlNHFNBAk5nxnNtGXlwQ4c0ePkbp5cqG/z835+Z5RZcMZ9wHJuGkonKiA+TXqN1nqu5VMAIAACnDVUOIcYdGkYIgpqA4o5xpKnb/Gw0CuhVL4AShp+5g/GmtmxF8JdzvdNu4sryG9ex1uLF/+4eraDA2WOqhUSorU1tjmmrK3RuK3SMz4xightNyPpuf/7kmTrCANVUle7C0L0UefbihhjXc7lQVBsYKvBJRpuJGGNdmupMjFq1sFf/bGYv/CEC//G/8/6GHAAAASiZKTv7CETuSNB4NCzhBcnSHBsrSpc2MuUbGKmgyBlVrbwzcnI8rNS9d4EpiIEEJh/2Hr7y/0ohW2ALxF8sEIfspjE594ATf+O9D/s/r3u/pLsUwQiOAiyjQDDNcwB6MOHngtaNS6FGvCyn8K4jHysb4vlVjnh845db7cmX9rKCBGiuLVWJHBtA/W1iSRx/rEMJp+NnGirUSiWet2/B79tyWpoy6qm/rtiOxH79qjYvSmUPekUB8veoerAh7SDz6AaVVW7NHluHLGlSM4wXyFBrKKqg48fzXGkdDFRVyzMzQ9iJKfOfB1DscVHwTPAYR+dlTal+7Chrg84OHwXuL3KHnWq9pGjYe5/QgAAQ/kQisQ8VeSRRIJOMrCOiA3wVJa8LVujkASUMlA3yvPLsw+Eqw1rKpH5dawr7u9ik39Lp7WGgzG7NAVjGzKmdI5xmVxLRVZtwwNLEaMR+gOvPLNPS/q35ib/+5Jk64qDdFTVOw8a8FOkmz0ZA0tN9QVQbDzLgSeZrSRijXaDJPGuISexk7LHH7A6fewEFn00I16KaRUscSACAiDGcbJ0KMC080tNF9VebZNNd7R/1crTQ/MhysOhlZ2od1qpkIKIKZrl/VxNntuZGZ90cv7tvX+19e2hgYMcuoh6GtTIgrcZKCQVDAEaAZlSNuwjeZwlfINaUPBJAwdBoYmJQiVQDqclcD5YVaXk3Mye8+FJ3OtnOY4TwhBUUaQVEJlYQYlURmxfehrDroqMvDJE45d2UbVhLiHOBuAlNUnIsyG4WNl3+3rPDnPjjAXxecCX4qggAABwE23eDhSHVrDY6fYK4tba42+xWfWjJ1YlBWUsZy5sdprDIMZua6RCUOZ41axYLp0FDqgdEoLrSCKgyulhotUbZuEZI7ax/5gjAAABjTBIxDnbABAFDpC4oBFEG6fQTaX+ESFO1gI85DgShUzgTGFS24NJzk7CMKGFzDO2y56et+5qHLVeKUleRzupPrKoJEDrtsMVWBKq91KOvEw+MFjuPQXFR7NXZzsI//uSZOyOA2lA1JsYGuJPCYuKCQJfjjULUGxga4kskeuoxI0oAwyIl6HymdyofEDHqh2QXFvrK0cHl/jS/TxPzCAlfLStFBxr1DUW/4pj8gavOv4ZTZPx9czUPmeW+1jjOY6OhHIJZDFPojvmaT7/u3rp0lU8wlY04WQAREkJGxGQInWuhtcZ+/SVAwQjSzBReWmGGoKmYDA2GCAAUCr7WQxZ5nBjwFWmpOy2O2ZfXsvnZuXasYsyKA4Iyzkjk2ZTZq5ilQAogxAMSDQWgMsEAGQNjEiTgdMoM6YJ2qbCqp43grSOyuDHLuksYdz1A2fIn0dW7kRJ1U5hNoFuQSSNt0VAxIaH7wt3HooYYgsaqfQKiBGetQlVUAVOscj6OEy65jS8zam/f64qsWdUXLGETSNTGdUYjdeJsYoAAGMSPM4dMsFAiNJIKFR1ETWTTQzpRANCMWGWQTFyZgVAEwjHJEWZZe+bhvdIpCzqmoaeVytwYs8zsKlg6ngFX8meB4JL4KIUAEJNipGDZG4fUKWmPtLSNrTWTbfiBJZPtPT1P1CKaP/7kmTvDwPhVFKbOCrwSQa7aRliXY307UwNYGuBApDvtDKNLqrR05F+9+DiDZ7Efn+73m8t733kz2nDoVJFnCPnfF+qzJKQI+0UkSoYHurTPMisgFSGgDRXsKoYFRXixTCwEwwpDIrrf53zoVwuOGCA6RAQgaTJxGFRURkjySAlAwKCFMi44ypnt+esTpto5MAqlgsdLEoRCQIomnAgA/0Rxw1nAG+LXCJEsFFhYvvJAD0WOw+UNjlM1L41EqeSxSzWeB5vU/EZfYqzt29Up91ZL36Grf3nhjVq6r63lXz4pDrcwsYexEEFcrHdhxDqdXRXc6CTs4TVTq8ztV38dpMVbNTS+56v/obb+ixuKFSQQJDiTjacDQOmdfnk1RqHivG2CGqGKln5Zl+3rKcYqbSQaEhnHS5ILVIUAkHBMFBRR1ECrGijrtE3DeeRFHZiLlL+1NUAFJS5yFdDWU4wcSHg35WdVRKouM0oZPSLygKSoXsvgdxHskcn5ZvY9v2Mb9qltUme86+GesmIH7GM1IrVq/3LdvsjmGeBYiBawkjvVvf/+5Jk8w4ETT9RE1tK4Eqjq2oYY0uPyWFKbOitwRKTLvRhDS5WNECz7VMkSMSq6IGJHPYs1cTEnYaC5DwIjsPHiAgUARoJNIpxwolCgqg0cywXSVCWaz1/+jSaKlFGlgTCCFIaxLnqNtk0l6ech7/Y3LOf6tzzfRboABIK3LAxfROZ3AEMyg6hAcCNHqHmywhQI/ydkCrlg2FsyUYeFW6GnDuOJK70/q5E34q/nP9p4YgF+7me+d3l+8Zj9iJVHmcXR2ma5XvU086JPGvPm6cxkGgIcdU5knT1RGtPo0pT3r9CHKuRocvc37LDSRqaCQABSRSRMidqEzejhOIJANR+iE7MhXZFNpZ7i00d9pGFoNHpvu/zM67itGdry3s72Gok1nM4kYooqmWks0xRVgkIijcrP0bSvLpla+v8XLjIHgKAzu19DHHjefUqABST3ctPZH93waBdQJayMGLCjTCtnKesnaQpCIlJI87PxmklFBW1Ta5INW+0EblFqORWxSbv/rWFrDLLHeOf4Yflhc//8opMaI9e6uEyxUIbSLln/1YH//uSZOYMA2JE1RsYGuA2w1uKDGI5jrU3UGzgq8luKe0okxV/G65G+Z/5GTq7lz+5///sdXlQzT7/0NOpC+vB6okmG61LI3cQIoliEk4Tu1BfP69E8SEBOP1CjoZf/p62tYwI7oXmZ1Mk5mIUh2aUEfbs7S/KZ+Rvd917N/m6dP2LShyMZf6hl4HrdABBT2XL5e6DUaC+YyYrOM6UbFsorpyOoWCQagQBSYZZtLlOaZ17ztwdHrs1SxKBKaAIBvyj84/VsyPmUZOXgetdLJXFi8+NeVnrad4bNiWjH3Iz5GZ977y3Ta322x4bX3K24moN5LMwQ/4KYiHhxiEA4Ar9RKFi5IDPoAJ8AALCcbUgJumkhe7jp0K8QmxZQm6sPIfU8McRcTETsed13zyInznTyNSDrvFY/c0pP+xxi8083Msj9IXl+d873Y1dHcQNPhU6L4gcwLh/3VqcqgACW524Pq8DPGqs3QCoEga9dhaxpQuwrExMfwaRcVc/RDnAzV1NNlWe0zKpHOLM+g3dfeN+uY+//RdjYUw7JqTVUeCTFB61Gv/7kmTqjAOSWNUbGBtwS4pr7RhiX8+Y/1RsYMuJSB/s6JMNdAVAGVfmiKkimqAheYYm7obs9fZSi7GzeZtP/hh29H8AWAIAiwaJwAAaDbLthYqteyOJ8IwZwQ4Yr2qSWzJn9zLvfDNVtaO03WEDo5AbocMh9QJjBAgRhIMFzgBICiGDRTrd7bMHQAAS73KajgpNCNa5tYbRm6BWQLHa4a4DSZSvLsGIaKNjIxcOLgrurXTGwx1bpzPtWsOXjYrWtlbhMkt6TrZSJ7Wc6K5QpKSuzO+fo/85nyfDs8v63Z+1r9eN/m/2z52VAUBzStO21//kQFG//6QdgWzfg/+BRJLKiiATFEkkinefchR3KZzcXZW9D4NEpESE8rCxbluGDZZYuITrxRS0RcAyrVD3Ilg4xAs2bs/rpWpJ1IYWKp9z/QwZSafqBoJAUjUAAAK0VEmDBjABBUti/ZjCplQhmcACPALMounow9O9ERDkJkT3gSU2OXZVTybOz2xfoZXZfXDKOPdKKXKvaHC8A5DHWY1uqRTXeVL3p0tTTOik1rLDpGz/+5Jk4wwDcUlWmw8a8D8kG1oYQ0oO9PFUbDzLiSYJLrRkiOY191f/xBLM3U1r/8C5SnLC83xZk/1fwBOf/l2gpuF1Nj0zk6SAAEUQTSSdEBGIEDInfjo8znAESafO805VkXFy+kf//9fZVVnbWWibMzF6OirfJdZnff0OwttzzoY0qO5otNR4ffycnV+QYsIDEAFQiEjQxWsGihUWzEwaMasGjtmdIGZIqHoCihOCQhe1jAvsOMwSWOVDedDlO0Wso8+8RkVdd0e+cbjN1J+HZPT3Y1GaDu4Mk/O8vbw5U7+8+uKCz7jB5nKOQTFROwgIWtjxwpXhISEmoij6DX42IlDw7SrjSs6Xoq9f+yv/q3kHUwmAg/ACJJUcXBhjEUWFEhmB2PVfA0aQ2ZOBZYKf/reQc6UcCpRzXUMenrlQ48WatGTWDuRezy1H2anPQI0AAAqUZRF05UHAS+IGGAUKaIyY7qAjoGvJPN3S7h1A6DApflQvhKKPCavSK3YuzVampJtrP2Kr1W5yvlamcOz9vH6DDn02rmf27fP5kERpkyo9//uSZOqOA9FDUxtYQuJKx8uNGWJdkD1bSG1grcjwBe1ogbCeCIVHUjiKnKZqqp6VVREQKyMS6K5PQLA53na424+vROIMM/N/6L2noNGqgB+k2UVILUWXlOkBOHyx4xcGoMQbVuhbROQa7jjtLqDKWBz0jF+94uaiPYzbJ13erzsZiORKIc/sYdtTPXL8sIZ87zs3RqpzOjGGBUV6YAC+aDMoAApy1aTaP5JWtgpCwxfo1SM1w6T/rtGgP9IpUASR6VQ7NfRyi7u9/Zy7T0+3+lP5RWin5dKsL+FetjrOvj2JFGjbLZky3ujPFndjjIqJojOSNVCHUggtQQeXVT728pEIQRq52UfEWTXVmE/9XcLjWr9QYtTHdSDC373gwca7VZdioZZm3/9PVnndBNjGYNIOLeqEMOVfsTJ9ZyEehyHfU+j+6sOeLPFckgASk91O2ylgNjzEkRH8C4Q5UF3UzVeqNuC/inLhlDKsQv9sc1nr9azzxv4Uf6syen7v9bpj3Mrz5lOfeJx5t/5W0ZSnzrRmK97KR+zMY940rupyrrb2G//7kmToDIPbV9KbWStyVGqrahkCX43VJ1JsYKvA6R8uJDKVdnvLWZOc8Xw8Pebg7dIOCnWzAOYhRaBAd9u/8wAITkFtuXQQQLIustC87gXFRkVl2AoMKUHVZDDT0PMOPnN7f25+ZlNKRyMlzbuycdT2MmvCou/5qay7Txr16yIS2qi48Pd3D1EmKOj1dxnj+c/1nlBgEvCDjhQPekMFcQX5/QAAAAGWlWiD5xdqirXppS7YBKJ0J8N95Kh49hhtLc3RdbvPNEh28S9sw4CvpxWJs4sfUZW4kDjgBN4emLC7MjDM09OHabKCB9dNu+tGbpmH3I0PgQPMyo9mOeQU/v//+3b8FJ7C3KU4GPsxT9eADv1cCIVJ8opAvRwjdFCpRsGkxcMCsWnNvV5/bnmXOF7v+6mu3Th2EFq2kEKLYjBOiFRc0cyitEGJNE5MYtBH194khSoI9/WzIGLmhJT6eEETcka+U7M59FEAAAqUjBAAaaDKkxD3XAR0SODFUcFcNo5CXaht08tn2cY35xYnkxhBLB5hY5hzQKqKTRCGkofPNE3/+5Jk6owDkT/VGzgy4mPpKyow5l7NlMFYbDzJiWUiKwT0jXAarCgs4K3WJBh3UoSunp8CSB56HKHCDm2xRK/oVvUFvJCt5H9YGYP/W5LaS+538mJ4hjmFBr7TSgKGBIFWCBhhKdn78lL8ysZzRsUVJghFIGghTqqUGBl/db8jZogTxa2JvOd/XeRdO+YFoa//t/6//+UEEFPUcUmAy+fZi6UFJVOm1litwhB3MysC1MNHDDbBnz/8ekrfq3qzPNz7rFg+DBg/CYOqQCG0NKOUZsva8nk6G9XHqOStWylL/xPqTRGSodNWLNdoV560FU2AX/k6YfEmJkZ9z+BQoteExL+1JV88MlcD4WG4DhJcsrgraUwJ0bBfpKhNqYAfA5OLtKLQ5NkRMoaqBgECJwcC5kNnAKSYwq0FQsDgTGDlF7o4tKO//IoBElKUNYkBIyRr5I2hD0MaGhDQ8Hw+Lh8EHI03p1kKy+lkMtHjpyysZoEAghwXjAvJpxWLM6nqZQ75EYdaQkvIpyNanGZIDublDZv1zi9boXjmNJYSyIKG+TAk//uSZNuMg0QjV5nvQlJCgrsRMMM4TLUdXGw8a4ksCewk9gzgA6FFCaf2dF39DQAgAQCaCxkb2QVKCF1GwhdThFd8mcM5fEnJ8k7aQXKHry+vodM/lmzu8b+WafvKRtfFK7nmkn8vn8+MBgQ+MOBgA4Ktfpm8kJbncYsvYzbVbaUJyckq8+6l7ieFxV1+39vzXqrw7AfQ1blwGBCJKcDwIMj4fD/D4iSioCAAAQbnDKKlQoiIiBGjojSS5+3cs7DlZkiyo/SJ96n0kpNM6Rc4Sk8pOiNUVr+TxhIRAkUHRQUuMZv+AB/72HqOCDn/84voGwOCQSUm5bZJJJuUEEF+6P5WHGFGBxNpbQLiowVHTk0goBgfFKqIvcdzPGsz1lP/FJakBGFVwaR4bOOMxvzZQZL/DCCxTixAyOEZTtaGkL3LNFJoMxdzP9CJz//MZTafkjH+kcdYYk5eAAAkAkEFRMFA1G9i4rAp5nJng8PTB+NqSSylsroN6hKbajqls0zWm5HCb/6+VEcPOS+6E6ihncZV1NjNHbPPGl4pz9v8SlABjv/7kkTsiAMpQVgZ6Rrmamn6l2XjXktY921EjGu5lixv9GQNv/gsgTBZYysKcRHwioNN4NuN4iAABYlIkJxpAyA9GmR9K8XmloXwIcDAgQMKrJUyaZRTCYiHDVZO8fVaIKCI/rGyd8EWp/bbc1czVokNZoZoj+b6d/I7091oRxoKFiYq53+5Rnv/2QOVyYHm/H6AgooRJJblcodBKC3nsJwZBbxiUVcUMARAiAoB4ASh8HOdb46aqrWpzTCTYN9zZbtpaNtYqXapWpiojb3ZEkwthcca1mGawbf97JLr89NcfFQLBIBOd27KV9zliuGfz3/LTJrITkU55L/nS9rZvTIsCkgpJMUXMsCPCGDiDDw2tSrEmfQ3aIqlpIG0UMdWvox2FGIdXRFQQG2NzVYRKyUMpEO6i7XjQvos88cvRux/7qoSh1QjdRk63L7uBD8zEMEk/Iy8e351ABSSuUbAWBsWIGo9LnU4LCqPYqEPDP4/heZc3AigXj7TkGLKy53iBEvGgWjwYeIlmOFqNr3pGg1ntvW84k+vT5zrhUIUhnQjkO7/+5JE44iC3EJaUYYa7F2Juzo8Y1/M4S9e56EL2XGhLST0DXdDGOLEUc5mpO05GibH1RiL7vmM9sq9Xt+r+QvbT1+V7RJgAAAHGfX4B4ThpHBjhmSJstMaa5IHz2LMAwsKFzJofqBB0IM9srKIV2+udfbzpHLeroHT/zf/u2WjeSvs9bqFyHstP/bqe/eIF0Q0B0F1ghbVmUtjaqqZUUcellIdxEDDlIiLSSdNjdFJaK6KkEWcmJnjyqMxXUxndPpLrUg8pCoxyqzOV6BNFJUZ8tkI2Z5Lo/2Md5xWHTjlKYh36ENaWqkPx/V5ZK/qghQgqAACptQCz1fLeYk46/FYwIl8E813IlhGCfBbEqeMslrSZkpWL65+mumtWpPDm/aDtkg3Ss+hjq6zNrmv2s/HkoZSXZSO761a+h2qHlBmlBjZNwa9YYoWt7rSWIDgmQAUU7ZKVzHYaaBwhBL0NJEY6mQ4O3qXsNt8hwQYjpEZfbf7nxNjWYbi9puesWtndVfSlNztX1qemd1rG8XdcZrag86IYeOKLpcTdlHUR8mdbOiV//uQZOQOg1xX1RsvE3BFIrssJSM5TOFfVmw0rcF0ompNh4lwGEjBkx23uZWjjIExdlDJr+lP25Hzff/iizCgBACU3dkwCPANiXFylKsdobB+ijjxGQ/GKKH8oLzb38e9MY1nWdY9bUrStqo7WZnV7MpVpjmmRTZyKRnZGFCKqSiU7OztJUqOqzP3u5WkM4kShQcaZ1nGf6w4jn0AAAt3joIDVHkXRBhoyUzZjBRO5L2jgCg6jK1wIGCdiDx9RTNTiKCaaUjHz09WmyKBozpIPQn3Pt20q5xSF2zo5cSWY4Yu+un2E1dGkZp6Fe6Y9kFnoJC//rNt68v/+grOUDgBEEuNqZbLDw/KSmMCdEtgTDikQACAOSpTlfDtW3x90TK3DjzktNezPJBVRrsbN3XYIVMrKiqqN4JIcFK5MnUKCN4UX7+767atKgAAA5Sw1OVhMAhMMBBh0SRCSQsag4oYZAoOFB5fddxYIgCCiajLyySK/v7nMMrOFXCdynaSgvdnMn+vRytcsVc92+UGGH/lvmeerP1KRZA1VNRT1U0wiYbd//uSZOgMA21XVBsvK3BcyBqnPeVcDEldUGy0rcEnGW0wlAl2nVVcTDxvc+exrGJPvo9Vli0xycTDKFflOcezdX+nzvbV0QLi4YCiCQ5G5G03SiQqimQDWYgUZfzpDtfHrzNtW2lJsM1I1DVlEBRFUfQVDViOb2AOQ5V/VszYU45E5vYmEv+thPmhp/w/nxHMEZBrrpUOPV/QL8qaC4pIkowaYVLCrIZ1zKYnCmkYvhwFxUBYIg5Oa3Ub3edFTk9FTYpLwxzHKjM63OzqPi3tmdkYzqVTEegiMGkN0dTv3E1eahLlecjWZxcw1nASPBZR/OMfQf6W+v29snFWwUCCTI3Imm8CDATBQ8AgqE8HJfXn/+8vxD/62u8HGNvfThbXLa0Vjc23UnulQuy0p6q6SH1V52RtGX7/0remroHu/+pv//+v6yB1AABLjHdp1NYiWgYsCChi2o8fAIkBCB5mRHED2oj2Qvwei9Yhu4MJvyDGjyt6p8ORLKU9qUWNLuKVrvK9u1XllzGt2pbwQxBYyIYjFoYSc9XM5SaINHjisyGMhP/7kmTriAPzVtIbWDtyUqfrjRjDXYwJWWVHoK35KyuudDMJvleiCegcxRFJqvTqUPhIhzCqPWamR7bdOMd/qatxQBAgGRpuNJsARIrmv5MNvIuzCQoHocyJEpor/q2Sp4G31UyiJWNjBo8Zs1RBWqV4p0QRA88kI+Uv/n/5z7/9n8M6quGFmgGLyyphFfIO1gFpy7FiMyo09UrwoMqoHDliMxRUCKVqjDSaIVYLfi7TMLUzv/S/tXW8wcVpj+Xc9vilK/WsV1chMTeDIaM7JmUR7V6jpczFsTOFU96Z9XiQYGXz/9zoZgCGfTQ/vsX6H/f/8v//gLxdiAABJTSamw2BlKZYRL5PHyhhshYNjxYJAdwJHDtq1PvbjSFqHcnEmaMT7aueWR+ufHR7sfVrJzNynQ8FVQczAylfNG3AARKcHNq3mbk2gD6p2qoAQAAJkhJTM8nCIZizoNFAlMCmRqohgDoYdSuYKj0pgKGxbgkYWtVkuM14p5FC1JyM1yqvbqHVteVmjbmpEeatXWae+rRYG67tCiSwNyFOQpWuZmUXXDH/+5Jk7IwDxE3SG1gq8E5oG30ZA12NGVNSbLxryUaXK6j0DTTeUyQ4DRrj+ZVGVcyH7fYIWC0FCsrIQ33VPppW/X/i9BFpEUEP0m0knAI4MQRdkWs7LKrnAUZINHnjHqurMSR77NojkWCV52Oy3Zf3b3uTb0utvCIKPAKBibkE9an/3W++m+xaQbC92ZgShnkF0EIXxIFAQYbikG4PCnZoYOAwMwykowMIb1AYSNWEgIYoPGJWEpEul8Dlz4OXe5am7LmsNZfSkuyp8nnfO4+MAwDpk4abFJetGUKM69hAgPppOR/tMQ++DLvGOozL/RmKUoYlm+exb3fkN9faje+G304dKne08SJO2B3qEzIG1UHw+0GgACuZkkkgC46NPUQLCMv1aP+MaCC0mJSw70Ecfv9N44HHVl8zv+d3coY639WzVG5SR5fNIcPh8S+TSv5l80f1B/96Xg4bPrTIv+7d5WoABCA5X9IwHKI5RYIYrEx3IhfsQK2joHkEkAD6JEhqOllHLp3/UQ//H6yuCeMprV6+GGXaZ2cYjHlUzKx1XO1Q//uSZOqKA8xWUrtPK3BBxmt6GKJdkYkFQk3lK4EzHWxoxg10ZUu1nejrjI13XyGjq1YylXkcMwTnoduU9m5Zd5XoTRs4j0cAdblrCg6JcZiriwTPSTNRQDFkFJQLFBycJBEZ7Mvhzdzuh0LDrZ0QqnfFLDzOUVMdxFxiC7DHLdxMphyBbn2IzLUy2dHJf5jxa1bI5sYFwYbPi5ydSctQlDmyEUi4gQXJdtyn92I2bLH24gmi3gPMc4e+sj+RUbbB90tuaUdy1/RBMlqHe5jmmlQ852j+ZeSRs1+1nWQpfUs5WHpuX0m6d6fiFF5yo7ZPNqVyaef58KHzz/1y1hLRJKSalZYX75ptRF4/SNZ2zuTNneZQ0DMbBY3yG/rx15rKsV8lr+TcWkJ5TdKbYXCIJ5D3+99Yb1MyOKaIzMFD0n4YywqhFc8vP+f/wvMNRwQ5kCcta7tW581tS7/jq87SbgCIABUdv2TLNpcR3tyQNCG1EHH8hF4FCyLjUnRHhmJHSpm2t84+c8bX3XrFQK1wTwNMiJqb+OJjy0+5MPfmbUy/p//7kkTfAIMZVVnJ7BL+XYfbFj0FXYtZXWzmLG3RgaBrTYeNc4HV+l/1/+cEIEjDbCI464Fe9R+PY0l+uqcY92d+HXKAx4oAABgkkinB7oVFiPW2cvk8q2mcTwgFVLyd8lUyIZLNslL3xeoQZGbdU+0XRtj5qr0+am4yOM4Nr5hboJBirMowpSqiMVrMVSn6irIbToJOENFOHq5+15X71Y+3fFLqlNBjPGgEIKSTjE9dxShKXjc0WMAADzcfwiCEajsCQkaYD1aYFLOn5wun6z6L355S3ZVaUKCj4f1UqaVXpaTwa7FykRyT3cuyef++k/6A4txOCCNHG8/siHnelpbXaFtmcGykgiBAEJKcbKcE0rJaOseJUPWLnCoHkrpb2D77T08r8IX6Z176rpmlmZUWV6W4qaWO0ocPhfdG8JbRbnKlGlI+/n7m6n+25i/lbUbNYTGM195nH+4sw+3Xea5lh24ApyX0Uqhsja2dgohQ10CfDgtWfwylhb3FnAPDGVLiwJ/+os/1HqB3vpcmqZXJl5tbuyjtzOvRYV73dVefzHT/+5JE4AADIEdaUe1C5mKqyzo9Ym/MBUtm5jRr+WgfrWjFoXeIVKJ1VhIe5yoXUg/QNGPoPR6DFqjt2Wv37udUHlGqeV0c2QlSEGnOHX/ZSrbvmhvDLbAGpJdr+miomhQ7ElBRyDN7woGYslB/8aP70U86kbXJrpUcn5r+Dkxg1PX7//+uqaWNJDKDbzveF2/CkXUXSCn9NlZEv4Ye5jWe3lb3/jUhITSScPlms/0h6yRhELtxLlHbEOALePYfj8wmtErXvbB+nTCLaq74pzdyvfUv3tTZbriSIUzhjbXpO4QUyFENEZFbqIrJBYdSQriXL6TUUGRQRxDDOFJzqqv+n/5/eqhV80sVfBiRAi4JmmrZJbijTH39n5oM8CDkHDPo+V+yLsrfiQ9DGf0fTRT+xNadKj9n+16uZtWR39PktMA3A2BKEwANBU78iG2fiodqALbu/Q4rOeBNxUw4m+IQs+QzZeiCK+QMNaAZAzYbcUhSh6gPKSzyaTlw3OopKTmCjiCamZOyCGbnjqEP8fCvOuUdT2YI5BhaTb3xOfxWdkc2//uSZN6IA4xI1JsZKvJO57snMSNdDP1bZOesbfkMIO8oYQl2ZU0zNLm6q6IM8BKxMlP8yZWuJJv/6xfSIv8JHgHgrAINpNppuDIUBrFYrRkqbKjDMp+N4JnLKOqt5q7F20kiar1CL8vYzhGaZF92ECysf4lb9JwvhZ98i55MqK5goDYaBQOSALAqxqAs7X76gDGC5qRYOKBawZQ4NIRpuCCJjG6eRMrN86RXVWEVByviIYFEtLSvpZNHHuy+YaHu/lA7h09JEIjjEs33nK1qzk0BkL7wdXGoPrlVsM0pO85VT8YfOj4pm9xWulHR6Tw2vP7+td//934vS1AyUCTv/kyCgIKipkMLAAC4pIoFRbUhBJuCAFlHgEpUah/99AjtEPS1uXMnteyle6sV0lm3H3MUkrIUtGbpRXa3107gxTDknMjqY8ddnL/1/d+LXFyt+7f8glY2cBFIQCMIEgFOIuNuQcXJAGJCjdNnOK+xwA+sQn8e5dR1EQ97L3/hf7fNbIU0X9Qf2s83G5WeYzWhn7PB0whjMvNvCFZ2OnvlO15+dv/7kmTnjAN7VFSbEhryTef7aiBjXY74/UItZMuRS6AsKJYVdvnNetOo8HB3AmpCZODzX///7FOGfWdkiIQACIzVHxg+IjLQsqNW1ooYTFBULkZs8vd27MUFatT3r657GWZiGda2Wx/6ILhwp3cepZyg8ikM7OxipapS3KjFBCOKB0aIEFkBoDA57P/0gAAySkCE61JdcmGsbkKqa1Do3DP8MjzD5ZHIUelT5whuWl544jLKg5qZUHcOmPT7a0ZL7/YydO4rNKabn7fb7YgcbPvN3/xXcS9++K9AtMTc+k06w4ylT9Ts64qEwGFR1nihibjj0CYqfQNDpuaNJZ9o6z59iaRZ6Z+jc5DDio3jrP/T5TWpUD5FpIp08gYFBoKDhCTG+5L4gFSrRdzjxndDImNf3fb7NPdpp9n/vxH//8JLuvdzoRREj0ROKnux7TFJx/N6T/Cn/AwcWlDbHpWWw6bP3+X4AXEcQzy7Bw0/gzjyByQKcIKGbAoEwvc2WLjj8s4UDwx1SggBpJKJAUYBgMWAwWSaibLm0EWTm9AnsCoqx0j/+5Jk4oAC+UlbaSYy/FAIGwk85V2QxYVlR6Ft+cyvLahjIb6RAOI+XfCQYOkxUnamyfgKIyYKGMJ01mCAICN4oLyIzDYUmQCpCbJIGA8yF0CAgQo21RWTsk7dQJCSmTKPf4tqYouv/PShWM5t1O985/+4dSWT2GfKLtmCeC6UFyrRC0gJyMVwYI5xXf8r11Zm0d+kClOSnPcLjESA0UWa7g5c8zEZfGbVeRDTbw9n3fpO3JrIO0VgPRoobuN6VUX3tO42HrPubUIyY6/tGjrWOwUmgjvTjdWsY7SbCkL1eSBVmWduC7hO3knKynGQUJVkKNa7XYXJ2mIwRrTQLllVsuGNOpjsTZZWdOULnjE0cE/qSqczk4AIKd68fqoOEy2J+Wb6l0U+mZiW659P+ayqFIHHpIoUjdOZEQqueNVaZ1BysYW0XsSvczMgQ1Ayab9clR8m8oKawKgYcsDCGtxicZBYpAFs+pJY83dNVPZd5hKh9NdbVI3GPLmZkNcmnVSarebm42E4zafJdnscioiCyE0NDGBMjQAlGSB1gxZuWUkn//uSZM0ABJhf3NDJS357KttZJMlvT81dZmekzclKoy3oYY1x9ARwVzhAj0ImtKq9UmSXVgtX1NTrmY+rG+xeGPKDMbH4W+y5dLL/2+01LOHUsUmgVq6EhYI5VQFJmgn9b838yKXxl1CKVQBEhAALd3oIkdSMc2+ZgY2TLX7B5nl1HfJ+Qlu+ttNtmqOxWMajFetbRepNssKEPmqRqRM9WmD3RlirZOyVjOTJqptKbpVHRQ7qyqR1jJTuhT28xp3aSm/JazlPFnMrCnb2RBunXNeIdloSZC5E7Cmie3/2q3Nq7Hxsey9JaxybR5/6vuT418fVfJhG3zbtEqSSoSYfyeliUnZJFFVISd7X/775+H//7EACEEAlO+4aCJII/O+pAicVipwVYgIrOka/j4V3FlZqUVC3A0YMiGodXVQqgINz7/QSk00FE2qmkc2shzY4Rmurkgj3NyIkJU24ZGwwXOYfpaMYKKOneVo1NGgJZFUONivy/8xLdxGy6FznP+rkXWp4S6kCLaR3EW0srIQ9qJQS5x/EtWgWZim92Nk4fmjlpv/7kmScAPMKSttR5hryRoULIDzGSky082VHoGuJIBKrwPQhKIuVsyDg0DBoY0aXc0DLJAGQDrg0GEKSdeQtG//9SgAAlQKSbmaib1T0K7SmYHng6B2IqUHNnaCbu7k1nQ80IiZUdF85XvXdky1jCoGEnCJMUiQ1IkgtDUkJ6ZKxH8IfIUQhEq7BMc8KJNAhW7Z/278YScyw8qreDfY2cUFBWTA2DRqCqD2wp91GXxVUpS0Fk6vJe3PDJg43SBevm3JFta1oa1X8gYUsD+GanAHdoR89FJnPCWOrblGNinz02+UdlVEh4AoJMc96Xntn3z3WIgkpOYaAQB9cIgWPFAJ2qj8tAAIMlM7oomzs3byZtbU/KbxwnnMiMJnDMiRz5N1SPFpma8KodoOjIvOCCSftTHlSmxd5gJxdlnlMoHJ6JSb/o9l864SV/nFLOaBADRVW8VE5EgRFH8mW65GIDYEtnDKF57mSmv1iyzbe0zM7aXOp9u8StE/N//ve+v8I5/tc5mztaZF463gYKtHjWNS8d9EAAE0Uy3PgOA2XkoImRHf/+5JksAgDDjRbUega5k4lmtBh5kwLdNtm5hhrmRWfLWSRjXSQPRQ8m+cjnau8ybFa2BKdVqeqhn2JES9ratqbMWq13N4pyRNyVF+yo7KpuilckOuju5ltawBuwiDZBlV8ztby4iCSrQdMif+hT2UkgSpI02mnKWEHQcZbP9Q81gmAY3GKqz7k+FFl7ZX9EVzv/TIp9YotZiiKdtXhK75W6syITIedMyy+Tn5EIMz0jjFDcpbxT9umWf4aRRKqenpABAkkkEFSwkJbuEOQ4JV4oTFAwiiTfxSMmpriHCBBQwkXAQtxotUSKc/VWOahyISqM8JjlfRM6IFjxBNRRQIL1jIocJHOmjryLD1DujqUiTLOI01L60/QaGE1DNgfc8xgrEgAAJyMpKOAFAHUUgvLIWBclBhyEG/hlRYq0AQUyOUO8L2FFOF8Kc1IueT4ynTR3XOuvWtQIFqcYYi1cQUKBzaSbqt//4t//8WgUbiSiinBi4PqaxRMwPiAgMYeCTswtl46owqybFNVvSl3yRThe79hmSoRmvZrAShFMLYSSpk///uSZMaAAs4821EmGupRiZv9GGNfjEEvbUYMa/khGO20gY11ldZItPOL58oQ7K2nUifcsvzJzJ6EcrJJAbN1o7JUsAAHSiI3ARxNxdITDsJNuGcD4LNyUqZdjFWkUGzO1zaWrGncQZ2ujHa5Dp2q+yuBKOZVdpHo8v1kdd2rJVtRK+gemrrv39Y0PGL/ffNfr8nVABAAAU2kR5hjLlMJ8ijQRE5tKG4fwDMcQX85OPaqyuvcOF0OeZd+21Uq7cstVeflSy/pWfW7czh0j1LNKX01+tdfhG/9dcu6YkZSZu2wrChpP0ZL5eWe3C8c4SkCEABKadfNgevllweqGr3NpUP4fQECkh0Cxs9d1V+saL6ylfcxN838ilN4VFq18YtD6Z1urDKESkefeGZmRawnpTg5GshVmUg+KBB3w53W3X+lL2bPntv/5gBAAEpyLwoFIOc3z4PoF2pGk+jr7IlSYyzYhb8C1dxbYpV5/5tbxqHinrXP9tS4xiY2ZBMjLZXUIQMEtRHfng8zsmMX70kBziuzq+mhMxsyi1EFVRISDnSxBf/7kkTagIKtTFxRAxr+UIfLWSRiXcuNUVznrGvBYh8rXPWNcWk58BdluB7fffUc7xxJSCTjKSSSd0Cg1hDiTqs8HR8XIgVmCxtrcok/1XjBkTIvztaVPjaHkWSuLDEoJldXUu9zvJ4214AC8BoILrBIeNFVOcQ5vXP1X8rvO/X8//xescgpJyyAthosVh2eikjp0O9JAx3h3VhSbefneTFJkb/mfEc25/SJXfGBUM2DUHtkKrFFJme2bkgVpQzR5HOOG4iNUZVYlQji7hB1GAhZMJBBBsMGilhz30OhgowG3FE2tGhrKgBAABd+78+UPYUKRod6aX0Yr1B4CgWCcNwNHVBQz37g97Vn8VLyjcG5eyst9zQzT0zOL55EUnmaiUlr14dKKsIy1W7qrLmzRyxJRiZcvMgYtyueaYGaxQ4TWtKXBe7VAABM3aMHMJCFyGdRV53qZW7K91ySd7FtgHEAPHhYLOWnsgwcwnc40QVENB5ofspTsyK0O6JbrLXNnmSWS6NbO/DFZ4vbzuXP7SnPOTtLJV1MycFDGLZKf+eGNIf/+5Jk7AgDN0tXOe8a9lLGC60NA03MaStk5hhr0Xmia1z0DXH9/ZW/79M8MUiUUgW40k005fakqPkDJy72iTBQbfb/UZ277e625LzZ6pafztndGNHinDtRps2cn9UDdIBukZ2DEKEmpsqHavpBZN6hDhUNUtkkwJu/iUKC/7+QTf5OqZb0IAEKX6Cksmzl3GMQFMCBiwTIIelcEQID5iOy92zNet0tdjq2l6nHvdfbXr1XL9+UrQWqsiMdQ5DJfW5nJnB47VbWUomh1SqMwW2MkKpHoKih28qXmW3pnP8uz//L/P/y8E5SCAXIwt8MSylUwQkpZZlBBjLoNsiKym7aXD2Tpv2e2/GQ2X7FHJXZQpDCsRnlN2pdpE9CsBKgek63qVqSpSWxHRrUOQL83YUlqscCvPhI6WDpyGbDR64Wn6UAABO6hNBBmZElFRZSsAlorIu5ER/7Kx17HGrjRL6LU7fxaVvHq4worJM+fzrzA9g7ZH+6QbQL3f7f5fNs2ovk3N57TkFQkqUyhshyKVcKGqCkco4kIZhQolSMVXI2dWOB//uSZO0IAylWVZsIG3BXxxutGMNdzFlXWOwwa8Fkoi0kkw12rG8H/oILPz//mqr//5fDhea/i4VWGCAt1Ijhyiw9klUJcpAb2p997/TJL7zd4V5fv9x1DoFEk8aly9VS+3PJSsP/L8+/Df/QIw8VGzSkmoQGGSKjqUGkOPbkSjJ9D3Vn9CwnLtG8lPHEW9IUWmhal3RGOoq3I5jMAKSayF2U54RYDx7NGvjTA+vHnhR2F5VumZ3j+ZFxGMPPt3fo4zJltVX4h2UezlN0y41u9d09dTJZl9on9Lig1wYCKXk8RU91F/ejbOU1gAAt3YcgvJWFSIdyYC6lYswwJ0kUpnbZr71P8v871aG8UbwuVy3yDayryj2t7m3fHSkFgbFkiilvCdoiGOPCgjC80tU22TU+4nUP66WVKdr6VQAQG9oIXQbgQsuRMUOBEEeFpEMLeSZDQKxP1EhKkJmjmeeOr4ksuNSblr40NghxmVfeyTuQeZMI+hmJI9Ep1E1v98y0y+beY9nv8/j/39zMYlb1peqIGm5NstBB+s5gEQHCwqdQMv/7kmTvjgOqVlQbDxtwTYdLJiTDXYyM1VBsvMuBRJCqjMeZKJnpBBcAgBBbv9qDSuKYHzEQUboxP4GjRIJltV7YAg2XV7+HbNe7hythrm+633fbl7msKSJRey3Ip9/pEvauRJldWUMzvLKpMbQgqR5vmV/jckPmcL+0d1rwqLMdClEe/8ZP+T1wASZdsFerqgBDIZREl3r2emMppkkZwQ7FsvD4/ppHPVLTT+1YjjuJve9acKuVvrGtYn+PtER5XgCdTzxaLWeC2IwzG0Rv2IzJTFIrGDwtVUKeTwmxBHKugg/9/ZF+/mX/f/v/+J0AFJS/3dGct0OfRCxzsj0u6aehJ3OEqLOWsR67tfeMekfFZ9vmKgz55AoMEF+0FMhsiozG3AgY9mVDMg4+oTPKHTBo8Di1FA4MeDgfGuY1bxHu06lmn9b+lWSgU5I45G5dCaGkiOAktPFibIJSHHZeoLbfWE3slGeqJSbKcNCywEqRnVqrzNoYIMKDo6MwUITIGiJc7NTdU8M8aWscNCU1yVeER48i8iqp7jxUxKjG5x5HGgX/+5Jk8gzDUDVUme8y4GCGarczA1xMvVFWbDxrwWCVawz3jTBFEJKNJNpJu4cY8JUEQXiQXOCHcNjhY4QKqL2+eHa6nq7idEdYLIWroyuyPTRYPlQRb/v9XTmUv8i+RYpkjlCc4SZKnJTLnjpeVjLk7273Q74BAAJUurteBbwqAdkAgqxjNkaAY9ayToGM30EI0tlRrh+TVpyW2q/cr9azGLkG1LO8e1Jy1TzMg1fpbl/DK3U5mcqsVSnoU6EKU5SmOc4KY5FFDnNLoQQO5TuUWGSNbV2moU7udhzqbQ05zVXfe9zK30R/MwtHLv+dWFrqu7JaKyyAE0irZVbA0+0d+Kbd/3JUQx3jMSbn0hcVv+S/OdA6iwzDjGjk2mK26OhC8lg+vnYbMyv22q5kY4YcAFEAt5nIMiwb7yPOcP7VORySFQBgElJy3WusFeZ4E0HXQBvwoYp8dGvTJrZdFZ8yk145SnUa/0kNs1vruba/daCrmM7daqaQ/cX8hV/IJi3d1FstmuzKzS0RmpDCwRwLySZ3ipa32Y+3tTt1V5joTHMm//uSZOyAEtg/XukmGuxSCCudGQNdjvlLUGxgq8lSJe3kkwl+bPyZTeXjZKmn7YyBdR/j61szRubMPO2hOxFw9JYnE4AADIAFO24P6EqI1F2LFGORNoehFSrWV/UNUYxWLad/uBNSI/l1eJjH+vjMnfTkIy+25XkLMy+T/y4x3r6G+iVWD576l/FBZmFCAG4kWPyGZMAwa4TJhMMC6nF2TcIGTsI+ly/SuBN2cvqKNE2VpHPEYR0NONy2l35o+DaLEt90rUay4PTN7RcsXSJdQ7RrRk43c41P0Vf9S9gBcWWUgLEY7YlHiVWPgmlI3fv+2sF+298IbN9HaVv/LZITimi3JWIlkDcEgBgPSVFuQRRmp37VxD3Tq9Ix2BD5tQYoLUHR0BV3AFf3e7UJqKBixchREPCqjffY1jfTSgcckkN3/jfM+lrrK/+Z/xf/igAAJAJJBcq3mY2qVJ1HBDUrQughKFkgegLqUpBWjt7gZG+kjaO2jaK6a2uSrOrFBSsxYiY5jq7udlcWcWQp2nIQgxyXe9f5XyzJIVBfERxVP0ouPP/7kmTuioPxXFc7DDN2Ymja6j3jXAsQgV5nvMlJPYwtKGSM5bzO5B4KLFQwuKicFPNrRUUCsiK+1U0UcpCYwbGoNMDll3J2zB14SxbUz+vLlyxlto29JHbreeawso6cgOLs/kolmqkzMx1VMy2+lr+bUzWTIHAqGSpYcMNjwy34u19YIgFAgDeE4J6iY11MT5DE6qENdPgXKS0nXJNuXCSePP3vBbbZF8762DqzVNXILT16y6NfBv3ZzOdjlSqKjMvGibrq5HRo8jlIR1vaRTqIqxlKpxESOQQcRMQxUPz5OyKYxRBikcc7h9EAniUiSnGAweUCmAZZoyqUQQWC4nQathYVh95SNI/fJnbb3cbkW2Plyup14xt87kZuxcu0zP/+v8772Zmn+XmbfH/+bJWcU9mUbTGsFGgDJU/z9fugKCsRQff//uEAIBJMv8kYQ06fZMti+AavigW5rxQXASAhCYpfYhZeHJ4+N4pvMauGeN4OKTYljP4e71xuJv6ruv94dt6xvmYhHZmHyOeMIJY/q9VUxiKgspxJSisRZrnFzlP/+5Jk6QADKU7ZUegq/k2Hq3kYw12M9UdfJ7Cr8XagrShkGXdIxiufnudj08E0/69fXxVAAelUVvKotCVFMMqa1IPBuRKoWk74vKt77nK267NIMu0E62NdMyuEz5J/9n99ZNNFliqtoU7MUzKCiV3oR8iHzcId0/Hc/F++eTRvVH+tYAABLlxB4CLHHFuwqqDRLA24ADaGOQijTRcZM9WdwpAiDJrsxvV6f+vc/F/s5FJ6mNSctZxS3hflv8/K9/2rl3Llu3X12vWrXiAophhBgwOHOofKQROYrBwHIHDuLiiuVDL1LXfqS4vsuuhLf0vl209v9jurC4AANAojfQmSOTHMlmB4iXYWQ044fjoFlZGY058+37au240fXt4dixk6UMjOvTtbYvZ6iois4ELVg4YkZCSlJ/t5F5Q2EcagjNfbN3VhqSFivBFxi/3FETmLcjOB9QCQSndPYXWbkShFR0QhY6TDJGoG0zBUoBUMM2BCb5hW3s2bd9a+zXdyjjLvp4kb3YqMdcTRbV1nmzGr3fcpqLU6mZ3kCyBQmxlQQKKA//uSZOwIA0hWVTsPK3BPaAspISNdjrlbSmxgrcFxqSxkkw1+xaI17kHM6uqSM+rKJBFo7V9VZS32u3Xdr9W/ozOoTEigKAYHEuCWgc/M2bQKIlRiTEoIQ7QfVeo/lHmOn685w704USn2xBJkVYUZJn3///RnqGsppRDDCBmky1tNocU8c+0clSg0AAACrDadYiIk6qqFBrLCnkgWBOAPBYE1wVMDahKDCLxp5e3zEitOnkHbxkv46o0qJoule3t+E440de1Vezzqx0/jfUr/QRcg8VxaCKtDgsxYGbhyGdzojc3cWQIorw2REmgMIiEhYIAQEAI5GTmhE8Qt8v/v5fc92p/IWRRgqeksmWmKLG4203vKFPuJ1YYv9hQJgT1KT6LT9Pu6IpM2jZG0JpbkiIkSx6XTm4c0quVdFJ3hZ10pojvcGLT+lxFiMgsyQncnL/67/8kz/0/3eK8EFHcDFhELKkASUo4kmUU7MQOU61Clj409MbDmbLByips89BXPbNUczJqzRe1NlVNxIubitWSaXUzYvDUZc/2COzdQIg8Shv/7kmTljANzV1UbDCt2RIX7CiUDTBAhbVBsPG3JXS6v9GKNv1gpELZniEgzuSSo6zBxrT1Z2EqxvbG/6sn/5PoqmptnDQOhiyxxswuACJYbX/JLGb+0bOonWSXNEaDCvv9Si7kUahO3b8JOZxJhcKNYk2SGEg6MPGQ+Tkq1kllViAMFQUFQMFwwFhQGxjw7ESg65SKKP/rBAOoFEklWUPpAK5yV9m2Pfc1rPAJB+HMk3DUkLDD3v0x5sKKLV1nmzJzc3MrG15K9kUhymGykOjschjvYxBJ1Z2Y0cVlcPnMOmEouUWMg5iim72nQzr76HqaUrfRn+Z6JUVjAIAVw6MeGgUUi3ZVVWcSP5S8KqM2aC4p0t6QKQLZpWzykJCT012qksaLCLeUL3BHrKANwKQ6sJAiiV8yaGnXLis9p+ZXVAAABtQ4mamHSLgqEFQggOtMMQagEZAiQGFuAswEsPx92Et1rwHLLyeM2tR+xnKc4GWkF+1qYvm0hpjjYzGdRWtksSglSAVp3HLkbtw1beUzo2m5BM6K7xN23zv8+SZ49etb/+5Jk3oADOVheaSgbfksjSykxJTgNQWdvR6Ct8PeH73BhmJ7W8s845vL9TN+Z9xt1///dtu5d09/cv1zqIf0SAAXaKRIKkEIZpWILHF0lHqoiGOqSks5Xvi9tdIZTvAg27t9fDtyGY8quyEo0AymSlUFp7sYAMEECmAcWDOP9Kaf8Ca/IW5hgIGYmh6P//Yoor/7z/4H/opTLBggQcgMREkNkzQuCMKCeySW31lqe4wNrUgmJbHeymtTzNetveH3rluD5bXl1p+KeW4Vn6Y6ahJGbe62td9EvrRHbNc+vcftSMH3/4nATsZBaX/53bTfv3/w/7dvmpYW+sq/k8jfRa/AKMD/pJpFOFSFn4VCM/rhxYDwkil9y+/35LI4GU6OCnMQj00s9BQyHFrJCM5HA6BptK4elTjEoQgfbexJCADNy623Mo6NfyqoABJT8sFATz8Rcz4liCYiIbeyRrbOaJwHALBfk0tZxS/KJdrCzlju9Ke9mO/cuQXK5TRXbxyqWEVKpym2usdipyKUxAwWkKzqQXHqdHJKKKxC0Np6OrS9N//uQZPAOA+9S05tPMvJXo6tKMSZLzWUDUm1gy4EaDi5oYxUu0YXi11W0b2//VZkrTMh36dJMy+cZmAAVRAJJKhwaBpGmnBEgD+IdIEAPhiZAj01tDRaXRzFL7OTO1b5v39/md36X0+aGlUrsxoxq5vUzbIjKPw4seRWbkyJ704ymwI5cv+Zf0vL8HfLD6+TPlQACE70EIBvB6kjBhIibVsHC3kYa7yAR5XbSUAmEsM6QevKUY9LlqtWPhqgxIUrTl3o1lC2tun9LWko1xM7zLbNr2zasak7KCWrM6kNMsZzuZzqpR1ISQuhlFYstSNqa4M5pFsrvR+3o/LTSy/na0E+IYeM8glJyTY2CXK5nnux0b7sBITg+Ilw2mWNITUNVEYq6+nn/lg/p65q2ayaZXyv5f5EZlpHnNszzJqsRy4pdj4hlRwpssRPFw3W9FUUU5VPRAABT2VsMTjDgD1kIMYDhxMdOrGLANX6Jcq4GOCxQ5QQyoQ5rfMsk2ZIkePfcjNPpn7Qezxx+SypCRRYIzsC5DJ9tI4bXQt3UWAC1DHpT//uSZOqMg21DVRsYKuJXaWs6JMNfjmVhUGy8TcE7Iawc841ygi/sfw0LzK8L7F0IuhcmDX/If8/zcwNfm95u4HoeBwKIRckSbSSlsFDhZch4hmk1fhZuMCUoWEpgijKgYexaU0Xc6qkcT1Fsf81mTPFt8Ijss2pqmsrIvfV1uz6yvs2raIjKoLXvqlf/fVlLe5W5+ctiDNBAKSUlbIONd5prtpCOG9blv5AzixautkBSlUR97154zbV56uFaXec5qLdy5SJn3xopLObsUqmIjEdS3chymHi+VXgxVz+iUQVpO34MJK6hNEFwpxo5TkjzLjHOcou+/nK03lO1yISPKRSQtjkkjl2CBBDaI6TsqcPgpDOPRn60leJlBhgwOKNrULtYufrAQKIOAN4GDoNvQSnuka0nGaHSj1W6LSFT/5m8cgAAIAAJUvVmGeS26NDWzFKTMS0ZeStQ43KCoS1kKY4BkjoracYpK1Vpny1Iszk+QEwHySBePIJKPPXstdrNPspTqs/cnMGh3toi3lOiVPxiiZOUc/QtfyRVxqzEz+U2Lv/7kmTmCANpP1QbTxriVIrLjSUCb8ztX1zsLK3RCoqv9DKU5pcPRbT//z7//n+igQ4AAugEkAmVF2UCskVlCgWNaWYekWFjQvn3Y4OhgN44b6UpO6HL/bLDpfMSrrVI8L9mdO7IEAdd7N1zK2Ztr2OtUJnV45jI6CSnVPkfffe/9W6/6zGDghkFJNy2gsNC9lDwohwcqefh6BJJJaBsAv1JIr6VJlcKt5WOY2227XrbOx2c4/32vFumnb3sIo5i2V4x1u5BJCnIZVAdjs5mQeooYdHjmGCYyJ8YH9Hih2Ku7Vyacyr/R9vrvHIOHiACJNv0EKGKcsFHNA3yteKgnU6rGIay/mbd82WM5+L/9+Ly6q49Y8bj1H/ysVTxag4XA7aWCahxyPGG/f/DijwNHFCwZUg6VSP/Ldz0CtUAAfZGZhYdECOmmeAVyLMxC9MeBHVqgoQfcVAkFSRgc87P2ypHXvsQHGqa9TbhijvXYnf9eUttsFZcyyD4xL899ws54Y6qcmr+tasyzXcMUOchVYpLCCQ9CDCZCEMhjhEHkf1VHxf/+5Jk7wiDZ1dU0zAbcFYq+wo9Am+MvV1c7Cyt0TkP6pz3mShtPlGd8fNjhB9p69HI/zXfP/tUeNAAQamdBBGNNXy9YWe04Ua7MZhlP+HnyEPlNaeVe3nflOGVvuO7FzupnnvtVq6t2aPCu7mtRlp8NciE3G92Y9xyptdy7f/8Pn//bBF1JFbH4KPza/59/xJdbMh4Jxs/AOw+0g8wwVGDkwtYAniCWSjzrzSkQxBQ5Mr6UKw7/KLUGeFNc5ZmeU8muSuWSz3b3Eb9u/d/6SzXx7UMB2IFB1fOPSI85hnbRBWFZusccfn6LWRjgy0z/tUi9CovX6F/fPn8zv/+C+HkNSHJCSd2vB8DKE6o7cFUesamWcWckaNBZNtKaYjOlxM5IeAoYlzqiQZGy96k67ZUESgZekS2OHFAfHIIsz4JqGn/srmdtjBBZ1oAAAFSWADKMlBgCOmEExgKA3oEXn2FghKIwceWxFSIhABI3dXQGHo5bSRXPKlvROmgJ0HgfqN003Da+oDh6CpRL+5V/1Vo89Vr2W9fln2R2Km9sPVhEbjl//uSZPIOg9RWUhNYK3JbR0pzYwNcDbU5TGzga8EhBitol6SYGEGkD4TD0SMMOp2g5fmtFO5Up0N9x5U9X0f+mr/r/7NfGkAAGYBtS7CUKVONViZMBvK6ZpwTYAUCUwQK3PXa2QyV96w/S/RmozkRpirKZ1R1Orf2TnYlyTHMzAxHq9rryp+hKpuRxq3K+/ZZIaggIpSfMYC+gOAR3Q8XMvRBImwWBoAHB1xEAZjTbW5tTk9LPK48FhjRlXWFG3vDBGaH3e+tYms3putls1S31MUuURR1O7oIBEegiImM6owIR8eMspQYgmQVYeOGojKpGNuQYxbn9G/+mM+f+OEn24qCQQIHCE0SnLKmooB+A1EtUzYyC+BDAt93RpMeYY/f/wyjF/sTvs1CwcU4I2OKxyHmT//3/KFw/hFl98/41RL6wZ4CMyfWmhbEu13XHScAAAu0sBDCkAeMjIcKEBFdkhDnioisACSD4LrBvwahsrVpHH71Dbzr44/ev1YI5jfl+dm3GLVnKUVauu61D/N4bhDBmZIhHdb0Tc3F8oOvE6HJcf/7kmTrCAPUV1GbeCtwS0gK2j0CXA3tT1LsvKvJNx/tNJUNdnF8WCtO8mK/nWmiaj/tDDfhfZ7iE+4//rv2ruv6Vef87qDdQm0QSSZGkmim4mgHkMCs0RIseYdIWQZTYst6FQ2u2n7GzENYFEzdRa1oqCCKDohkhpGMdKNRHZ66t+n/QupVYjMkmUg8TTg4Sx3MNWLpavZHxmRABTcswZWkhUd9cr9g0aa7Rcn1yxrAEmTpQvZNtYwwT6Sls8eLslZjqDvH+VOab6mKWoAwsRn+4hyDOT////d16Xufed9aRyfKlJ2LwDAFQ7V5/eN3ujuTrO00jualNTN7yi6uS93+XBxyqTKhAP0GNE0QAQNJO2yAcQfKUWEhHit9Y6Frd+EAYTlH9QgAhGkrtEARDtHsgQm4m7Tw/f9vWus1i8z5pWePjlPmX43G+AeG3nCnP/S4cgAAU76MYxIkUVCE0xBEazWICQmAO+nsst0QSXOCOCgGjjUFu6nqFEoZHQol9BQPkw0zwgRg7FJFXAUpEBEvsyWPUtDMrmYapzd+7IYkzqT/+5Jk6IwDvlVSm1hC8lGHu10kwl2OTQ1ebDzLmRgX7WhkmTReaAIBAxwOABhryBC5FYRd2VkHCBnO6kexFdCHKRqpsx5EGJsZDEQznuifX32c1EM9XWjJ1iSuOd/IGZqKSCiaUckuwQd9sOqG/ELf15UDBc/7cPZsk89JUoRk75bQP/t5tno8rQ+gz8/0/x6DJD0PU69ERgriARegrjGyBw2KiWr/+f7toOS//+qlmUW25QyW0IEhUHQGICQqYLCmb4NCKrNBtPvRjRgPcWQ/Pxr2YCMUm2Ybe/4MjQJMSxh63hYg1PUHesCcj/+hqIl3fu3sb+NkqoQhwgIj2UziDmK7qURZ6jRqD2a2iD5ZCi1BxRRHGCiMhmyO50arZzakXRqSbP/6+7c47WoAgBAC25LYSOOarI8h3tl0UBvUb9p0YKV+0yE9RfjAJx/wJRT//0mFU0JQ6HXLoNhWu+Cg0twIv1tSdAxkxEu0VYOfbS/6S/qrDTuFqgAQpd/fsAhv4skEplpQLGnilXOOA1SgDghPbk89ktFBiMp8RCIP5rtx//uSZOaOBFFUVBs6KvJUJlv9DWNdzxlRUmzkq8ExE20otaEqVIeTLLl//qFqn8kt75VLYy2TXd583h3m971y5b7/5Fo9+hNQzmQxb7CsGhih3To8KCuGbq5DatVz6t3efoCH6L7GJo/lKmgyI0NAgoSS3/JMfKYJAEgV7LHil/PC4+3lBn55YblHutv9PRXGyGKFajYJQbX5voiuib36VTelB1KVJsW7TlB0WwKScCxNmIgAiXN6hfxUcNvEhNVvHMS6bWbKnbwzAweYrqjilZ17f0pmrAWF3mdpF5UtBcnu400gTYpL/2qW6tm9/4Yf2Sy/v1tXc57v70dzEke5gxc6Ou3OcjVikK56EeGhzM2CunUalP9rb1fovsvotgXfF1AAAAkwAtuW3MVn66ALCS+XqI2hQwz/qGVxGLD8Qg+HfxcX/GDss4wKEpYPjSrygDi331FTIw6KQTcsBGSziwcQ+VB6xb4tjnRUl6YAOS7+SRLbpsoeJ56QiNPcdQahkIoBXRoay40jQBTGznS/RG4G9rlxnOk0KKX9E842s7bBqv/7kmTTjAOOV1UbOBNwRgdbiiDiXI3dW1Rs4E3JLIvtNLSo4nZDB0XK1jIg9HZEKrvIMH1te7i4qYWi1M4xtVMvqSNeVEhKzU9V8iHo9vQp4gIAAZHLbuMg6cDwIoXHC5wYB+34DX+pNtQQ79oYb8GJU5Gc4Qot5FVktVBzCFuep6nBly0E63tiFbiQgA0KsnglDya3cfF23oSAAQpb5d5prPwQABgSTg2oGLmtPGLFpPSUYhTIgIDlDoyqgW2Y0sU+m+77ch0CW0cOUX31tNqzyNy6n+7Dd678s//kgb7DWXysKHQpVIKKtUF6fsUM5uw23sq9HlfwJK2ra/0ddEo3v/1HcLgCBCTkt+zKqlqgwIEx25lmTUQ2hPE2p5mBTJ/OmtTbGYkSbUhqb9Z+12dtVd7+77jY6H84/cFiIm7xiso/awg0fcUf8Lm8n/VH6rGfYcuJ9xj69QAgABJ2SVE1xY/AAoASRMfSEir5UQsFeGJiMGY6SGC71Iv5/7iiZkT16K85NcdwSKxSLXr9J1sSWT+Q9O5UXIBva7Xuc+se50z/+5Jk2YwDFDzWmxMq4Eik6zcg4kqNcVNObWSryU0qK92GlXtB28OKBsqqamwGY4gGPLUSwGWCN1OVlkzpyqf7k21bV/49iBplTFbcLyCSAABMJTTSkyjkYPYB0NdipEw++bwWx3ZNgoBmYukxKn8dMaSe8BuCtNQmGj4ZlQkChoqsGChZ8Sh5rhxeFDGAhr7+hL5NblqctqBFSASS7hJUObI2volpopmkqgmQ2kOLedr1Gjd6V889K2sHX1FwU6+Vy7doaRnkRpKOe1z1sPO0+7epJaCnHRlw6qrNTDp1fWr0hBGJps/gp/0hhm3Rfupex6l/5f+JYSWnfk1LMKssq04DITatoxA1NBq+IwgodXJjSQHht7fUDY9MTtSNuHVOrTP8Gin/nDQ3TreqeSrxzMkhdLhF/5v+0+Exg0IhUcC590sCALTPvDFRvIkuBQAgnP6GDIm09nq0ZYONGqrAPw5DswO0UI5aPk0UD5uOaS6XTQGsiW0yeQM5bLBDS2RQnDyBuk7spNJAwdR5alHE1VfZ2OSsgQOZgzq5rRYqdOdC//uSZOOIA5dJU7taEvBMwwt9IKg5jOD/UGzka4E1nOyc9Y1yLT6TkUihBDNJIr1c5ztrOdy/bkQoG+U9TkzWfIACJ6AAhsSBggkJJz7texTvBHhUVNDD50ststaAvrHHW5McN/Y8gGrH1ThLzDJfxUzDKYxjIQ6/mrZ//kbcpWLzORiop15ToSn0IUxCLSy5O2p+qTu3/o19T8mm/sphHdD/iCAAAS77sGphqcqVun5YmoS9T+pzvDFnVT11YzP5pUPOJ/5u/nZnieRjMaD6R55yRFw53n1Kr1fiCc7E4QJWNdKVzYIsOIc7nAFCZY9sgQL9pVYgw2QEciSQoFE5rqGJM63gBCRAoK22kDN0gdv7zEYIydhGgI9tNs4Mn3JoievlKrFIoOwRt+F3XTtZAxuQv0mvqbRMJMRkyis0aymNnEA2bJERgLkBGQLqVAAAeogtRyUsor5XAlNVZVdB/C7yMGIhUITyL16nak7xHBi9t7BBDwyEkJu0p5eqRLIGJzm1CMF1lckmOm4RNICBhePmjfOKScGTZAyiJTSB8LoVgP/7kmTojAO8XFUbEBNwW0tKw2FibtUti1hsPS3BzaVt9GElfYyXRGnTxZNRRdVpzcABAdpJPp+ocYJetVXYsRW0WqXAAEAAgZd4IKXVA9GrMhPC1ciDCqOclrTZj5I1Vis00OI5pFZIKkXlclG5MqRkoSzYTXIFTgiRnV4z/OZDfDGq2wIhCt3suI+snhBRIsHR4DIr0kSSRl01QNKv0Ne3TxOAom17vd7qtujWV8t9ppz/l43y2p7i5STko5tS2U3TVcgIq0AZc6/PQvDxsBgEdEKSrfr///Ve37Mxf0+To5x6GK7iog3iw+DBg0pmEhNSaHEFI6i41xtSuzqwfFzs60ihKgADYXvNilyzosqhYMAAEp3vYE7BiTTNQkp5Cc9FFW2gxViliEVrLJjPGFM6G5RxTsaIVVSVnY1r5+ao5Lg8kqppF0VIlcCL86LOBiqFFKKjBJ8IgmR/PcPY4sBU8Vudvua0m0hWVpAAQMgEkKQEHGDhEIK9ME0LCxwdu8YUx0d/qvv3M7shWIs5XQjtV2tWuntVr//TTMtq6WM5ejj/+5Jkr4gD71jZ0Skzck+I+8kYpV2LRKVrRKBpiSYfbfQyiXFmMGCQQPyCVhZ3Tn8///+3vR0Q5BJKcrWOse718fDt2+th5nEBr2Qy/7I7Pcghe+1RXwpefVQi6Css1wh5Z1Gb+/KCqt3+yBRP3//xRS7GklXO58jk5OJpWSAwgVYiLNVpKxuPF3SusjAQXVQkC1vyKoKCZAItvYcIKoiVyvHTOgCXYsd1lqc3lb3s5o9YyDJW+f5fmpsh+TeUhyBRO3b55GZ2KXbz/y/kUmc+lKqCzoZOoF3RI/YVEAaUkkop3QgHFBo1E9uyvpxcQhoFGEiuWCUfjJ4NkKES6OLXrESvEdS3SOZZrkp7Pusyq1IbGolYBDgA8uGZatVWZXJXhIeLiBg4IWbkMFFcBMyqILIpxSGDDxVMwQZSRiTxGIAaO9hEgMCCQU04KBuJ7VaoiQKkXxtWoGepqkQ4oIiwbKR+4OeUKwVhNIlLkQ4EQs+KpWVadlTqiJFjEmHrlVHnpa3VpQAU1Pz5AA5PiHckZkpVoVJ9kRrAMECcANx6uAVH//uSZLYAAvlK2znmGvZG6Ft6GKNcDRlPdUYga/EACS3okpTkpe/Kji8VgJEJylJklDmRdvqHua3NilISZpVyBUKj1g3AdADWUjqLDWzcjmRF35S/jEnEHVRRFbY0LI5ZoiuJCsd6IJCy2+BWqV7SuWmaICASru5+GZX8iTwr1vEIER9+r8VkT1heOT3b7mJWpZEJTdtmf+GTvwsOwYHM613XHfBRakCRBODGlkK1Y/v4WTSEk3LpRSEMcpz5opbIih/Zo+UiBUHPqw5n8Vry4bM9JP6pn/eN2dnKsu9jbzGnfGNv5Wx3zvVqVNH7L6lFtKBc7MfO3jYud9WnGb0mHKEoKgQiGQwXuWVPaPepsILCX8F4NN+/aGq6RW2WEGPhCFDZFv0euF7+81nnYXNSNJeC8VMtmCo1Yr9GFr2d4DYIWLtAcek/nOHP12wrwJ2ju6///qoAgALTn/mUrfRKHXBauoe27jyZAiys42mPiYuKjgTXLfbUHyOc/y8mm1E+Y7rWtUtjOcXt7YHUZnJWdlRljMDFkiikFDm7OZsjymZ0K//7kmTNiAMwS1gZ6xryRSJLySDIOcvE/WrnpMuRD4lsSPYY4Zq9DLekREZOpQ86MWfb5WE5Zf6Cggp+JVualp996hBAdAKkkAkCB4+0miEFGn8pIo1csSc5o3AQTd8hrQ5k0drHn+n7JGY738KIZ4i2kqRpo6KZMr25HYG1qawxQ1XFKk7qiAAAAAALt8yoobjEGFgJa7/DRxYXjbqKf9GsvbB4XdF3SvfEUGLuPOW6bCVyi41aMX5JJJe6sm+TyqRpe//aoCMfeuTHblxh1f1SGNOwNnXOxeY0vORum/v58/vt+u8+tx97u1GgiMPME4sfkw6+lC6tjkVkoA8tM2YdgOKiIc/d85XW2eBFCeimMyMXeRqeaKCh/mwelViuVnHM3bZ0KMTGugY1GgJULT/QxPAay4eJanhuJgcXnWJ/wjCf/zD/v+C9AIKU3aoBYqY1XiZ84oMkpc4kDIgGO0iArlDwC9iSuNH+A7us/tbLjMeEitx4Tt2z+NF8Rz09pqWr2Y41rrWsK0oRVW6Ri9N1QQMjzjE5GbheDkem2psNUfD/+5Jk5YADWEpXuw8a8ERGWzow41wOhQFVTODLgTkV7mSDjTfmEE0gopZ/4KsDNf3MFiP8YxAcsMlX2x44AcoNpOQWAhEgxWkT6fTJTanioBwdP8QMbGb7NOXEsL1MnzIjjCNEJijS4GdKhGdUd23UWlLSoNY7Ubjrh0VSHR/smJf+aRkAbk00k5aBYTGuH+Qdbtd8d9Uur5kugIjrP3jlq77fMnywyHC54ZJ6MdXO68yGJioSlIiy6N9JTSYKNgb0s4/I5GDKxknxPp5/0YxaYIGgs4viiHC4LP6j4n/t2v/iR6N6kAKNpPYWC+GOnpST+K84pN17/+X/8zOfF0pEUEEguAQkawJitYrOSrspDs4KL10I9ly2nbt69eispn7JeajDmLVTmYEHwzuekfAa9pb6FQABtRo1ES17L02zAJHnhp4eESrf0GZqNtXBwQYFYI0glq0qX2RlBWa3pS+jk/QP9cljy08liLp3KWjicTkgDIlEuBkVBRFsZz86k1e0y2hDWDlujFnlkbLcXkvrfSs2P8+If9uzY3nWx+Tl2kGP//uSZOuAA4dN1hsPGvBHY9tKJQNLTEFLdUSwa/E4I+0ckwl0mGNrDScCQ6qdYkMhwHVgBJS0NYpzAjMIhkLojEi9RpwWBUGSMGDbEfSJjMuX8rZqF5Go5u8G8f3OvClMf18SK47LS5FYjZesTUoZ5k+XoxlCVEI3WAzDZlqgutTQAovpSysAAhzagCPMYctU4gUrGqKkWBdYQCGO2C3ADQcyro20a0andbhrpbipGmm55CgbvBZX8VfhTx83q7pb2dnSYlh5nZVElRHRAmRzIndvIQZZUOPopWIU5jMke6Fd2I0mOFUZn3+ixt7NyraXLKpCEBgJBb4KBzdxCEbZlMJuHY86IAtfldmRnRXssPDxcjCY1R7UMhjI0vvZmpXynkd1a7dYw4M8x2IcpyMtzqt8VmNSmzOp+ds+AVJVAABL0gwnEEYj/IqheZBUyqlmogNnLpPzKRlISV74rKk+JNyOqxW87tvO72M1ZJR/DWUF8hqh5NeDtwYKic2pmEPEaxxzrar942bM+BN7uxIijSenZjTDKe0WCFXiH55SOFsk+//7kmT2DAPjPNOTODLkU6dq0z0jXA2JJVRsPKvBLB7tJGKVdl/itas7guisCQHpvD3yvn/FyY+ZRSKkUiinJCIMnuNKhSMi4CENGGJUCO8p5wE4IHBcS/R4aU6R1LC4iGy50s/8h/CbQeWKzYQhd6V5aual+X9xTmiZZ11zkWHC9VI66N3kwACnf8xO4iA0h4y7aoF2KEM+lsMunAEwArG2nl4y5vBNT5rS09b1atZ1WNtS3w82LNdARk/6eWL3yUj91a8lcZfP8eli5qzrgsj5Jx2lr5IIU/PfiECgE7jqs9LWWXhoTgAEpyXG01LStb34kyAnVhckTwoBfzKBv5hcnLO3j6l5y036O1Md4U63ax9W3fVXOV9iiEhSke+3bdM+7qh2aVky6JjuIoUECAuAe15Zs4gdcfD7aRAqAAGmYn0otgWMLBAV3VGYe6JIqbXBibI1uns5fhf69aFkUuu22m0+UruvBD0sgN8oA+j+MUlGjpLIw+dw5G8aFMxmawq2pXr/BZr+dve1stW+9Wv7dN9GqWqkpRu9IttrcvW5n6X/+5Jk8QwDvkNTmzhC4k6Hi2ogQ12MFQ1WbDxrgVUeqwz2CXKrl/p05k88+xHLkROGYckGErZLBUKPRqQRCSSccjKjbk31ludyxjyJnPFAuI9v9EJNxQ+U0k6/1//+f8EOLJ2JTc4S9F5+DxiiLusPacKHKa7GVKOkc2bmZgwgv/CuAwUeJdT21xfq3UCAJSbtwA3mahpBDJHmj9ppiEgYnRJEg0xNX+Xj3WL+01q1pebEmZ41PB/3nU0L+XCkMePZDyD2Gy5lMRCKUpCEC0OyshXd6DVFEMcxlSRWLmbMxhYhCLVS36aNq+MfydUGtoP5cWA4ICSAFJOW5QhcWUz7RVwYDhAXjUwuLSaLs3Y+9zV2NRpVR++RzqAOGmlQQoGAYGNkTTZsiaoWyUCgaLhF1+BkQd/xmwBIHB/wfC+tPQ/7gyH539tjAEAUk5apwHhqL6gieDrOBiL9MQt0/IeZkVcJ889+E5qCL4d9/NIE2d01WWJPCzcS52v6Xm9RpuG6ZKcTrRTZGR719isbv2an/v5uhtt8iPm18aOqX2KnbyGq//uSZPGIA/A90pM4YuRPqAu9GQNdjOFNXOe8q9FRD6wo84krCJgiUmKA+2dEHOdGb5CWZay4ICGpBbku2WUUYVxdlKJMRBZ0QKZIqfq6vQq62//n/FtNKidy8WfC5+eIY7TaG6kKjRZYPf/P+1Cj5WTMyB8IgC6ZsSf5Me1h4wWLKBaUZJOy+vUwfcdyN1wL7U91pFzJNIs0/yNJwmmRZ1T07U9i6yuJsw5HsHOYTDFtWPPi+6kbEZEyjjGp18jCUpAlQ4TUutw2yIKcoiIpVHM40jCmb1ZpU+FCc++Zl8rCHRIxnzZaJsIVDGAq30ogTkcco2F4l4rGHfFj39A+1/Iz59M1PKTa1KLUb4x+ZflqTUiJHEixDxUnhqU1BI0Jf/6VNsPtREC3CvS3V54NSE+MlFc/3dlODQ9TmJElxf11AAJTluohRNXqI7uLPS2kLd6sWhcAgw2ecCs/Jj9vXV9qQnqKIpCtXn6Pjv2J2Zqcy1OX5rvbs1b+VZ97rDtTHu8rGeOGYxIpqTypxwyhnctikeFVYG/A8ISbuWSlsZZu///7kmTsCQNfQtc57zLmS+gbWhijXI0JTV5HvGvZWhrs2JSNd7oWiIjuLIrUL//pTNjfYohn+KdUMCLu7CM6HyAiACTdtoj1dXDzFHkQkcgSyw8boEL2qLCOzs8t3DKqLd75Z+/z/Q6xwzpOh/38/MiJyYzAkO2TtKdJPMm//L5eX96EAwyKkdwhC+oIpJsWjylABJSc0polCjGkdiqP27BHRHsBMrhxfKcNRFc5TNGZGgacktNuAiXKabDNM/fzyeZ575vT6nvelcbpXcKlCSFotymZTA7HOAjbIVGRjIjsejWZueyucjCAc9HShNL/Xa/noco87vuRGukyxgcEQPEBIrigvgPYFYLTckZBaZe4TgVB2QjI1EIbzBSZq0biwBOIgkLWt/9sxmPcpgxHOr3rkfzucIIIjOh0ZXIljjqc7/tnJBESoIRe0+QQrqEZQRMo7T6Nb/SqAKSctwvCaUimFjhfPxOyOlyNKKZQcv9dv9q21c6Wm1urEcpvnOaWr98FHkXmqSNSiqVZrwzbn/Invfv7SkRMyGKoVuW+akjKv3P/+5Jk74xD5VbVmxgbdlIIqxclY1yOlXNeZ7yt2UOjLWhlCXI8Ino9HjYBhqkhRioIvWvYQjMX0qIrRKSSTnZKWFFA+xZ53COOneskSIlqOBTtRjOzPLz/2z/P/n/vMQ1DOSnrbMunIqucogxZlQzJKjVZUimMm/Zle1/wT/i1TmcqAClJt6E9G12lYx5SWCWrxuHYYZcVqBJRoEvSqkYqbOFVMlfSWzhTuJHYF5H5Fe+vM2KmXdY2fvYYWM+Z4d5SxMzhhWFOx7M5OTdYd6RCSokiXBKpyoXHJjViU0rrJarQvWQ6V4pH6MCkLJRWHADrMpQlqiCATclu3MakklCT5WfjgHQJwGHkt87/l5zK8VYSaNqvPh3k/pBnMtXhLvhhTJk7EyZrGUKyLpu5sVrop+62zav72FDvFY8hLRyUAPebMOlJpoC9AABcofkyFAoCHHk0ABnSRMdkwxBBDC041BWDGp5jkNGFQvEDHv7GpNICIEBy2mdBJG1KpO4ca3doZmS8mPh3fRw8iF7k5US9bt1M96a4bdSX8fxBWTtVsSz5//uSZOQMAu002hmPGuZKSRu6DMJfjkEpVmxga8lPJO3oYY173m1yyPBX1js2Mi7dsR0yTT5Ahyg+3+BIUPo5zGxXGwkiAAqjFKltIBGywix6FOQdDYZmKaXE2Z/Ovr2lTpp0Xb6hqYbyJyQnNmKPv70TaSEpFDThFqurg6nbZ/n/e8/zzjT0iHab24/f+NCCvQyG/Px8UNQgIt3/cT80C9m4rC5iSiXORmJad5dBvDKZJBsG3/KJGfT7yN8TfjalrvE23/tJ/H8ENfI9s+PdnNSZk4cM6aDZ559b/0UUSYZD6SRYOl50ILFhRKhhyQy3qRoeXUsRaFkcu/H0sgVe081Rq9QRXY6h9MoEh5cSOrqyvazd1Oo048qZGFiaAYGmg0BQACyRzHdDrkMGN0o6R1L0tSt7qPV/alUAB/UNBrJUhb8x6IKTBkIEVTVix1IzUKgh0EiBPUJd4YgODvGGFUft3Za5EO33iSjvUT7RdskDUl6GonSMtbvTRClrs7AppNg3lqiUres0+hLmJNZT4ZCHKxKa26ui2XudD4hqbr6l1f/7kmTsDAPfPdObODLiUoibEiVjXcuU51pnvGuBEQzs3JYU5A6/d3uqVTT9W2uOo1evhN2euQwoYwWVr6BaIuQNpiu3RotFIdxY41Zf1d+6+K79VM5FMQZ+Wc94oY78HenFY2dFjQjehPP8/Iv+LEshnD7pnocI8cwRY5H4L1BdQ8oXEl51PqLoF9aB0MjA3oFjIxjHDEiFRe1szouQrAB9VwkxCPDgNAk1596JtaW/cit6UJ9yyXwNTXaCncN0XCbtSfVvSu/dlmN27QGdB74oSJGKEOpTqIQjlqKKw1mh4wmCeBKDQsYpmRKDBetFRvyf17/vw/6j/WAQApKX+cnc6GtRAGsPgcg18aFhZABEgYlyN3vYoPGPG1DozFtG5plxPcbBcbcPFUoEfYKB0oZRamICCAOBmEz1rU87N62OeXKgW/V7zCoAEBSeSEe2JNMJEsLBwDjACAHDQ4r5MCeI4TY/R/kIHVMr2qKqqK6eVhZ2Jmck5dzgobOwqdVqxUR7qBkdItqrVrconbYaSAt27wt38IY5vffe4Qx2nLuvsRr/+5Bk8w4D3z9SE1la4FEoayYlY12ODTFKTORLwTcLKxz2GOD8x/DpxjNuptFsYQ0wYekYnrzn+PN3r3d6WnlZLfy2wYDUE5QmACBhDQV3GVwxzN6vSpZQF1Ce4wBzElinb6HGtcK6O9IyrZb3CKcQEYWKIUAapyESavp/+7+u73kIyUYGtXniEZG5h88yH/+BmHgIGPAFx2w/y4AQ1EFEkmdCTlJFnEfOiMUpJE4YixJk/FFnQtQmrpOYSjmXm3UZ5BhNbMWjUqKQxNVHFfXmU7hNfsBp7j/tD5lDDM2a7mKu4RpTRi0Ks94R130x2lqyV3d/tP/prfcdsjfn///7ZHz//O3eoIQefp6mwp6gQEQnWionHvqrLaKNsOYu/ALmOGOSXJycEalITiZFj83vWY95k3HxnbGusebq80+4m66u+YRIriWlHu64MqFMF0PGIrIazwh6JDP/NYxx9fZHF4gCkFjByGhgK6DpHyo/G2gmvm6ljLrdGMSVgtHU1QBlaRRF1mRALQbizZbT30kFkTyw/8Vmv52qNMktf3c9bRL/+5Jk64AD90nUGw8y8FJGqvo9AlxObXNvRKTN+b6tbbSTIb2ZihNBkuxcUukzRmz6jHGqjE4eCnQjBivEEujSavmCQtYvyGppWcwaw4RJ+jzY1fxZf+i7n7sdfX/s1KACVH6LET8lzWTxqaWRRPXXP0NZHvXtVvW6EvdSgEJEBUeLCcxD4CWw+RomD5lCwVHnyYDCgJBwccLAVynxY4SRebWnBVcaSY58DB3vSeX9KV+KSSKdlHUyXbtagWitj3bXGU2BMW9DHmceM76vYISZFSGc9LTNro57Lp7zdtst4hxDClBSMdZDRDHhkRrHZCKuUNj0aXiGrmhbsSUmchMNs1bnw8vlYuYczquTHs/cv//omY7DkJIpO7Acqvphq/w6ovcugjLNFQzIJvGZm+/WtFISYRUWedlZPN3i6tUzNKZr/TzP75f/T46Nf0ZnZ66lDatM2dm1nzP+l3sL/uG9vWC4C6ga6AAgAIKbd3TBEabD+wUgJxAJ1AfYpYEBhCPw9TUVVaBAbCQMAmIBJtJt+aUNkgXlm/+2EOEpo6nnSGeX//uSZNAIgutA3EkmGu5QoiriPeM4DIlxc0eYbflLJOzo8w18KsTo9ZH+r6WdLl2cpP+2UvmWwplKkLixT8PpKRkNhVijxUy9TjWLA+f9YZyCSSnWsP1XI+DCmap31LlCyQJfBA3UYMT541YgYsGL5Bbv+XrPcZGNeN4lQj3L+iyXtcnVHUtz6vFLlIy8zGYhqX9lufDjMq9JYArSPRy2l8mWUlVtgxnIDkVkCkgAAUnJbCPQlSDywNoEApISEvE8IDJCCkeoyhASutZDtXLmvei7syrLNPt+Lvx+dvIVA8aEScpsjqpFaRXC2EV9MSJObNTTBQnKGhP3XWE/Q68Ol2kXV/khf/8zpfsf3wcemGgApuW0AjU48bhqGJNlOWOR4ulPifeqYZ7xeUylKc7UvnsUJxWdp/3t/GzRP8qXGOHC/F094apbq46sTmIDYwgyJjKdKlT8uHSmVlQMlHitKjBD3PP//5qDkug5p9SiAEQU3LtQF2X0xCZl2YSrcHsYvo7jEQI1kofg/jU5gfhgxEqWrIC4PECvws+Wx6r+6W/6RP/7kkTchAMrSVtRKRr0X4orZzzDX8w5U2hmMGvZeB8szYYNc1NWcs25Gd3bkmSaOWTUmJ94iKxMaub03sdmC0ACozd1ZXSs7RSzqkIP////ZnCggYCTw1kSAAFLfwNiyMU7O8dLhseSSNKmQycNYHN3t/Cs8iV3JNZdb/VbsS7mP6HLzSPJyGvDsiVIyO+yZqtMyMIVFUKpGz9Uix2hIASblqjREBsgkhiEGKvg6H4EurYMmU8wgnaShBWRcoiPvEBAeYwom9oi3u+r813Srh/5v8e4sbaeWj7EVKNbGSnX/cHlE5WejxuFqIX6h/M29xEvr36jbyW03bvbMO+Tr699v/+VkZ///43//tTznNj0khEUuJbUbYcL4dGkd8PLKYXuUKoorCZ0HT+XaOrmfig7OwvCl491s+s/yUc7jhDhnHhzKOjnDRDQTlVXKR1YUeBUBvGsxZSumqoElNu1eAahIg0EPOI6gSDif8ETNV5QsHOieUCOm02AxzekFIlGYdKiI0do+mKaZ9JUet52tR5S1o3v0HmdEPNBQ8DDMy4cALD/+5Jk2QgDRVJZuesa9kXGazc9IlwOVVVebDzL2SEcLqhjiXZhAHjgzHkUkWoMZUBAtEflV5W9tU/h4b94wP/Z8Sokl8iQkkkpegcaWo3MjAdUiziBWj8oELKP4/V5xIhSsZJrOmfMlDfM9HuiGVlVpF3p/rmFFROphY7WwhyVdlNJaSU9vmowNgAAlyuWdyWFRQQGNEILc8Cr4zwYyIKDAIjg9spGMIh2C0CnRo1QdBsGGgt8GtlAIcGMvT2BQcnur4ce5ATxvbXtsFll0GARdBYoHdltXaXltVZb4XVtDvjOf1ZBVN8LQ7gWLztGVMtPaHzvrb2rZ/r73j/8+CvRObl9FRQDEBkKC5Jd/x9CSnbf5NAwPBwBALb9A+YKxEL/6p0/LRoZWFX+u4M2cFSDGsBrSCCWI9NTxUSAEBFFOcHWTyiWcSt9iUFQi4WLSIL98GgWAABMskpy9xMdDsQFIRThhRYckCEDIhxJ5YFDozBWknthEdbTfaUY6rLJK6BKRRM6Zkil/wwv72fwDelFDCZb8x9i78guUdzxWyMM3V+U//uSZOMMAzZWV5ntE3ZGJmuqJKJdj6kNTG1ky4E3k63okY0qzrQ+oCnMUVciM5kSJChCEUokxpm5SRL3LEque8vh46sz/UWsd46p1Z/zc40/Qiy1pONuQcaWjy1wlBh0qcX2KJYUIhoEWNOArmkMo70S8qzpSayjqNay5FZVIaZHtdeno/RTGPJ7lp7kKJqx733GnEHaUGKOb9ZUtU7Nl3AIQmhGMZqJiQQUPiwVecAiMZJEtRwRokJFuv8BkL2pZIaAOfMxYRFpYg8Di3rl360oo3spuY1Py7hfwo+/+KZdrqt52qUa/jwtx17SLkqjrOw3bdinL0bLGuHEf95aIT46dgkOdOWpGOkCBEFBTSTc4mSNvT1aSsaLBEQFHoXh/gNqOf+hH/1DXUi9YUpk7A6RGbpxYN0iyaJftBvltY8JQARqNmuxpZsOZU5ObXoqAAfvMbzRhBhsHmPCkYADhWLCwdQwHp/MUEI1DJIXLmkCgWumx60jOnEaYPaoa8Umw1RggyQapBkGBAL/fR+30Tmc2icn31oqMwJJkbGYHTNfMP/7kmTmDgPbSVMbWSrySYhrqhjiXY31JU5tYKvBExNtqJKNLjqxVx6dy1yF3UXD755BOII+1jW1o+/Ons4nttrGT7WVUy/Qnv5QTQjre8uWfcTZfpokHbSrFEkD+kIm7RwW0kD8bL71U7RITM0UeoRogp3mJ//71Sxvt9P6J9FLo7an5P/1dn5DkJc53DBajeX0FYhqispakApJui4II8RL3ohqJJ8pMpNMPjy8WdfAKEqY7t+CNtTywMFpVnO3PbEbB+I3b87k1ubG27V9uVs+p0IUXKdhiHdkdTIp1ZnODohmJxh2uL2HmdzFUws0TKU4uhEGKhKLIiJujZzd++n0Id0IZ1epGFzhBAICLdKGB04xaFS3W1qT4AIY9x/RLP6/Y/OdPBz+FmEMOSLNuqoh4wPnzqJEciJZwUhhQ8l4bSzTu3H6FwAinLI4AICp0Vy1rPHFHRzJmeQY1rkwExEgnValG0hbpgBmOc0FkeP1wxWxrdNesPdKfzRvm/x/uO80BLXkX///8/fn6Tgti72CbcpNrh8pB/IiKkuoqZPKQfr/+5Jk6AwEP0LRk5pa4D6pW8oYol+OPVNYbTyr2PIVLWTDDTbkq4r3tVH05kU4eWqnpv9iM2NeCNshNsUNqy6QItSSabkHB0hZufOwRc5QwQRdLU78Ja0DtXGU0VaRatfOsvz//8jfS1KeyGRZ3NTVDkUyEMxGMQgw5TiJxFSHUBo0qDAY0xTMhTjjEmU505htap5KR6xC1Nk4BOVJ1luIE+NhlVr65IHmxXSkxPLnBSSVN211cqerjSHsorv703cz54trvaa89W1yx9lRZcHAdQY5v3KERf4Yojdpd/z89tGe33Hb3sZ/4jWk62yGikfP/yCsC4GJRkP+pl6XV5gUywx9R8OQKg6zrfac0kc6KILJ0lhU+8FCE4ZLDWLchcY3IboIrnigjOsNPAgGM2DAgD4UCQDFj2Av5ZSVAJScouI4N3p2VrYJp328EpQOtgOwxAg5tps0EYY6ZNudMSIlXtOqOs325UpHzPJjf9ZYWsNselI+WYgukTVnOR/NSQPBJSJYERjKDSYevSZXPEyuqHsTZAAhCLRDcOgXBscn30T///uSZOyIA7FQ1ZtPMvZWqVt6JQVfjJkLZMeky7kECS3YgYzm7csAMuOgH1AFtu+RI5MEJ7ThQUUKBxZe9NEuE8LjGKXwBLBFmOZEpCl5Vzl+ed6pFLK/rusaBt/Ay1e9/nz7w697ZEyDUPdzGM7mMJEF32IUBTWKqnkKaLlQw12RXsOIRxRp2Lc1EFKEZbGdUseaxE9f6HF1GV/STw9AhAKCmkpLKuHqvDdKsMlp0B5ozeROYgmmkaWY5uqsm3sMPJpcg8C4sKjh4oKDhYYSDiGHPY0wULWBp55Hajy71cfPX/1//t/93/3//3dfVVY3WWKKkZUvWLr//56nlFulzuhIaKKcqONf0kD2MdO1jVeJwkJN7PpKc5+SSFMucNRNGC9XLWEEdABwDGHAwMDAEr182uVHmXfkKKfShnQQ6sruZsnTaDlM8iEJ1pNKXmK15QNemfy7//cXI7/uApU21QAgAFFu8OJsaHxdcHkDIeA2vXReyW/927Ljsa2OFZFK5ZBFXcpb8lyI6Ws+2y9pV3YtLu6mI7mY5+5zsVmU9V/6e//7kkTyAINtT1cbDxr2csnKk2XlXkxJD3NGGQu5epytHPSNd6M5kIQwsfcA0CtS+JIoCvWLywNAgBmbMIGNFeRyqzPkh+ikNJ3bhnNKUdHlhlbvYJE2XsBIlUQpkHGGUV4YgZxncMQbFnjUE5v1fFGeCCwcwsDbDoKMQE7wmdeeUBnicC2RVukaST8SAApS0SOzKnhNXJ0wQuguER3YjxlR5clGSokK7pC1aqp5i7rT0cv6xMWR/P701n7bZjz9fO8IxvdWZWFb5+Zv9/Gz72Fui2Qk7PuMzW8P8JTBIs4v4lZj3y2zXbu83GzT/mvKaS9f9hSAJTcuFiHIadKxKeUdkc9J0fm2atg0awfaEEWZNapKKUXT2CSFlbPPYw7vHz6xSsOh5qFQeOCYujGqrgqh3fHsv/93Tsu3U/z381XTdQrQykLtwO1aqmceILhd0o090qoQQBAISuO1FbMUiiw1ohQLzE16LPokNPCxe3apA2UOKpIQMIDHEDKRwZHDSZHMcxru1Du6vbV61YhjpG1UiRAewFLgAtqDADWX0PHyw0v/+5JE4AhCq0BbuSwS7FTF+2Ysw02M+TVqZjDL2X0kbNz0oXvocXB/Jz6TGkTIBACm3N7UKampabI1IKwQw5wWHIKMwy3Cy5FwMm7HSh6FDvWYHikSiLDihHiEohzV6IuC6Deqbw7XPetlt/uxExufo/k2UbjMzHcWExsxJ6qqwyNgaOJMB/2MhTuyGGFEE8pSVKBBabbkm3Wt0VRIIU3STEapqXl0RhQ5tRbiOi2gM3UwZpHKX4kNI6SLTGY0nblTJidSti5fKRKSilhqTq8Mz3mcNozHdGVGcmL+fuQeqQEc6Hq1RK+pGFUUEgFOS8cFWqSSXTczOGLHIzRZYxwAwKNcihjKWWQdyCpfZR0+PLnU65y3dgIcVHHo6TDAmFCWCBDbMtRIcxByFpHEV0KHZRHDt0zK/oTn+cqmSOV/4Xu7+lA2FwkYBEwfgTgFAGABEkpOD2ZdonioNaxcKiLCya8nVVLj3wO9731eEoDAGhKEgp9Db2bf0XTV3e3ZKawl2PMwTYLOyU2y3WOu8sty6Z0/Z1zem7GRLujA0drB86Jp//uSROYAQsAvXDlpKmxiSntHMQNey3VRg6SMa/mHJ+0Mww17tWv0i9XTFTkZQQAJJFwSCMnB4RyTWEnbQs2YPeRU1Q2bq4bCs7L2TqjeyjGRhZkpRZkimvgLWl2dBcZD1ldS3ZbSOkcyObHlnezRg8WiCjqE6lsH4bxBdBKVtCK+GHj0oKCtf4OaRGqczSISQ0VU8oIpTIoHZhI3WH7nH69lsahWFqOBbj6yb5MgICAgxgMB8C9nLonjM0aRNuGyszHRlK01UqpFzOInrJqE+ZGgMqozBaogEZYU93/+xR3ykowOXBwKPXsApNyTxZz/KMJHih0rFEn+UjOSwSQ1EkNkEC8YkQroZK62ItIMBabo9acl4uS292CSNRQ9/VJqoUbYPqTHaz2MqmaAnVyi1MMYgjslSIUyLWTP8M8JOWeJWCGM7v///+at9lYBWeVw9QAW5vqIxk0/kvEBqN4eAmEIj032aobWCAaLDZGhuC0h1bTiP5L3Ck048z9XI1Tcjl+1YpaKPVKDVi5jr9fSf/MSN4Z5GcPecUVPZG4bHS9JmP/7kkTpBELqTFxRjBr+WCg7VyTDXcx1CWRHsGu5nh5rDYYNc9y3KFx/INnbpkuhcShyes1Uj7Ec08orX//X//lGgUlSQCFpDaacnHkJh8XLEI+wUulE9suouocCiDozauWRGq/4kPQQUJtMBswC/7Wtf7WcN5sEDFTr8+x/5W25/S90QUOd2KLN59/d//vxI3GFoEYCiScEgsmQi9pFLpdb8/AgJTQ85PrdBeqhGoZbNN3RYyl05u1oXRu6M8ARQsWBCMUTkXqqrSFKFCkVih/PfOPfIiAzahSeozK7sOpNSHV0pW+RX+MZf/////4c2ExYhAASI5ZeLEqZ7JrNMmqRCwkIhx0FxUhLrU0kzLW+/nBzlaQxhNlt+1kZmkOLd3MdqJZZFVg7WzPz7r9PTViu+n59v9StkJ+jMcWRwhUAAFTZyjKjLAzXiwqMKFYQECFUSZbzKOA9UCzkJDu7jZFJu7R0FSWVYTQKRoI1jF6CGpK+UljDjRd5XGltFJC+Mg8U3tnq4iznhb/tlxfry7o6V/y+stf7N//mVeRNbdP7vxj/+5Jk54ADh1PUmzga8E6jO1olJTnL6VNo5iBr+TIp7OiSiXv65d3++3d7n/VJcFchvRh6RwR48sQyFiB5ZGvb7/hmAgEgCSJTlDngo3rMG8SkynYEEDOju5vN+RgjszcpGIs6XelJGPqznPLOkZ//oT1YAajXeudEs9f/9hlpggY5yB3nrHQ5z5COiNapzmIOx8nKFxAEpJyzidI8vahJ09RSEDz0YSvYVkNv6k12ItRtcLmqkXnJ0oX2TrU0209mgIw8hJ52ufJNXFHYkOBsgZ0EzAKyWBMhBQXy0BxszBoUzpFJMEBQfsrz4dCfB60nrFkUBXMz+A8SLYzy9KObRtMTO5OIZPBoWDyrGdkVfndjP9fxYcHCgzKimBU7A62v2rB9FHecZV8sWOZFDnewlV9M5EYD44AAEASRySKI2gWRTQknogSCDBTxPGYIAyS0jpuOXnsdOiEUDRwAIEul5FBJO4IUTM7bEY80gFEUZTG55JBUM2dVBRNu0o0kgiubUQILyZQq1FdHtagv9T9NvfBSMowju3CEX77ch9Pkc0H3//uSZPCIBA9F0xs4MuJSKvtKGEJvlEV7YOeljdnDpGyoYaV5zSIje2ePJFa4EokpzlwFnZcBl6ck4SDY0Ncm0ej6Mrfu2mjmHGhqoklEbWxCF2nNGoMlZlidkTEUNQwnsIeEWiXI1c1l4rMVkbQZF6kIzu5R5RKtm0vNAVkgmWRoFJoB0StUgfDI3G363qYvPBZJsyuujkwibkS2uszSklZS89x8CMhFaLMCAaGgEEajpIIRrGQCFOVFArlmbfprcGBichKIZkQy6inS5UJO3+l6pv5ZsJN4zoxI/lF3FOoMxJC1aEGcULkxsEQQ1rye/2Ot3+f//+wHEIJOX2HgII7GCaA4phcfkYQ5aRh2Say8dmfYn6axecGJ14JPxLZvVcn/10XQjydkJnR1VyevDZbVpbEaM/DI4T1CdFFosyZ6T1ULMjNrPVYmuDxjgHVb9zUGYc07/gcbSLLiDEzWyIDVskVJvrucMUX3/HAQKBFH6kHlp/WCAVAAIEyajYLGg+OJhkNGxADzwAcEAlD5E0AxUWBURy7Ntz/rWsYqAaAQU//7kmS8AAQBWd5Qxkt+TaarfBhDXUwRJ2zkpGvJE4XwsGCYnpdQECqT34wbiaUCs2YhYMEAMjg490YxPYp8MEzb1FC8AqmcVZIj3JTJdVRg6MzNGrMak6EEFfPdKfHkNg04lU3BU5vgUpsfqU04RQBFFCigHCo2o/v2X7Ou3y62RAAO4TBEH1UK50u1ASWtMn8Sx3AySfb/TyiepEdEgrssspXKGYJYLFxKCoSCgcLAQOkqkukTygmAjQJw2ZDTAVWz9X9QALbv58BGS4O3p3J8635cSIQfO1oE1y9mNe3fazitPvRLaO7gOLwUWepPKdlM0NqprGNAystCGeAhN4FwuRwoGkGho1ZOBAyU1cFBtpqxlN0I5IJKYpSIGB6HusPaLXX8FAJoJSdHdpzhkhazdfujWjHsyBvZ9uO7Kd2s4+3rOMlsN2lrEWpLaVE5me2ZFFNHVFgtfI2m5zv/9YpF1wtCsJ2mjXv73boApNy5CBkDZxJRddtO0qWB4yQJ6MuQamfZSZocqXm9/P6r1Z2T3K/E2kIMdUGREf8yIuF5PET/+5JkwQhDAzJauYYa4kRDuzUkw0oMJK1mZ7BpiRcS7Ej2DSlMHR0DUJWbJj2jMzwmvtkxpUVerXYxE60SZcyv89XYlvRYn60KKpIVJWWlEtJNzLSIpgxaARQicnRFpwnJCrig4Nb5Uz/07NRg9GBM7t1u7xDb36JalPYm6Mxio5k9lsdDK6EOUzi2EhMF3MblMlNEvUsGVs4RENo10Xt/ZWq4g5QzNXyfTRqMsrXS7ETVuY9a1qra7bMrWk3ybZaKRia6FV855vZKaDS7kPn5rL6MSbP6H25W1abKrxLDyXVmOHK5piPGywdQBWUkkopxwTJ3P3kT4gq1gymjbxHbO9mOJ4Qrs0+vLUMLuuVd1m3ZSko661br17TmdqrQypnTKZ7I97+1AcEoVSATsixcNaktLZ36wFUAAAu+DXIVgRWVgGWDAlV3SU6csrG5YzeDUV1VoNVXg5VX4MU59y6F8KGMRuijNE6tBG2cxakprl+5e3aytXcf/G1d5mg52gtCQurm5Tdyvmf/Pp4xvnfP0nIVvnVLhLy21Qyl5czKe6fB//uSZNoIAvBRWxmLGvZJaEvqDGJdip0jcsSwa/E0nq7ohIl2nZRRDPjwCEkEpuosO1NGm9RRoSvHnMeUbKPTab5oo1GS4pTcr6by1xnTjeV/P53r2WXsVNiRIx/PkMQ4MiesK2BjS0XLB+qYb2QeItEg/NDWcdEI1NauEUyDBYgZJR7Q2woymzFcuUNAEpOSSlzBzIcjhsjQOg0li5DE0ElGubL9YGu+RU0jTKtXRdNxJM1n8Gy/NWaucwVWyLBwnPaSkS11C4Y7HNGfa1iJSItUsNwYsxPbnF0BdZpCxgR+2RPOsqCnElCEbCW7qZwEACS5uULAAjQlo7xmC2qRKLlYXSBEaM9RxXPDTSElILlnOpd0mo9iVtlwrW+r5eb054hgpQri1MGsK10QjTOEehl0sl701JnOjFJkIOkJJqG3m1KDAo5i1j4U3LlRzeB1AJSl3XzRCSomOJEGWNw6iwn49MEvwe060MxvSjhdKqrLjJld7EYnKs8V8241BpNvJKLDWcffoclLYaF4wxmM1pDEognJcpvkXnDDbfnjfRLFOP/7kkT0DIN8TdYbGBrwYugq9z3jXIxxE2BnvGuRfp1rjPeNcCbnFZVygld303ftLQAAiAiNrglNclWWGnoFBUe9CQk4QUJ2tN/CvOHEj+lXNU263b//I/9gRrEo5HU6XB9m3UwVc8jkQ7WR7IqIg+s/Uj9n/NRUomxNN8EhCr3JVywAIKm9K3ABNaLdRNQMplElWX2vLVLB17Qh2oxfcRr1HBtT9SrDD5FOZzU1Vsz09qvJ6PuO7+Ovofxu+c8gKciIcxrlG7ItqqdHQO44V2c6MoQxyIZHt/Pwjs/Z7+ptv0HKFTyZKvULnCQgwCSm5amQ4HPgkKvfSD92xgUdBgBTgiDkdeaV9TjPrORag/6dbn+BRin6gz4W/5wukbf/L5gqqHRRo6ZNcxnAgwQw4pDwNSxVRkvtIuVDuigLAMPoRYzeSQAAC4FsNJNYlTprGECKorNwJL46QOAQzTOa1QRdkrxwDTWoRrCk+lp38nqLuF7bixVxIq81//tTGfbcCSDC7R00JcSIaQADjo27rGNB+3RSU0hksXoUKypw94IhL5f/+5Jk6AwC7zhXGe8a4FIJa0kkwl+NISdWbGBLwWOaa9z0jXKrI+vayB/r/CL1P4cv/l5f//+DAEAkk3LME0kzAFSLju8EDMlhZM+1ZibXmkvdLW63dV1Nw+/DDCiDoJWj3xPoPDioOjaqDRzMTXylyV/N43TEuhbFFIGITFD1OOVvyjLL1OeNOaOXmgASXdqMrGnMy9paAAmUulYzTWyv8HGBtV5/MidNtXSv4UF5N7VzFjbvAiUfvJnka01D5p0CIaOkZNpZtMezmu1tFpDS6O3O9Jwn+1Xs1kmt1dzVS81e1va3CcuaBQyNeWaONTx7lvOKSICKxIRJTmoQ18+euwUWYZoIIaLybca8q3nLLIOJqG5GMy0//kX8ISFQMLZRSIiNKiNTYynSneThxfI2cyIswt4en5jCE9wHZ3Xct63L8LHPNMxFW389hCoAAFKN6R7BdlJpCAbWrUMSflqMle0UQOFPC7HDBPJA5VEB1fLXLWvhrlc5ex0fel333HpXx4MHd6VzKJi9ki/EkobKd0bRkgH2EdGeIgtuCxHuaJQD//uSZO4MA4hVVBsYGvBVBusHJWNcjRUBVmw9C4FeGy1oxA13waiX8r3/pNPy4ff3PwsCv+T+45isK5+uABBAX8JpxQ5GUStecycmCoMENLp8355PmTbasP3j6zh0kKNvdNO/2ejzGeqqeZvorU85CnqYowCRjkUJqcisjpV32/b15GxKiSdwPAnYNOKJWsAEly6+CrtPTqacC4phBVQ8VRmVKakiBdmWdChYUom2BffTPm1ntp/Z3WSLhO4jvosJumkrTOqTZjQIoZmi9pA32VRK5oTM4VUikZYSXfzpKJjIaXhG7qhQE2vkZ7l7d/+fz/hcx51sc84lAGkKR7AWQS6cFwTRDFxhLYVwTkCKZfC2gqHQre1WwvcdHCirs/aO5OthVjZlcFbYZIKJ4jGiu8meSd//4aCoyMRMijq6gnCFCajS6kIC6BTTTlTDyLWScoyYUqShKyHEEl8zYht3Mjtm7pHJPZ/8L/aNmIPQs/lWhZLZbRrlB2iXhkw91H4sZ0SqzyzvCyq3wfPmIsJtU1KTBV//xbr+1fHXu011z/dfLv/7kmTpjINpVFUbDxr2UiqbFjECX41lNVJsPGvBK5yr6PQNcDfGUAUugEiinOwXx5MoUDB7sGMp1nCgpdWB5Fu85///uVDf/20Nj5jIRkc5CqcziaVznaZaqKIRczO5DJRNqQ7Ja8vflPoZK/08E5PqUZOXVv1ErDABKk/lAYFeK8n7FsoKoJ0LXZYQyEFoMEHmIIwLZpsUra/pq2Ga2PZjd7jxp26Z5Ckf3KVkGQ8nRdJ5CMFzaOak8u7RPMk5jZp9bvLZ5lWuLQZl4IAscBkTm0DBq3AD1boFchomcidk3iYRAEpOSQjdO9uXIsCEmwUi5blOFLADVZpgagfxcjbRXJmqmJU9dujI3baoMqKapKv1DblP3donw0LuHZ/8r72qMZrd8YzIk/tTbmbmz6jWYVOOh6zAcWw/i5N1Zr6KIJScsNiUg5fjCCuIgXgpAiRYxvQS5hPEGVKFNiptS8S2pX8X7ge+sP3LVLY9PuPnNota+5NBN4pHHixHUripiKFFI4q0ocOpmTFiPQo4g5lIW5jHSQRkMczJJGiRlQU/XU7/+5Jk7YAC/FVb0SZC/lIKu1okwl/NVNFUbDzLgXGhK0z0GXJCOg7kTKjaP1NFca8SAABIBIJUej8kSHwlLEMsmz12WgjOpcZ86t/Xm2999hpv7k+Rzvac9phv+9R7bNO07Jckwp9RK3PDRUw48XCBUhHOdUkkTrHgo1i//WvvEDQA/8YAUX/D/FsDG8HrAAlO/vCRbZWXeXymAHhM4xZhZx0gYxp6oCabxrcjTdGGSy9PxWvqtWrVaWJ03at6/SXIDlMq+U//61Wu93+jFUSUhjkFioQpJ0PUnODZZcTwieOM5zI5k4VtWO5nop+rGN9HRrz5my2QS3g/pYP1hLCq3pJtuQWStEljCFmTEEAZEO/mZZvNNTN3reXUpvm4rP9bsXkm5Wct0cS8OkjQ9Jsn+4UK5HFuJxhjA9WODM2IwQJoLce958g/MMqk6gCUnLZWTBSefpggXSw0gXD7cn5eNDQD8h6jQCJUpY2tpfseH/WoN4caGt5z7XdtW//3W5wWuW2XbPdd0t91b9215q6dNUw3vt/2Rv4dMw+Wizm3D/vL//uSZPAMA3dV1pnvKvZdSssqMMNvzgFFUmxgS8k0n+5okwl29lgUWCzDK5jpSuXixXDspv+X4Qe/IbIAIwKSScpw4HhguT9iCSELnyZhP7f1/naKdS2939KLk53P9HpuLOEyV9jtd8hYKmkLsJ2mqf//NsojpCZa6RQX0yuOgbSE+F2c9LY7E47+tG/36jv8UKABBBU2WsdSrByuh8I5M8WlfLY6BmaBmJpULqpEqOMTc6+xCkZVVUie449z2Ptxz7jT/fx52HG3t127RdRNcWe09V6mQnFXiBouWQuyfQoonz2+l/f/lKfy4OTtoabIJ2v5nfv+/y8uo/77GW0Z+fhWW/bezg5MgSJ5Gop8GmiRIJTaTaacww6upGIx8qJK/rwX3TVYjTaQcg5XUiqd+/T1/UNKzcQ+Zv5Xfz9neF55vw+ncyL00Tee5ptmVP7kiJXeQKLwiSi+n+/gfwALROu5hLx39EL/RwihwNsAYAAUUk70CafQ9FjHF+hcGho8aOG8XG/HajaMvkx9Y+jo/n+aWFtqaeJ09oalClCq8EsWqf/7kmTqDANjPFabDzLmVyebahkjXc/BcWJnsM35eizvdDMNvxXolnEqGOsjLKUNTIKiqS0ts+95G/h/eRfn+p1fUsspnm3DjOAgKIAklNxNwKp9wMAshBjh3BgcDGPG+PEk+S/D6yk0NQbY5vBHKxEcy7ROamVic+NzybXfRvIsrsdQ3Uz/WM3KRQoOwnlYUUkdGPdl5oLk1y38X3/vqCaedN2IEUm5ZK9JsIaKBJvfVEV5dLp4rICLk6u1FbMbJMTS2Oh0+cL+GkqxkfkwqoxnoUVD5OlaTgUFbHmweQ6esy7l+f+CjcMm/mDIjHB9cHc++P/CYCksrvYpLDwSinIFxVKUZTQSwtWi9toEASFxGmkIRIk9qCfh826q8vqoEp3sfmSnP/6Jcc8mNVmdP773aGfqQ5ylOLBTMXDz/70p9l+UGDQ1YScWVUG6wVHu4ipRAABUmbCBxkW2HQcVZ3VTuFiWTIZlUNW8EGCwToIhrNQ5k2Y9FrFaAZNIZPOU+e49IIfWilnxprcM4ahm1n2kju9fruW/y5llqcz3h+WHVGf/+5BE2QTC2lncuSgbflfnmyMlA1zLNQdq5jRrmVSf7AzEjXJbUPMFU8IJlJOU76BXqY66NIDBlKVW+pgp2kKduohp87f/7rz96uMAgExSZSTndaVB+hEum2R5FBWeHsiQP2tWJdLF5mCJ4ujdFVYZvOu0vRPuTSK2g0NXiW/NV3jUvqkyiaMEUdHAjRzxqB/VT+hNgYGzHOXl+sdEpS/qHp4Qn4aRkFSCRpgAAhzZ+TmAEQLURgJSZM2KlsQMERJZOEF+h4GAcpvqFUr7BibWFRKu55GqrC8b2tnUigYVHp1rG82rTdrWohiMVHN1RghBRgp2Sh1Z+g+uV36MpnkciBWQqUOZvg7D5nfPicuFG1/+z8bjMiUSQSlGVG23LiyNRbFUirUA+Cf6PSfM5qXeyll5lZmMYpzf936KdlbrK7PRHrS8tqjiEB1h9bSThedKnUs16jeKOdXap9CFAAJTlSeBsbPIEJgi7oBJJH0AxVLZImcqEgIpSmIxOUTUjuZR6HaCktS6vnu3MUtt8Xfrw452/+r1VjpktlvVeEO8Z97/+5Jk5owDuVdUGzgTcF/pK1olg1+NeVVSbLxLyRcZbzQxiXbVW/Xaf/5Y1pdq1ojxF//y8VR7IQUCoNCznKGgCp5EUfqk9j/uMkwk0i5I5I45N+VsERYmdZniRDlRmgiI81sThQMMIFmQ7PKcpKVIqHShW39NvWwtT1NUuO5WtuuuqL/20BOXfEqzKaacJb+xEKAAAJUTJzyOSBACU80x1QGYIDkwSQlOutACDEEWkyZO9qqLuRq9KJ+kq3e26CM1HozjTSV/NloJI/8ps2LeEd1lUpL/bXBBVOjCkjTkOUqONO5ZCAU5ynSZPu/lM53M5Vc5SkFVmW3cTY36d//ftR+lX6LHCIlU11Webc5CInrTUCHIzEb5IlV9WqdV1a9rfpmgOQLpOm2X6yN9ZRzs2n+maz5ikdRrKKmZuJtigYDdwxoqGAgwJA9BJgSM3LOHlFqPzx3rAg1alQASXd/K0lSJeIyAYRqxYqUaCEXBljKlMhIYrC88SAfUn0DCHJSgNzHXqLWGYEx2WXkO14OirW1vyem+xZf+a7NZIyZtaSuI//uSZOEMA1Y1VBs4MuBH59vtGEJdjnFXTGzgq8FQle1klJk2OddvJIiTLbisiqb51isTrgZ9d1DUWAG8VmdM0WF/kiFGKLNVWTyO6MHRIxgABAEFtyAec+ZGcxU2NiAsunRIEMDTpaOHHmXXUOiK/aJgznuLRjhw5BRghMGxQuVYZExgAqgksIi5svTly/1v9ZDLgAENW2BfncShjDmCsEKDRJsyCsHiGwQ4SieiHwXOnQlx3o7c8VlloqjxUsFQsPQtCAJ67zN+146sUzO27Dk3fmB0tikyIRohhcUp0LPuSxHFF8aL0QYlTdFg3GLA4G7wx6OkDAaKw990lqebp7lE5etK4Uc6Wfd5SSkpN9vu99yNQtg4Rh/AlqwA+c0KD2wlCVFxjJTdHCJWqFrTG5iGsSHj0ORpHULq5XToqTPJApNINHsKCGF8+R783/9a+z7/bd6bH3CvN+1thWwZHYseQjO0XdsT+W7ZB71nzf7R3ljyiElbqDZ7ek7+un+55OokLtNmIXNmCwABGAATd/4UAWbQz0/KqlThkwYC4NKxov/7kmTijAOXVtUbLBtyQ0I66j2DOBDNWVhnsQ3Jwi6tGLQZvy0hZUyxp5JmM8ZqjOjD2UmuG/2LVE5Z/nlTkPiXzabHkyaSnPIFkJRGRRvbv2d3p8fT+/8tM02T2yn1+ze5mpr5jGLPZUX6sY799ggVjil7YgAGMUQU5JrYOlqJVCpiVlGDKIPYazO7dqhzrjPjdGdj6YSFahvvT/b25k1RWN3a7m1ilb9LsrmMuVndGPVpHTQLCA94u0XMVu/cmWTSBACoAAABgnBCyjTDQXh9U/17FVn30bNduPpRMXTqO0+EjeHbWOt9lDFqp+rkR9yowdnRUZCsoVl7WOIDzOxdmMWyoqDgTjvmTEwBKifHZRNHHw5Z8AqZ/VQm3B2CT1d/9zQnaMA1CMHzi2ICLEcFMmEhQYoYMW4UwpUEWI/zf//0fbtZKfTde3y9+QnRX/7FziGBs4McWWoUroYcUOpRqRUAQACc2EkDpqNUr/zb/yWZoY3abOlQKcjlWxTv9hZKyFecOP3p6OnbtOkgthfbukc4j+95c9YubRS0hAhTnIz/+5JkywADR0vZ0Ygy8k0ImzolAlwMcN9pRixruPOjLaCRCXdmV3XzEuZroalVWCDqiQSAIbcAiJkTCuJ/IzW1ZIwSUnLTrIfiK2RwD4qloSeFPvyfCutiHIOTaJ1tXGO8Z2Y6Nsvvv/30zvp6s//O1UKjO0zsykVCsrDiVKUKiCXQg0h22LX/2cKLbjeT8yQAAub+VmEiG7JV8RRbkqipMLBVSPomQArizSoOMqj+Q9thxSXTDiSYcI3h1CwuJ/X2xR0i4rz568esqmjVmxm81I1XrdPmb51gwqSX/2H3CjNSByVtVQugybv5wcsmVfWClKJXVCMmqp+ZJzRB1DUvpcNP/yJuikjgElKWqWGnIqpZzxMFmGfcujmdCmsfkQayQdFtveK3E58HQ6JRjFMcwWTuQWrMKhIqrFBtFrjzKK0ezOdrKnK86TGr1G+yQNSRn1L35f/9v/hOQt4yGQMhIpnwYxmvV8yDUvVYzJ36SC91FIJVAABolJIqWgMSzjRbVpa/eBTE6OUKwwwoHmyV7Gh6at9yTrMX1yY9Hs8PFtt3//uSZN6IAts9WLsMGuBPp/tHJMJczw1bXGw8bcmxq+wM9g261HbhAtYhQikFCBbELKKpkepEhmCezaHsRF9LLP66F0vO2M7Rf/JVY+KHR9/v6kxm/cL5CojaEQGmSIJKkDZE4tyJeoLoxPl2PWtN6z8K1znZ7Vj9qO0/3jI6wzempnnTBmZM8v8/PNjymmxG6G5EJZdFQ7pMPFHFj6BEJRGJ/1vlOtsqRAAKd1X0XxNbGkIpBWIGg60lRrVw1gHKAWLTimBSWJwYIsjM9gRI8XWbbznL9rnbr5zmsGLrHrH1XoiIshGRFciFLhtThWF0K4XLXev0ZraNccXLvhUKR74xsHEf7sPVv6F5WQEG0Ukk3DAk2XXle5XFAYsdJohiigspTHKqpVyOW/K2n9L60KimNWzQpHZr7/VHTkgmaRnG2c1PiQT8+wV1WW34L9PTlgASUnfFnptvgKnfFI1nL4s4UZXZJUrZKHgiAAj0bmiyTaex5z2Sa3uojsbvd12+bqIfcNqpqKna/V/DVyS/MpEmVF1q7o+lJxnW6cXw8S337P/7kmTViAMBV9xRiBt+UaZLMiWDXYxZK1ZsPEvBFiTuaGKJfqq3zXPc/3//Szf8V/91/97q1+D1gCt6jblli7fJbort1uwYnjA/g2suamhuaDj5fTWTFwdpG6Pug0+rcROe5e4MuXpsj6osPRXQOBwcnQUYo6hZyk2hHlubHn9M6fB8oZBYk4S3NXKvbVc92pGsJBRbkh6mYGIpkoKgCwkDvL6MwgAwAkNA8i5MhhpIlMSqu7Oudnm0w8v/U4PQiv6jgJEbjmhJPItqpvSLcwVCELgMTXDGpFKWXSt+/RnKaeDbpMb4J9TzrgoR5cx7lgIRJRScjPRYBgYt5/YomA1SKXRkd8pzxhtL9SNErykKam/XxKbkzbRgbYsGeDOmlflABYXQMLhuCpWGWbpWqERyBApW5oKoe637tcGfwdEtkoCCniPvLmqD1P8fyZ//+bszugAAU5ZYH8myO4BKAPEGcmFLC1oCcDpzBGGmiJIYEIY3ZBG/yWTRrTtwxYp5+TVIs0Klf65hTbu0cdmfsYT7YZgIq8GXV4ooyIyZUMk0dJD/+5JE54iDKVhWGwtDdFmnmsJhY1yL6Qlc56xrkYeX6x2HjTPEOdJxjoZBDjr5MYtU4fHDBYHwEJhU+0PEWrqUwliKU3UydpNIAAtNOR20WeHMoWwoXUJiiEyCZpEkU1NlfzJbEavxMdvnxi5ktT9yPRfeV2bqo6rWX+ZfP+T0MqG6ZQw4uFygmZ1LOP1NPITdhYIN0kHgtlELBhAgwwwQDOPXcCqGQFKaqkDVk+DVifIw2JjkQ7Mkf1YHap8WDaExuo9tQtY8mZJVwz79b4yfZ8b49/P5vHgV/iGb71783vm6XNiMlnO6AKABZ50EhEKvlYc5WKu5KXk6yZKmb+GJOYejQHR6eMUjECOZk5uSrIfd05/nUFVlRmZ9B2vMqbRKavlxsz6ENJoQBp4cEgVDEIlQItjhC3Jbz4e3FHys6oQ7O1ZpdQAmnfXjBbjbZXI6MM+SlFMgQYRxM9RRGHOCUAyxSdpANN89h4jzdyjybntP5/loefW8Vrl78U/+DuKsdxJ2QpimmHljzFVg+KDW6ZmreaJd1B+QXqq/jNSlMzL6//uSZOaOg503U5s4GuBG5us6JMNdDVjhUGy8y4Esk+1kZI0uGytr5nuLC8b8dk2PkQAAJBlLKNiFOgvEkB0GB/gAkYTXA3mTPozHudysQ7/3vt+wlxCMQEdjOaxxk1o+iVb362VbOjO/vuiJRzJgzOX+qrO3mzPGBNxg3efzvHAApSeL5OgYQUtAYGXHARQgXRlR7TIYPLU9A6LbfaeRmVLynq5S6xaxuWrVavhlz5NO8v97zV2k/W9d/BUY6Ka040rufo4ynHVaFBNrSiMRVqMTkU15aENpr2ZVP/6/4kUwL475FmkAhNTSqu4qiguGxo6uH6Bi0vRCAhyMGURBwyRHi6fuolIl4GLxokVWSX1VRqOqzM2RVMb++ZWOb+8/77rbpmzMe43H0xqIUNiQH3MZPwmfSUjIG9rvgcwlmdW3qQACVdSwAcjJoTFuGUQEIRQoAyUDEFyYmFsD4FtIYBwOo/BSJs6pR66gbw5eHRyzVTuL55Bi56CQK017LSxVMlRPNRBxCVh0OzIiI2vjHOUzXfrfo7EoKobytVmHKDShi//7kmTtDINIUNUbDyrwTqmbKSRiX8zNQ1Js4EvBbxWqTYeZMJDB0J6MihsmUJBZu+kiXKE+MplxFisMBQquGysjGw0BWJRMJhMHSKFiloua7TesMvfPrbUvXZIEXOTO+RPq/QS0G9MmDx0ZjzvM/y/PCCXBiTwVol6Kgg1QcRKg/7GOysGlLV1AyE3SOJXuyIgAnHv3vE8wFWXEbYDIpzJhLdUxeaN1NLQxw02Yux678LU+/u2K1gwZs7Urnm9L3xt9N//85I57HMisoNVZWVRM7gxYYTcxgjHdVRgpnB1Ll7suSPbdl/0N5t28g2EX63Lzq2pACAYpst3dqjmRWEXCGh5IYKHK9GHsWtZY0aHr5rn+b5eWhvZsavEmz9VzWVUZyKPrmxs/wlk859XIc2naf6cjwc/MpcxX5n9O+C5DbRM4J1BN7jjL5s7FyKoAIAJTn44sgkAstcBQSZIREGHDgs+fF+TQTB2rsWpdP1HeNuuKXltFYc6v/mzlmL55/uf4gb3/gdujMZUq7Kikcz8YFBcS+rvbd+L1d+dX+f/t32//+5Jk7wgDRkLUGy8q4GNoGqNhg1wMhSdU7LxLwWOe66j3jXTUS3mL8cq8txKDoAICd0BkRggS6H8AwU4VoocXiaqsO9ijQ/uXLDNytWZ2xX/HVrdTCrnUxy1yZ3Kd3b//nu9rncvzy7oiI0Fu5kMRxK8tv9GY3fzk/Kn//f/76WT8NS6UzkqEC7oIAg3RMCwYKMIiUYRMhAgJhIcpdVJMiSQCQHqWJJuo0krG/UYqyHOcqW8+vFFJZck27b6VMbcok/dlBLLFx9t/cPDIwVaJmPfvNs1pSKQiRUvpl7uM9/NqI+VemoZDRk5/L5VmIOHyAFcCgPncXdgrllPEvJAIgstteOgCwKIoe5uEGBrtFWQ9tHoZyI1xhSnZ30s7a/dnjxWjiU56FoaT9HD2EXo8rZkksI2KBckMk8ccVTjpUqYiI//jS//caYh//+MA4JSTlphAI6ZSL8Z59PkNfqo0HUQ60NSE6fN33n9XT68fYexkVFqVHVdca8a/A1q7vnVa93ml+5+fmIxQDwqPSKmG2mne0p3RrWu7q0Si7ePWJePd//uSZOkKAvNP1LsPEvBZ6apzYwJeDsz7TG1gy4E5G21kYo134FBdLiqLHzG76GaAZPLC8MQwIHcMAoteSmkpKmD8TU8a+Ne7ypxagABDBBSiaPs5yCG8TDEZHH+E7L3/v/ee2z3krTzO7tFNty+dnuNfy38AaCatjPT7L3c3fPgcwmWyNt9ERfsD8tnaIbnkkUzysjzTmIHrJgQnrB+QATASlTIFpqyYY2zGl75Zu8DuHXc/LlGX9AXVb1SFy94WOy/nctvALPEAMN1kP1E+TK/8QZER7v/6/7fX7bGPWYcJGPqfeJvO3mJf/38vSBaj0mCN5EPSRx6N/w7YKmW8AIp4DgEPdARwMJ5ADAaVSB0waBR8+9DtMNxiwvOB02SmZNw9shjd2+1m260+gVLxm23919a///6fxPwDBDAY4CCwQwGP+AVY8Ku8F/TIASiCDvoQdhboXXQiuiVzhkHOvloT7mT7/1z9K/XiFAAGLgJAtFO9choDAVKZJEciEMyHqu0nU8bd2e+nHCEcuP6kEjUJxiypRZptulJZOjAwUuqiCP/7kkTpiANRUtc560L0Zeo7ajBmX41xAV5npMuJlK4tpJMNv6isTCAHY4HBfYXVAePDjAXUQEpMEMLjxHhUmWMbOMpzXRMMqbPZqlW8RNmG4yXfBec0XnBjqr0oy5MgpVE7y779z1OOrmkyK1NzX5Orn5seGVCFxkSTl+iiQXU298Fmf4rU7qgDQlqm0YjAIxiCDdKSC2hmmsdT9BwCbSszQoRFk9gskjjohqYUUsJkSgg4e7byAzaqyC0N1MyQO6OQEFFKhIHYSxGgt+mDFUSDChsILcQzWvtg4Eg8BKM6a8UfNeQBAhSBJACSe8BiEtoR1kekJg9YBEAmUY7viAea2ilOqCLkATVMeVgG4L0FEDOvS2BP+W9vqzyK8IrCAYp9WencN9vLarpgNtqGaGbLzPmPfmmP17OutRumfufteH7S3rZ879w+ioXo7ab/pE+0V03BU8CHd1QHmS7E0UbQlqUIYZ14laFybWGbPWEGHSResjRPIZHWyjJkRkuOMTgQxfQqL2bwiSkdmRI9Vbmhn52Zo8aaYjDxbxRA8UahrdX/+5Jk2ACErWHZmexLcl2pC0YYY1wOcTNxphjLySSfrQCUDXAKJNogAAEp34rL1iaDCJeePgMbAIGJcqG5+LS/ncTqc+QWMkVDpAhQNU6ruq0+KpqtLWozQkhkROzqzEysJzmQj4qKMX3+xUZDQLOfveetZJhb6hbLHPv1/+f/gmeLv8JBAAAMS4XIKLIK1mOww+udWbPj13n5x2PIH6fbmZZ8dSN4Q5jvFyWkedV6pBRIDlK8bI1CK7/1gTOoQn1NPlvWD/vr96/YCgAAU7rAobSHZoyrEEMXjy1ZbOtSbw7wzUXN7o/TdZCs7boLOxroJorJZqRUsoyuqtqgKmrFVY4iakxmbE7ovPTO83oZjrowo6Zw3Pclz7Tg5OBa9QwU7OjoUiBAJHeWJXohvJYGo4SIneOxbQSBQd3aRmSROv21MzFNeDbm3peqa32+9Lxgxv5ZWXlUWZdSChAw4H75rH1Qh+Iedp6R0p5+3W//////0gAS0AAJb2qBhyGB4tN9asWqhTCWOFteGpx0PYBawGIqG6U3opkRYibeNz5fcC2m//uSZL8AIwIv3OmGGmJFZbtWHENMTA0/bOSYa8Eiii3kxAzh9tt1W+mZt+bt4x0ebihO2zPNTT1mvlT2vPnb1cxt7WR/m+udUEzAucEXx77FO9/XlAAAkAAqOWOFDpwUkvVPMIZQSx22kI5qejdKroaxiKIpE1pvWMsy5ER41NCVNGpHtSU9H3VkcaTQQg4bWlOFOOrioG0KX1cH/z//iAAAU7xOFI0IjQGa87UL+gBmERiUSU4qXFFBam1AkRnOzRcGZJDvoxMiqtpVd3NJlsZPOxmkI3XYzFRf1sXEy5xawIExkJE6kZ2LfDVnA7B333/2bfrlCFCAE25UiEk5sOCDUXATCQo7DoLQOBCDnXLIyj1RiWv2UlHksjG2UzsU91dpIX7KqZuBT6K2gAL/3DIu/oXFlTYh4WrQI6Df/Xfr/9/v5yoAAAl3IbEuWC3/fpg0Zl0mgN6JHB9kC8RI3gckhaRJm/1jiBoaRo2hXhyE4qUM1/WHMUTJijHJISWedjPRxdO29R8yyGwfUF6W6NIQea4HBguDZMKGAUBxoJA6EP/7kmTWiAMASNrRgzLySmZ7SRhjXEsYyWbmDGuJNJMuNDGJKWgMEj0uIX5tGAv5YFHHpcARGAASUnO4fVDrEDlMyyLNn4CUO2fym0OmL7mLmft+bepyAg+RHYLLUHS9QFqxI6vHOI0RyTrCdd1NoWq7BEJQDr0FoZawkbv+Yf9Dbu/2X34PV9zmgFeZomAR46oJwFtGgdQ6kkzOp+RhveJDgLjsfuZzMN/M8gO/SlJCVKOaPkJ9+ZZJqVS7rr17omrl63tjlxtgNGBQxB0WIBwUxyOiCQmWp3ez6CKax2jLZWHpUjtYhTyEQtnYzGE/4m0jpomyotBw9jNJPGgAAB2p0I5M05YPQugYpn1Tqg1bXoecbNesLRBNw9+77DeqL9hWsOBBYJEDm4YBMYJAeJGOcxVLqmqohykadY1Ui+FPn/TnKYi2MhRCNNnrZHuaoP5T/poAEaQAAVLmwQ0C4U5/niqyoTKtjR4KGCpZD2F2mCy79uXTw9dQOKjp/zlLUVOhK5xPPZEFmjGIVHNAaOM7qqQjIhIOwILaVSI8hstXSLf/+5Jk7Q6DWjHXGwky4FYHa0oYY1zObV9cZ7CtyVulbAzDDXjTs4BBszeKPSIewqLN08ybZQfUQKpZWj07kKV934BJty2jCaEIyOFFAQGjYg6lRk9v7T+a3Tbuur9gqikikUzEd5oKwPFg+5aS4Ngq0oXJtc1CTJYubfFLTB63iwXfSml5/YgGoQYQBaX45QaBNTeZTyKw6RjwL5LK4vnstuHsX9UixHsUnpYcjB0ZpY30yABkyNU8aMnTmUwLIkEdtqP7Muskw8ldHUthfw7+x6zz2bzIYBoawPIAQ4CANwhD4DNguRKBZxgDrvs0/6QU1bHqSiUnPHAsEA0OR9IgT4IG//PInkDNu177z41p5VYzUiZ7FLuX/jnXwvfw/M6p36THqTiFQxhiWbSMOGIwyIYGCQQwABalimGefdiWtYVff/x1r/5yCGACSk4hh4HyxYftlV/GG2Dg39zWF7RXHoiAfPNTygqTODVkLNu5u2RekTouVzEigogw4w5WqCBhBjQkiHTXPLxnL3UjPDKGZjD01dyoXjdUweCEGrRw4VME//uSZOYCA0RJ2NHpGvBIhZvKBEJMjRjBWkexKYFgGC40Mw019o8K1icmMBATopc1CaZkAACAABg4PmXAoaehXZyrlU4reP2R/AYzuRox01m3hKyjxjhMbfh64G8idTv2h2xVbOaZtWzYskbmXlPK22vjtnHx/3linCYJpL/5eLxb4Yls6tmvajny+b/yf2OBUpy+Voh6QWtW4xPSu7GUhUfCyUmUjjZQb5psxNbAvX+v6bG+tj1R2hKltW53c3XpWf87//PtPGM/9tv1qu8erZp2Zx8793yHuZ+3KNNUiv7/mjfTIVDRQIGu9WTIKfoaOHacrlFrF9Yki7QJHHXlXFokmiv8OEU1fYj/mv1hwc6VIQ5wyjGXfDqZH+5eZ+sYpfWlnFdikS9OG0LdoY4GFHJggCKxX/bC36p//OvuBIFUEkkJwsIQjAWakWXnNGqJ4v9sh4ZoAYINhx/lEYG4PHGmhD+/okKIAFA0qDlFmTVtL2BmFCTDin1LezOn5Fox9mjvqecX9o5QjVBIbEmRa09iGh+47u+SOvCKWm821bxoAP/7kmTsAqNGPlo5jBrkXGYLCSXmTEv9CWjsGMuZOx5sSPMNcwKTi8jQEyNcjGSP8tqDLla/ENeFRbLrzK4rwXLF9apYS8YLC/IftrO3pd4shKk3eOqTWk5KpszJruRnkoV0syBHYNbTfIChI5UWTAfHJke5D6bX/nh3lTRgLM6aaW8CQaEAUEfsHshTgxWiR6vlwvg+AGcJZgOha1AaajNrWdOrJiwwaPFhmWnQ5dJVynaSynkbxlTImM4sRMVFj55QpEAsg9hnGc88s6RFn71SPP2/dq5KTPv19mdBBclqphSThAAgJuOELvMIrlWteaX8kgjTguqPKD32rRiub/OY181z7Nyu2t8rTSuDz2GBBQzkGDqvlnTrsPUVPhuuZFeqxlUFDqbrkrbIZEqTDQ2LBma+FMj7oUJMlsZJCOB/4tpv1wAAE7iEWUglBW4pktJlLWYbfht0CxTwLB9mizvietja6kWokLbZrMjK4OdNXtSZx3KsR+2w3dNN3atXZUFzFEEU6HYjmFmJKxmkbIZXGHM1DoApbxY0jpYz0uqxX0L/+5JE8QBDFURb0Ska7mHHKuNhg1zL2UFox6Br+YOha52GDXN9m+34g/y3JaRFX6JKBKcscKrr5BbxeVTHw+AqTTYDtvzGr7mlJpN/VxW2YdsUhxrO+tgrSIhRnczvO3qr6xuGdN0NSlgYChOEERj8WlNodVWbPDFPqn6/t1tPHKLfEja3rUPCABJTcKh1DmKRWMV6jIpfk3F60sHY9UVMwtYnrHz/a9M6/gfHnxPEjV+V39f66UKczDuk5vjS1qR+XRbpMmXE+pXZ15HemMnf3Vn1kGrW6y6YMTv/+h2f811AUIIV0XtTLaiIiKVEogkqQC06gZsw/1i7AXAys5+82jo3mqbuVsyh5o43bFshLFhQYrFXtvvh//4+OXvl+33c8bVx9bdubaO02Hs/9+Z8dkLx1wmMOwEGFlXEUBIkh9nCP6wzAAAT+FJj0Ahama72HuU3Cdlz0MID+SLgZJwPt6la22Iw1pLE/lveDNayrlhvaxdUtDw8ljt7fZ2ZijHCEiIkiNZmO7O6sxlIqoQlnopnGFkpDKkGBNdSUIKeT7fo//uSZO4EAzZKVZtPKvBaiUt6JWNfjG0LXOw8y5FpHO1oxZl29kQ+HcU35qhofYR8yAAC7+IM1o1hEGjrB7uDQch6CUHawRGvZ7IMRx5bc6ur3ry/Auf2uMyqukBV3FoSksFs3DjwoZkpqZwzVjtqrkfYxkDNBY4oMiEG1h4kcLHBNck8MIwdpdp71upLnDqh8CVSunYfF9l9UrP3KgguQq2JTq162Zy2rvN9+0DcKLHjxY0SuIr/eonzR/BzSDJ5FLMiZlkMFQWYwroNu4bMWJvwWXCpbqChZ7r2lvr2QJmXoLf//NyPnjgV2VuARCTN5r9JJJOVI2CYpI+WIZKyWYExwh1A3TMI/MUc8yoyGPV+qa62UQjPvasBFFyrLDciJBMdAhjITEUcy2SbM0KHUXinlpyzl/zAGkLiQ44oG4aJ4x63yVxJAABV8JEAPiJAMoGSp2alTetiT3WxGIc4qq8BXR416rcLLysCsajWxysOKsm7Zi22i2k49YOyyWilOhIZizrk9R4rwODpWgzqI+h9oFCL/76Hz8GLDg/wISF////7kmTtjgNNT9UbDxLwW6Zqwz2DXAxhI1ZsvGvBXiBuaJQNdsTnTohDiqcgaWoO10AEAACdwnic8tp3ki0ujkxEA1JJZQXHVfnrTt3txqW3abaGGYdWCpWNlgdvSSMr5bL7oYsKpDFY3UqoJ0sbCgmxo6ahJxcq4UODDeSezadOiqttwaxxMoFfHc5MVWwGjf2SXX4cd7V5B8AwKmWlkY+dgIkjJ1mMujTKdJkleVUs6rhPis2CEfFyaYE9IitcXmRHNL1N1vkNdXmFzs+72tzfe/3//2fd///P6kP+isO6w8WfXIesY5Sd4JRjZlzPsiFGJ+CLEEzloYqARuI2o1ZINa2tiPa8bw3cKJrEaFmmr7p9br7evRCY5KLFMhs5FnZ00ZHpupFTZnXp6OZ/xfTbxyeCQxt+eCPLnmmxtlRtepwV1gAAXOEZjjgBZtYLu0zeQQpxBjWoaAaWCogLLsoS116jEVXOutQy0sWxrnl2UWPVyi5yzq5tuBkHQQBgyU1bDDwnxVDkUR7uSrnOFHRlMAADJnTpUKd2/xOy4OD///3/+5Jk7I6jPUXVGy8a4FUFusdhg0wMSQFSbCTLgXAk6s2HjXg//8EESHvXKAAApwEh0mH9iqi8gsU1h/J6UrQ8NS6nYcYy0N6ZbYq99vpSYbaz9mavFFNsRDQHFPd0ZFJabFEMh1V10IUPnSilCJiZxj3m5b/tsZjifLsBImCo+hCz/Y0/kSIAASu4iJAH6vkCmQKiSrCZp3miI+hM1KCgtWYqZMSq6htov0ElOaf3XyKwvv/l6tte3RnXo68pCmjO+MY+I7va3tslrYk7FuSR79hqXd//0sz8qklf4o+wWyML6aUXlQECIIALV4Z6RgV67zUIayrTk7BORwWC0wkqXN7tPRrSjHt25HSDb2LeVmdBQ59c0MjLSFvVf6HlS7YITGcjrLZDLb9yzznlz+ZCh/8d85mpMheUAABUwGwOcp0OAnz9Q0vp4kGVKdBMAzYUFaxNNNE9EJGG6WxNCCnVqR0PpS7n9kZQsgTx6l3DTbw8XOTz1G1UZd/D0WOdNvt9FNDs8ZDa8PGa3aH3/7fv9v1LSf24jZgE4lNyQBAAgqQQ//uSZO4IAy9JVJtMGvBaJ6qzYYNcjAEJWUesy4FMHqsphI1wAPFaFZf6P0senOxOCVwqdUQbsw0jbUOffdWVSR59+s9Zr7c7O7kOrOKEzh4SLUhV0ZOmiaNWqiSUVtWcjqymWTRG5ThE+gZBKlMeobG1qL6AUc9ywACU6KhEtJOItWi8Yf6DorBlMccYHQbs0P5fKtIPOp7ZYFCLa1YpoahRGfaaJ6pI/eMBKbIq2LAbLEGZqXSwhL/Dv0dHPOCXc5vgDt+HPNXZTMuqX+FKU/oFBNPgnJtg4ABKvAIYYayV4PlCVk03FQOLqUtxJz2c4jJS29xp4uHlr5zA3BbLsUKNFxGvxAujKCIgSVwUZCNyYKzMJHcWezBlRFR0ZfWA3LveF4bg+hF0vhjKfx8yBCAMAJRvQ7PEewjVAABc+xDkD4WJoJnmtF92CxZw3gBgAZgFjVFixBYDzovkI6oMLE+FF5wttZuOvYVanGN4qstRBQyM9SWqwyiFV/UncBWREhsh+BDgg3UBwVqNrP0xyGywpptS3n1in4o82VYhTws8N//7kGTzjIMaQFQZ6TLgWgiax2GFXIwFQ1ZsIGvZhyCqTPeNcKi4AAKnyyiK78O6jpErLssveWLRRlbRVo99fwKwm3EXV4cXdpcx6XriFPelrUpPCvmus0oF7DdXfViuEV3d1VJqSR3OsQI4x3/G0fgvaGl7sbQ/2/s/ywpf+5f/VhfgnjlATWUGwcEKRBgNyx0dl0+qi1l1qZh42ZBMqOFki8ygyaXjphhJVoRznOkaI0vuQoACUQGdWUkZV3Xfs+LgoGT4fpsR9P9Xf5g36TeeEwHOPLIk7l1IaUWt3dLGlBOhGcb2WOtdJpmjZyoEk2ydPEgOsc4Ty6WMotxgvKG7e8Hbp7I5HPHbGeRmUb1UbuFHCRod3O6oQZTzo4oexhtNqV6yrmVPx7eVuVtfrPU9RcGVh1QGiQJN7xA90+6N4kB2AtS1ACCCS761AexRMJWD1LBPrsb9hZBVCgM9n+7bQUrcJQ6honNKR9RwvPUmMhNpLLqM4sYzciUZ4Ea6Ndo9dyKaI/3nwnBawEY+2RzIVSRX0664LD5aGT6EYIg0AP/7kmTyDuNFSNQbCRrwYqn6k2HjXgsU4VBMpGuRkpfpjZelMEQgNlEKOLD1wQiOWAADAABABTtJYDEBQeaeKEOM7KjrLU67LTSKJQbFt9+jXSmKLnV/IKZlG4POYoFi2FZNhBaOXdDudEQ65ONG6sxkI9UxUIlJrTGQyVcS4Moc/H2AamWnLFWxjYkQk5OIzDz4ZdiALw/MP/ggkMpKJkptJzbCDDIJA3wDFg3e3FBgRjXxcXfF46u+Lm/uTWLoYSLn8Jd+sRVXc7uRNtyLhh3t/d/jr5Sv0tI7SEp3jSan1tbPmY+hzCjpcIj3vKjG+ZWoWUliLaCJH2908iNgoLwSXEGaoIkklQNA3EiFBWc3rDDLsMDAAAUFvgQMDcG8nnCPD4c6DEPkhDuiOVWokomsw+iu0ZHWnt8EFLpjLyUWCV9lQ8xCEVTOxrSiS5ZndDb4hETrkkzbjG79puSDVpg4qKUAIJKScrYiAwydmzL33ZzMPpdkrywHO3dKYcamuiQAgKjaJlEjxJqWygXkoxCKy2JB88n0SXTbnNtRjsVK3Nj/+5JE7IADVFFVueka8mdHCoNlg1xM4Vt3oaEN+YMp7KjBjX8EdlEUQVVjZGeoFURCCkx0Gik4EhPA0Fb04Xk4hGsj6qE0j8z4iZ5H/Uvl92f5voGDmhskAAAxUzAux4lwZFPGZPTbm+d+BjbS7OAoDYXxv1BzWz0rGuyCA5AsABswyQrkdCsUpV5erMrVdNWrIlNJLFc/pZX/2jHNpkcChPARG8DJIR6MvNNPdA6QS2Lj6IHwEaytN0XFszkQ7ykvFVLTKQ9Y2ggjVbG0bZgRGqZhlNLcMKIpQXhaJehFXdyNkatTgYDJSz1DiuGvsxmIHlMo4gqyXhEkj2mNZHUEiQACILllVIYLg9u/bX0fUWBsIgrjqEDgFb/x0naW9cvMSdIwpyanYL4zG32eVpS1y/rJ/wuf8Ooslpd4UDsfD0RXLDnRANjDWuWiU0Te77b/6XdfpQEgAkt60JFpC513gfx7pq5IZ19Hb4W07iIdzo6chCV7Vy1d+5rXPXyOlpyQSKoEzoLNxbKIECnJygkohVDZB4z1x1LX/3SOTpXVQWpt//uSZN6Ag5dXWLsJG3RIR9s5PQVdDAUrbMYga/lRIGzo9A110jSmzY1pjlO4n4J5PbRrrACMUkpJOSEUickLlYnVVGKU7G82BDx8NDdsgQkPP7tkOl5yVq+LBGcwEcxBTKRQZ1MZjVLMrmYh1Y80jhl/etE+xF7p/R9o+TQcB4cTh4tKp0V6zhdgSQAAFE4KYa6XP+I1bkzJFRGoChCUOPBQS5QOVsIVkVXURXWSIC9sT896Cq3znx6fsxo5v6KD9BOUv89oVLnVqowUgbLairSVQo0OZefM//7b+2tc59BF+pfn4JWvDIRgggAgKLgUCYyK4mS3QlF37eJBhw5qA7O/wUQR7Sc6ZymwRPVplXoerrlpmfvptVzGdiIxnXOK2AokYyoo0URiiDoVBV3KUhRpSqh0MWkZm+lXQ3ZFL+UpoLqMK+j36jCv6fgqASAUknIbBKAQRlrBpKmZTrMZ8pp9v3/MHzmhbJFpXdX0kKuqV3M93qf++xwsNGhELf61Ix1yXgsi2SRtJMjCURWptkRnnpod6hEuGuVr77/aUrcRUf/7kmTliILmPNe7DBrgVUhbOjFiXIv9U2dHpGv5jSps6JYVf7yQAOH5Ti5+G5RDfh/l//t347ACUAkkpOVAoSIRHh94ph7YrnAse7Af2nXnwO7SHBB63QyJSmMeXUSLaIdmq7jbVGCYlBEdBLgyqPpQZZQnuja1SWBGJlxOHNQheZIpkcbZNXqHspfROdKqnCxAMunSrWdPiOXAQgNJrMkMgiHku/xekkK4v0o0eOFqwNHjyBspbfed2sMtgVSEJyI+yEdN96aBg1kInyef2nHhdTvmAlsMefmdO3PLWiBSoipEgRvpGoZ6cPrs8CSnKK/4oOVKgJpNtuXlEQkCHiAoNjKYNAcBejEGhsP2PjXj+4pQCJKW9NFfMgWRUNfRBgXMTwBNDvWN6h0gSPwt0qObN7A5aWpnlrlYYam5CqUfgrOcHr4m/gFzFXyX8JBQWgJFABSbkvTB2HJzc7Pi0mJy+VV7TDrPBkOkh4Gw97fuP4KFmKDfy6IrT+HOk6+aVkuZ+7yyEz0riy9zbaWe91+//1jY29y14mCEDIwx1y+s7PP/+5JE6YEDPEBXue9C5mTnyvph41yK5RtvJKBruXQjL7RijXfltinm8usa/5bDYLjZo18/7/tvQj2+92QPCPDBBoGsLzIRBJJTtmBczNUiOIhMxKfbddqWMmhzAc3Wbt+Wn6ub6op9+e+d2s/h58xB9tvNaCn+aIkWxCK9/KgGDTNMGIBgZvn8wllFn9DkgJRZKhCE9MmIMoEFRzEDie4fcj4AK6P/xFc4UbUjUaccbv5YcgURLeFVyL7bOXbhCPw6q7pO6p2Q8duDg6vmeXivRrmqscIz30ZEWlqJcpiznFnRVKxlIxCsc5FSxQUx3WT60sceddPZ37yEqhFWrkZaSVLM85nFUdpVksNlDccsSabjac0IeKyWKDWoMuaudab1OR+I2eq7t098dGpHlgZlxq8QVjzoQpDFZGiQ9DPV3a5EHve8w6lmZX9D7yJl0Bl5W0JjxEPFmHOUplEidDXctBAzW0REqgaNCAJJBU0phtj61lOcGKzQl0sx+aDizrFqd9ZUf+zZj9OWUq6mKYsxrumbPLxtF0qviyvL08VN2lNf//uSZOgAA4dX2tGLM3Zlyit6JSNfzG11haMgrflpHDA0hZV2L/vtl79/ub1t4ZmmsT3fsXU+C2LfdpvlNdQ/39FX1/X+/qt87/2BLeGDzTFQAgFNvYFjgSUhNjNcmnxVVyHA4KhyQA3mbi2/dUrxM6jqRHS4dKNksPYyNYvdT9bISM7MqZd30sfP2U0iIPN0rMWZGT6B0D5M0ySxlnSZ0SFSLiDlNlQARC+dZEuC0yvfEtJplR/7MCOQ6EW69OEHmwz49RQEj4aGi9G7AiWKwlkpK3sftw2zMKJjqyRDRRZEZuCzVnPoMZitrkSxjl77f8/+TrCgzov+y5G4kPgcI87rPACUknbwaNqhBZiK6NNt7J1nTxOFBYnqDv13dtOxeHOIhFSE06arlYWDAhBwEKo5SDgiEEq3Rmaq0Za1dL7dGRsF0RGzp/lslFJrSoEcgEc3gRrjiiBWHIFvER5VAm4EFUchEoKFrzbpfLSCWFgsLDwgGussCY0eD3NbrDDdOdskf63XBt79c4SMzVMM6wz4b+yzcURfzoNtipn/H1aCSv/7kmTcgAM8UNxRhjL+VWoLRyUDXguFQ27HoGvxcqltXJaJejda5p+TnyK+t+lCPzL//4UroiBMI48GmQEEm3P4CsLFpajQS1aMrROVjY6FlMOmgOVtnPpMl0X99qHMpYXNa9m+H+/2tubejy3m9JiXEGKQl1dXsrnepF4NvEWUj/s596PKU5O7fI1TMCCB6hjqv/+FQvqAQAkm5rSIQNJIp2icpRxVc1fPqgfXNDdZ+7mIvvfFTDPmzRzGXKMFk60tQZZFEFqVZD5a1pHKVMEN9i5mvXLwRKk18lX/28nRXPz8iBECd0T/UtjqoGQUbCYqDKg1KAQW27cNBaNJiXPZXyogJmKkVMmxmE9HmDMXmTV0Lpq+uXXwhkf/kuAvEYAgABIpCX+KfmS+a20jWK0//+0+Ay+4v2MTD/i0nCGyKCAWT1iVahRg8xgyaQEglNOYQAWAQFZw2g5U1Lg6k4SR+WlJqxdIRaIQ0lRSJGtNlgnqDY1eVLXmcsbxNWW22t++fKAwjkYmx1FAPjjCiOhjEankU/p6FYd21SPpISmbmj//+5JE4IACyFHaSYga/l1LW3oxYm7LjUti5Kxr2WShbajGjXIR58jUp9EkqNmdU1BCg1kxodqEZggBBBSdwJIDMuIcCkutyw0aRKy1JGJdI0BaQ2IC0iUzU5ugb0zQk1IWzVEZUejc0XRmU+U6OlpiqLnAcxCGU5UMRqJusepjEEjaNVyFKqowRSUxWMyP9UViE1RuvoLKUz+pmUSDqWiWv/8ARnjxBQCJSSKgoTIkQ6212G0bgPFR45eRrjRXG07TV/cJr+ZTIJFqaFUVyc2/yUjGpZkReymW0Xh6tstv3e8apGdTbUHg71iV7SalnfrQD4wSJBuYJEpMt4PA012dYUemjQgmto7H6hFHlQVZqtzr6prqt/mIKRnbZdX/3E3Xv2oJHjQ3h9vum9TSrG3B1rEr66fEsfu7i/b0y2JVES+/ndwxEHhuM8+sTO3Cx5Rw5BoKHBGUNECXJfn4A0qiVHS2tTYhLMgGEJCcbuL8afjRMEnEt0rD/+KwI80DX/7VFk2rGULR1LWt1aiO7VKIMIiJSNRp6CxUWtouvrfServO//uSROmAA0pKWTmMGvRtSgsXPkVeyejrb0Sga7GMoO6ola12ozo+UY1RB+jOfZb2VhIIBSbtXgWyHMz3M33OywDU+5eonDVMbQfQ4BGgggamqs+ktS0bV3k8T03MCUUvvRNLY0KGY0PwKHhv3x+iCKCNTRw1BxP0VdDjU4zV36Ob6I3/Dj9B/xM+nZxDQggEpOQPsAfI4HMo0MTRsJucx0YMo0p5J+YT1GzieikB8mJfVP23V4kC9fqzbq+yRzIE5st7Q6DppR5sHvM1T2n11XHFjZHw11jO/p+/jjqq2R/mDvGFjlLCj3NLRc+QOc7DdbWVKAgAAAApbZu4LMoirFD0aoJqzm2W6G9HJ6fLh4fwQhBaQ/wIUgOEGhQLBugyRicWZH+fPR246DotU96XNuTEO7MYFCOjf8zEeacSaqsMz/W0hidANlMDFvqVNs4RFZejEM/h3yhGc+RAdQEEBJN0DROpD08Q9CFl8YywnX5OlY7i2jZcElop1oU1NagY176hXjV+dff8Z6wqv3NPqyjVB0iNJAqxSa7yjaUmMjK9/v/7kkTkCAK3P1eZ7yrgXMorNz5lXozE/VznvQuRoqcr6YoJeOiv12Rqor1foWWwtrfWAlB/amvgIaJABadpnjOZrKus+pts7eOQRRBaSaSLDGBsZsDWIadMzA+tV0HdbWRRRN3SUmkPgqoP9utETsWHFEX15V9DlKZ1cAOZ/lduZu+xhS9xv9DL0O7P5B+Jr/UPAASES3KEyjjbfjbkllne3bTRm+5sbrio20SHy8vE1Wlaxt0pq39bbs52vq61rO+tGlVTIJGQlH2N+5EPWMDhjqK1dirTqpWyGMJJI6KgCTISxv30qzXHiv28Xmhd/RQAAJUibY8Zv78DU+5bVqx2eTNknoVZKibQtkOaCUgVoZKTK6CKTrmqt65URUUisUEhYNVBWr1k38kED5b+iTDapoheJCgcFn+zk4j9FCwSShCF/5VYc4gYRbkYz9VYcSX/kMoindgaAAEIgkpKADcHEpXEqotimlZ2oYBDBEFM2lDOhk0VU7yl9q3R0WdXMpDEkcte5J7FkRCUvYFCgydNEoDYO7ZQIX9upiC5FPTJSXj/+5JE4YgCzD7YOe865Fqp6zc+Al6LuSli57yr2Zsta82JlbtBQQDDoqobzTiMbcccumyZdQqTLUztDonyNHYTA3EUQWPmav7Z5aYR6WSBGB8ReeU/uraZRnuXZJHD0rhES7aWjru+pKQaITxP/9eif/FlqBhdB5C5Kp4wbcsA6MDgcUVK/0kf8XHXEgAFJwKdlcVPoMrUcr6NT3wfB4Q4/lYTfq00k0MMHsD2I4NQGomZFYxya0zY3p1/2pWd3Fh+Jev/9cuXI6SCzBjE6D9/kulXUO/+RV0GCpGYmbafJf86q1TX0K//TM9sgMIo8TauuL88ghIgAgFJyPiVnk//Szl2m4/z/iHHD7mjnTkh4ZQUAETAXMtMjT9lVKUgbLUxgvTKY8F3xfXfwyn8w9tN7YRzRk/V1fM8MbbpiLfdD0nTpq645lu9n3VyauOH3ycx8TiUWAhECiACkNYNP4TqAARRAhBBRagHyeOhGU0hthDM8dad3eiaLqCMAzqikPw8cOum/7X7GNthpVV//yCqLF8giiduxSTm9rswHZVY1SMj//uSROQIAn8zW1DFKu5hZ9wtIQhdzSUtVuw8a9mrn+wpia1yqpzv3YWK4mR2oUr+qqzdWGgF7iA1ujUIzAaUSpDSTLTmLSAYQGo3kSZiZD6In1NuKwEYUwU4vSZWxREeh9VZmEECTvTO9jmdbp4kBxpExznczOrVRD2VUYCfqd0ZtvFRcJDQHGGrq7lcn/hiihDkY6mVnRur/yEJuNEg1EwSi4bKajcCei4IByLdPzZHazeo+D9ymfX0otZA/FoVPsipqa3Byu9vNErSGLvb+EBf+DMoxELUYiQMZLcOre1WTCG3gplu+VR9IZxaUtUv3SiMXOoZLBcxKE3EYQkSy03i6HQjq4QYzlvbYbzXsEcBod7Vjjt0smHX/FX3UbGvr+jmMak3NUiWOO+5/2nPrUxx1dXRUdTW/seOGjobtBkCFUeoOhoyF1dYzg0JQmAwdBUNVQAWDKSLTgD8xMwORpN+zadv6zLT1n3uC0IzZ/XOpluyfi6sdZci63cPai1+v64uHjJi9KSCxKkWtjJQas86pS0y1D0W1XMKtrNbf/m2GP/7kkTgAALZStppKyr8ZAuLzRlFb8sRQ3FErGvxZiAvNGWddjS7R+7n4haj/6ZxcxLoqWzHgMAAQCUVKCRGuRSUgaiRllUPkQde9qXmhHG5JENAofA3wQZEqIkRqUcTVc+7rq0TpgkQ8vM39NVakjjjtXIwNMYanMZ01PZbVmmy7X/uYqmLqeh5I46xx3//nMP3U92ZHXnKyKn9DDGqYYTyZhgYEmnfA/b1IKuTg9KT3S7lvpW9MIYTATEgqBTFb7x5bazndl5+OrYxiv+3/hKeQRuF5DiC767tuHNzd8lWR3An8vyr+y5f+BDjMZqRZ08qcSn2mFonIKWWiQdAgECUiE3KVKWjPKqmLv1XqwNvK9h/f5MSejZQEdciPRa3+OGXO5Y396x7+eUlryPJWGvIbtgl/53+Q5gj+RCFOio6FZqxFRU6//VDujlZQmQ51en//U4SMDA0FmxQ03xQ2PD6AAUIEpN3AqlUUFYtrkCAsRO3Q7N67pL5TxeTr4HFAQrNELFt/0v7brWkZ+9DI/ZWpqRmiblr31gJqmf4t56Wr43/+5JE5ggC+Uta0SxC/m3Lquo+im7LUS1phLBr+Y0lbKj8FXp40Pzv/0ha///6soaDifaDYoR/5IkFDf/9gM0qTcjgEbMTUmGXrY3435CQEQYyBMSGaI8ETk6i4nMSqJNNd7U1cYBafRS3+qqqqiIJkPfn64iq4++ImnOBqr3f////zEEhKYUddDRdDN0xtNTf/TyciPb8U8VXzUX/93QpB0kcywDBAokhFOakOLFPFQ1O1bWOm5ZTAPj25e/hlxbNj+nMc5UIcPsZOa7MZUUtGuqFP+11KxnWx/Q5yldZ1UzHToimaiuQFkBOIy6Kw9E4gbSkyb/DA9rApJklOp6g5s3Nd2TYEsOyn/u8CwaH3IXn+WdXTeJm+ilwHwKvqYY1//7W1qlBI4BEMrP/RfrZBYBRQzuqHdv+w9Y1A6KnZSOipN/6lQPGK51Vf/6kEw4Hh7QmRKQtVQYNFIopzhcUHxfWovn5Q3n19cmcm4ak4xidd/LxvtuOd1v+c/v26/cpZp3kqbJWjIQedz1dVJIyv0TOrnExze5TNdnXnfIH9xdx//uSRN+AAuVDWFGPQuZki3vNJUhvymj/a0Gsq7F+LK4olZW/Bj1ZBpyGGlcLFxCdekQM+GFAmYBoEIgEtTZMA60m9aZenag01MzPnTAlkg4gKyOYbkcSaDPpKU1V6TJIqGYI51rojeqp9OHhZtet2R0Q7aqjnKGLvtVHL8aVDiBmFjXdVQlUS457dJzuxCxY3/E0FA4DkFREIkoklRwvQtJAomvVKO+U48rGByCAQGl1buHwci5RNb5YoeUS8jQTn7tVFqstJ20hSiD+uupUv/ZP6oYnEo/CRiE2f2bn4xpfKnJ/sVPJkGccgykKAuUjUywhMcTqBMACSTgkCca+zvQPMMsjDJIJ0dA4RjpHFUYY2EyI63vWk/shReAsAFeop3ZPmO91XabUiDK3nXj77i49peGKX/hdZr/4ibSiJilplBH3tnDRw0HyzQ0hlnN4KjsEBJt2oZLGKdZFFCsnVYMInSyc8lMwdFArv+zj0KJ6aW7/92/D6lWf9/mZaXyaAIqZPQ7lKclxzK2RByvkV1U1USY5WaZldN2r0/OUROMGCP/7kkTkgEL0SdvRLCr8X0q7KiZFXsvpLWtDIGvxaJ9sqMahc5xYVCmiqKGaMIa6V//GijEoglJyvQ4xtP3zxwbMSIuUxP72YMUaqveHyBaUcNWMuJ0S+n82t39L2z875dTcx/6gZK8/N/vqwoCId1P61U3fXcj/baBQHhGl7fq///9hR7BuLHxEE1c6W0/9raq7Cax+TjVdtjTV9xiUKABpVN6MHjkjcwKyxi1yKrW7ajdLKi027LBUerf9cjyf/rVrutA8br8i3/juUj1buIDADw0Fjx8NLpN7tfzX95gTEvKy70qrdsstw2PGmHMi909NP8u/z6klh4UHv1EqlmQHMlAIkHIpM1q55pEoFNskSvJVfz4dgQGsHgauGtnm7qmjn/Glr/W/+djraobOvoHgpEG1N/M+0457u+WMfe+0i9zqeyXf//9e5YoLqmmMYyWu5tlP/qc4NCBg7xVyAVDx7D0MVWMiRLaS6tgovRddWTSwrVu3El+zN9C83NGYN60PfDWhvXHq+2syiCKjuUhSiRRxiuYn7jxbTdJKJZb3Kaf/+5JE54ADAE1ZuYkq9mqpiwc96F7MRS1nJDEL8ZGlbzRkLX5QoRKRERKFVMyvqqCBg9A3/LZHf+wrZuNA//eiFwCIAhAkApqTDBCCPUVmdNihU2E52Qp0v0yiR5+GygrSKGBkjTY221176lk6KARUtBqH67U84HYPlat7zaO7nmPqpUgIxOa53/8005AfCsV03PZ/1XdXMc445TldPoi7tmHmfzkG0awooQJRakyTwrNKHRJuemWsr3KsafwMOQORcnf+vksh4P3PbZre4xXZ0ZaL9GIVBRH7zIp0XQq7xFokjGWzU/yCZxQBxwqJCqUI4sUj2djk1IcSzj3rSgOPpygQLg+DI4RIQRToExHWzkgPbsmJsUWNKZmrVRQIUdhnb3ve+c4jTI2X1v3jbUe12O9CLJRdVFxzv62Z2MrlshMbDgM5P0ZfziCoAoeCyqYjs//UpjkUPB0SEwwKnalIf9QgiAoqAQACm5aUlaD51zIrIbq5DOR91e1ZdYgvcPRdlW8y7h6nb++lmizzfwZ+mzKtKmzHuW972yOXWNbHsDRT//uSRN2AAt0+2jEsKu5ky5sqJiduy7krd0SYq/GAJi4oZZV+xVYIx2Tyk7hv7h9pqf77zx9vf/8+3JxoEFS7JNwWduJtJiwqkV+gqgURzIQKkTWJph7rUZwyd1mFe+YMWwrw0FZZK9LPJbHPzq63or58cMFOEQmg5uHxRIPzz/It/ZAB7Hsd0S0UiQ1YyPctMw7ZaKopYBhCZ0MOwAHDIQPn/OE/2O1i8oyqEhFpyhh7GPEKDEaHK/v95vg8Tv9aljjs+5dVu13HwrP+ZxErJvT/KXTHoSjpOYWMWhjYQFz//qmo5os4o69yafN9yDwzen8XNdIUQAVJAFTxDiQSxUZELiiT+fTO7QPZ/OhNA2Sad/LNLphiWo50vZea2N9AQAK16rTZyr2u3ad/bVpfMrsyeFzIDwCYWcj0g3//5X0uzr4/TaETmKKbTdgcUdNRSuIhvJyuPlSFoQwRS2gtIF7sqGKuzkJPz1W8PBIjkdeubFDCBRp8yB1RehJyuRziKiV0RDSIV/09wgADWRlFLbRh4/wDM/898Th7v8eBlw6oHP/7kmTdAAMvP1q5jzLkWohLmTFjXYmRLXtBrKvxPxXsnJeZMQBpYIBIJSjvE4ujeM4HRxlIHgf6u9wVrMJ/JFDMLH93jQdSKeXcabvn/n8tb6qmVBm2ff0+b5/pncNY/ZliTImv7cxnfXNRHselW6GM/ff//fDm0MV3oqSyb6fexjPe9//9ccexj7//ecZTkCIwHiMiAjCACSU5gwGgeq1hLg8GMZo9IfAQEpmz1MlS2ouUBxdC9SMJ200dz/TS7iRC/ok3+VwTJr88piU++pTXSc5g0xbrWcr5IOxfFYoFRCHEQoOkBGiQpISdAcBd5Amkkl7QofKX5ZJ4oJ4sFRA+4wdGcSzex+PQG1fBW1GhCAQSkpDoAyiZ9NxKKzySImcjJ3LWWIuYIwC8zNkzZKeOZdMkTMxSRW1NzcjR5NE55BMyNUU00lHU3xkdhDgT2e++7sQtUF9zIQhtvlpI6ws6di1fYpTd/WYKPZkouHynPbs0S/aq//5cyuOeI3GpaTZ5z7+q8o/zuqUAWAQSSU7cCqTj6mVPnMHc7ybGdfGK6M7/+5JE7YBC/D5eUGga7m3rCycl627PZXN1QY0t8egubOiZmboj38uM5R3rQTjRVo0XmRwws2ghQdI5okQz2hY+kZ/1v/+3RfTphvf/hCmhpUo40flr2hH/EBrzYgzAePz4l3wluywRgCRGJRCTFYUQNlDTo1BkOblnx1OSIrFBAoGZmy1L1o1oPW9JFAhrAMSih4m+FQsWJOHpTDgsZYwAlklSgokeMQmUEQdFzJcPHAfKJ///6gMTAnpDkgaZfJTRbVetQKR15hetq3Wy6nTCqCDOcWsCBTs15JH2fZQxGaUobWPBE6ritUiXHxbEO0Y66Egwd2453VFmbau5SZ1GSdsa4yGs9ndCKsRMFKaLcuwwioMOrOeMva91ZqkgCImHFO/pzMfUze0yShsjuucq0TZ+/R9jKIYY6o57Mynpk6zKMvafdjaXdzignHAoIQVQfMgVjNK/6EoOJJKScvOokcoPROE3ROpsXkfTIhQyVCyY7UyJ0k99gY5ZNznMpJnUWZjqEXK7GdWVepVVWUlVe7Iq/dL7SvzKi2Xsp1p7shXP//uSZMsAAs8dXFFvKlZQI0udGG05ClTPYCe9C4FAHy60NCl0RiDmRHLesk9YvKBjJAQAAqOSE0nzShj+SWTDXL5w/L5bqclIJ2Ko0TLhUZSRTdqKFNqvcSEguOlKuJiYWjLf0iH9ZWIjm3qvjqfSZke8j41jJpkSJprGj7GIM0F63HDirYuAAClK3uIM9BuKuQa5XB90V9N0XDX92cHK9xHE7Eh2vFz2vP9KXxr4xa365dZ++WM/5U1pZHEwtWX1M1NH3MoR3JZqRUjZNgfGQnbsOkqkc+xiP6pTCkaCn3ysaVfE/Ef4K79AouEU0W5M6gA2HI000kg0tDpxv88hSQs5tNejV5qx7qi4cmarBUo1rb4iYvd7LoUsIVeSGexg0szszVp5tJVQ/poxaNzMGvxlVZV3iRmzvht1K1ShKqMa+zGpf///sLamlgV2SIRKKVBoGMSKQGGQIUkFWdY5uAmDcyqH8PVO7d8NITyLY7pmnrvRDrda9DBFBb+ZtapRQyoGcQhHvCRnIopMylMl2cqJJ1hT8+kOf7/++h5bdKH2///7kkTjgAKvVtq5Iyt0VUdrFj5IXAxpJVxnvGvJha2uKIWNu8nDD0gMIQIJglIlNypgoNHxaHyMVyAY9hfEv5m3zoWgzclv12VbWuVu8xtLZXOa4F073LrX/Ij9VAt41omCfMu1Uh+X5H1QEIFcFESZig7SH6jH1SMv/zb//1cKRyXWqCHMfz+OFQEgBAUX4SkE692jkTDhUgN6zZFbp1nYbY7DNNJBbeapLSZJ0bJIoKN+s803qocgE7gs2i1U9NfJbsU6UyGR8S4hWrkjKIHDI7sxRidSJE6rVi0aWakYVD+G+GNfZskE4oeCgAAEASCAovjYHG/iY1I/muplHrcamPu/8iGDOzd7W2PmuKbpXMal76vCho0hGLYyV8lUVCSOirMULDDkqhCjWzXa9CONdB6plQ0tLzGrlY7C52VK3LOYnvVpUfueMYf+o4QgBQX8grkDJJJbuy7HsWx/FWNvpICqyfLxfYvMcqNUIN6gjBLFxJFU4eLh8+6bpGaKvDg4FeF2yrvtNCylz6TfKSHHa5Tp7VTFi1pWNc0rW0GhKsb/+5JE6oAC6Vjb0GgbfF/p21olg16MRVVnJjRr+Z8n7Oj3lX+CV5hJx0ImzgKnfYkBAgQAAk5OHchiH99lqn7tvCWSRLx0vHs9gtQAqF2ePfdCu72UkiFAUhDTbM1ZJe2QYNL8yGIVVK0xUMyspgaYqmdUKVWK1Y9iXKQOJq1UAAxt25/kU64w47//GVUAySiTNtFA/wNRKzFctXa8pHm1ib9ukfn4KTFbHe5q7iz2i7+HtvaQEqOAgycypO5KDhpmafCUILavjP5vztMpMjJIbHJfy/5K1Zmaib5RD5FBmAXuUSPJCP/oiP/IwUAASlJLCCFjfx1M53jXwvilDUyPHJrc6SR0MJgMqlpOzIVukk6K2oa+XCk/rLyOnW3V6dJh+g5PZYiqtb7V7dVZlRHc+KeIdNHjiGplu4KpSY7gT6jGcaNGoxMUGv/5/vc6BhEIkkopySCHzhcTO2ww6zPudEzfQpEObLv1nXC1NWh902qqpyDGhu6fiXm9ri7GSUYNHjgvp/U7EirQS8/LfIjRTyqzaTT8Ki9/z3LO7Ww9VS46//uSROYIAtAzV7nxGuBdCAsaPaVcy80VYUY8a6mJICwc+CFzr+bQu31y0/j/t2gBjY8K50ySy0nuNGO+n4sjikhyj1G/XThKCYjOe/F3TJdr1XDJLIIyVc3aK1Ki9cLStSkBJc93xR8SjDq3uYZ6YcPgvmo/VurrtaaoXOae9m57//3av+fuo/9YiEdMZEDw8IokMiEglJSlwIGaTHAbygi37NGDEfiCuuJhWLqkRDXzpM15Zrd9tRN9piIZFMvlE1M7EQDEOyyodHWpyGszxy2DqDpEGSneIow2wgos91TJp79fd/4xTkZn/Fd5mjRoIohkhAhKJqDlPQvnNly8ffabZtuu5qDJHUjaqWse2qeDjGfn1p65YMBqvga762NqLVmj6qRcJ//ni//v+brahiPUNHb7ptfsLLXYR4/ma2oYws1iUa0QZDOWeMJrCQdqACSCk5avmAJVulb2JszJEbSCN1XIuptl0pACGhzmXcoxT0LWp0Q7bCZ9l/GerZzLq0jloAzErEjO9PdIb5ExuCqA1N7c2Y6WdVVVnUWzEjKrmf/7kETpAAMQSlpRa0L+XorLqiUIb8vk52+jJKu5fqHtKJehdjE2+Sz//+tQgYu9QsAgAQILd/CRKCQhsNGW0KNxgJW+WiFearcoWSKLOEoniMFM8UqFJdU0y1VAhAEDcf//8f6NVxMnlohUDwEZmCo9IOgxE1AekmgbjmBVZZRNBBU6ueweb///vT//+gaRCJKKSdSnJoulDFmSgr3CJ2xWh2ZntBs7R77/02zmK/e1/ri/EwOg0RRe9CzU/3xGJtURDzDBEfNq9HJNE1dVmY9TgWGMQSrAEfyrlsuJud1Wuik6vLb28s8tv7NGeEieftrLEaeFEDRxRaJaESLTbuhAcb4kvrLF32ZcO4dBRRRdwM0yu7oeZapk8LDYZ2RWvaUoY7LPnRMvmsqm3sxqlt0SwLUIFeFAoGCjHLYf83d3bd0xBAIEctZg6vKLTtM1ACSkU5bkZIdJldUxZom2dSMeKpSD87iRYsdlFXG1i6orjU9pLR6aza2busJ8zDFWcNubX3dVpOz7l+4npeW0DFUzzRCKChZJGR4pHO9JYaxiVv/7kmTngALzT1i56xr0XKTa6iXoSk1VPWtGMMvxWxeu9GKdNzJHzD7U+HP6ppsHFCSTFN0/o82oY2AEEEpySyA+deGDazR8jOiNt3vgXfbXXRqCvGnr/O/tJzMf3q5848Cc9+noMi6upbRo+e5/5STeI4vmfk2pSYlC26ammWVldkY4HQfBoYACAuNrjhQ23m/0kgQAgt38RAZpfVdpWMrHBWG1kESevle+s5YnrpkU5JrxHv17Z9dz4v7Z+f5AwI2j3ubqR0wsWUPU5h+QBou5kwlu0p8XHdtHVlqt2SFQEKKCHgBAEg0hCko4//P/h360iKA5JJRSlFBNAmWNv0fITow6rk5TNj9MSw6K5DWLKxbl22LzbqwztqTQZAMvU3c0knNDOt6GJ4Sgq1k46cZBFIOobddsmdKTSWhyS9NaSt07ipPTD7FhIAhwHy6miyfWtS8DBRUBRA1ZmzDEd6eougfOHdSbPV3zL8MGkLJqbm704PJqOmPc6E5gDAtM+tfeiXvrTt1hIIwjJFokVTTsjpK1VzZ93pMX/399/K9SnVj/+5Jk6AADO0zXue8a9lmnyvcliFyL3NVa570LiZGf7KiWIXbSJki7WVyg1QP9QIMJSMCSSbgqldqbVpCe0hjjlkQ1y8J4aD4WiAeL+qo6IdTmQEwrUf/w3/y1IvTBOJlSKeOP//rjjkgVhiSkhkThFeJS5VdyaQInzV1vERYmUWACFLxQGSKLbj3oef6myrSuXuZT09ajlWUzblNBGxHcpCmgbC3hnzWWGOr3ed3nruDQKjN172Nf06mtZtnWr1Ty919/dv54nv3v63mMo73PqFq1P96r3n1bi0BCWq9PfzXD3jVON0IABhCRRGKIklNFcl4viBoPSaZoyeeN1JhbQ8mqamTZzRJ1ukaq9eiSahSo+tnXDeZUZT3fbI4O26rqKp7Li2uaxjWRDH6nHxNfsir/l73yqu7f+D4f/CAAAbb83PF3vPTLmQvZHBkqSDaVadz28ZZcb2++Fxvb4zKGnMVg6SQO7+MisWbUxL6GV6txiz9jsAVnWjFf609E0JFqI+EtO1gSrDFGQ9Z6J8PT2hCWfM2xCTdjHHmRMu9/vcCg//uSZOSAAqtA2klrQuxSB+uNJUhdjOT7VGxla4lZn6xklq12oiJVwic1W9wiWCgGki4+DAe39n1JHaACwBAkFJtyBIkNFFg6GG3AsUKh5ytS0Fg6YODcm/bNve0cigRxuJKU9ojGf3Ofb9XBZIM5PH2+edMdtzdhBsHXX+S+mNbQzlvu/7emDBjIIZkTnvNfWMVdoSnYMDYP9KCbkv7QIgabjbKJffXnzyr3SHDxqlKxnpRR4+5PnEVsvDn/pr7muSas+qzL6ROfD5l9CTPuyT04pqRM7W/+fl/71e5EqlAypTvMOzKUZPi/U/Ln/bvrAoCGwWm5dIs57kIcLJ3Esy6s/tLWfzYqJwY9I27vShgWHSb3MaYWdsqEKTVRG816JpbUcXfdBrrAaLyzN/9+v/OL31DaAY7tHG68uy9v9T8uf53fWhAgFFuTpKPE8B3UNNoFxOjTPQdZcfhGDwvCUntbSbf4xqS2EoKzKmOZr6rLu/v7nQu03SNnqRnUQ0VK6e4wx/j0WZebLg1zJhTrGKw4Hz3iFiIe/9pbeKSpvmIpEf/7kmTxDAPrS9MTGkL2XMlLFxjmXorA/WBmPGuJUpMsqJedLe1dng0cLnv8jBY0WB04w/UAIRGVpfwuCNb2xv2t2hDxoF7IllJ7w8jA465pCNBNl3U2+N89HUmTzCOGZmbvA9ccco4hBEzhEK4EyJBzscNkisb2Z0kjPN6iPFYuFnb8dnNalZgoYSHBOILeJW0gcgYbqIGSBgBCTbupY0fh24xF0SMwu0F+2yxsDsGD1kJi54lzWQ+WosZ8nVqvyHvMcYhb2R5FcdejnoLTiDC7pSrIjoQYAdXMlnNI7lZNjFS6HMNa7XVW/9ZCLdBeM0SRH3YGgACkSSSCokiEyC0xdLG1pkbXNlTd8W1ZQHjVpw81KTvEb2cRLaTqhAebuofv/pOXah7INFwrcXF1x72YfF19cb9UfFx/7zHE8ctKdydHgU81/9eQMMYKX7TuxXaZ4qoAgEqB4iEUaCMTaN6MGeinsz3yzPpJ0SYffClhBX242Ir6WX+Rzt6/bfEfT/mCbT3ySHdTGdC2UpXqQjkCTfbyKi50Y8hUY4GspW66PyL/+5JE7YADal5YuShDdmPqiykxY1/LoUNo5Kyr2XigbOiVoXfozI1RMUzGyt/9RgkkoihLZAyIEEluhshfQSc/kkXa2eTv5FmyNKJ/19ok77vXyrlKYkyXi2hY+b03NM9kfTeSf9VHWlhRWjswXUZGpKiDhA2OdpfdcuZUirOKHEeTF/+dRSLCEtqZUijrEgNWBWKNTCQC4BAAkpQUlgtkmekPghzvEXnI0V8Cq70uIcnfVd07lrXu7JR2Ptl6RKRE+rlp8WJMufl7uaqES7qonY+R4Pua+Prm74zzP7+tKVMk1d4bWv3tE/xKr3CIky6lwCIBgopKUQCp2lEsWsVKlj0uYxkOs+fgVgMB9Nx4DxW9775t/ffEJg4Ecv3daV927yyUlO/LvF3/tcu6fLxfP/0iJeiIlIjuc5YyGsPSjTPt+bUeB4c5T6hA8fUgJBJSlEC4ABBH8toMiUWECIHGuIFl5GIoCweCIAoHhrEWG8IoISzbT62rKeqRjRddXLuLa4e21+45xU2v+n4j4qtFrhPWFrar/huZIWYmP5lV6cNL//uSROYAgwZP1pnvKvZfJ6qjYeNcC6FLaUStC/lmHmxoxaFzw//FRB0Kf3Hc+LYV4oEAk1Vm/2ALY9U0gZEXYvLRWt7SldHIQmAkLo192V70NM/N+CG9P70zm0mf8ywawfB9Mbb3us2iv3tsb1fNJYVK2za2Lbta9XvU3fSST/zfy/yCKTqqWLBlzWufGx/9/dMf6+NfMJZT6cn7bCi7sV0UdDICKLg2FC71X/s0wqapEd0MqGzj0HFF0Dx+pWRrWiWzup/557/hnUOR6R4iVUJKDCsS7U8iKwzJzVO1cke5y/9YIkPp//okISWNTP86EawoqYxK/ReZXgy0k05rCHd1mMCEAbjidW/QzCTFFkfUZ93nqOmShBLXRBCVfgddLpaNlu9o57x63P1QyL1o7NfslKW2NKi5Qxe5QWHAHD1ihFQZ19z/zpFek38RHNNMU3H6zcXTLFwU6GD1ASSUBaKSacHYxY99g29ICNchwcL/hwEKCE2UxxJqNb/7LNuqxMJ9baKjq6MzJU9Ct1UykMVJGMVUucqKhVE0qqOhIhAEo//7kkTpgAMSSdc5i0L2b4krSRmPX8rpJWtErGv5jivuqDQhv4oiK/ZlVVPu+ldCEJU5zkIyncTRpQ8foRACLk/GPHIbmxjFeFXE0qZpJInX5Xwu5dk+GKnZI0e+83Vuq//6tnSUpZGCoM4+xhF8zNRS2PHvGlS9zfwsNMrNosxGp9yktKfHNR64bdGhvQ8cZyqK3JdD+XNqj14MlJJObHg4oScx3QUQGRzdQYE+QFzi5IlihIyO/ziQgZ1X5Zj1btMffcGZbbU/5oevIE/nqCIWaFeV0JGbQgwwdEKCwwAHFETiA3pDP3MEEFCmMpHOOVV3c6Vro6B2N43tbYZSSRcrNj2od4W2Gry438JwQ4H3Sx0NOqLOhNaIBu+ljRPP4uUE3sqUsnc5UsumdPrqeq0+/xrKZlc74QGLRnRiZ1ORTmHDBBYaCw4GKBBEJMhiSP//mgpJBIJIBUxxkDbwygYMo2+hPn7hbN7VGUFnpJW3P8Xdb7n3UKstb3gNDqbEjt3rySoZmxP+acAyuncQGKODKLWzs3/KQftn/9Y8IM+M2Y3/+5Jk4gAC7FBdaMgq/lyH6vcx6FwMRWF3Qaht+WIlbuiECX9T/j5m6ZsqrWnayE5Z83G2cPabrt8uU+h6gaOusUBC3/4YPCUABiFub+mi4+UFRmPIFks3veBljrYgITOy3vr1xi8y5aLea1c1vai0HZxCBYLmLDtH/c/IolOzNy3zc8RxNT//8cu8JcT36/Z9VdXTZVy9rRkNMXdTRhrIKmnWRV7JzrDqsJKJIp3lQuRBRRSJNOkCCZP4kC2Jbeo9yQjUoykqKeQWiodqSKVWGDTbsfkNcJZBaIlyxqW7DHxhp2yCGiD72cpShhBWSEsg7rcGmiR7NDACqOx0UDy2JeBX0abC/6SNP51SiQybxIPiMXMA8ypY4MYl8ZvFxJ5moHhMDNVN6xMy0iqiJaLu25NWlSxJOiJEPv5OlbnmtaFCcs6sZOI2ZaP//r18/7f/LffuNePsa9QgXR63/0bV1R+rXJaKSd5G8iEJMompNOa+PheYJdvLS6WV9kx6rEBK85fqXm+b9FRwTKwctJQ2IMquu/kvt4Wbil9/nUerM8pL//uSZOaAQ45N2lGPMv5gyOsqJehcDLDDd0MhCblMnSvIl5lw9doc4cI8jWcYSTEMhtzFPR7kQmaCIrEQluRUVkcY4r8+Ym8HCql/Jz5FgICCQQjl2SBQKEtqNVk6m2+JsUFy5+209W1QiMkwGBCFgq3jE/tXVoXSsDPltplln8CYzggriEAF8DvdU0WIDsI9vi0f1Hw3bmKKZIrpUJCqAYNgkIAcKEGj+VYj+oFlQUGRtcAAXDLOCeJoebet9VQrIOM8dAzuk+9vZquopzvzPyfxh+v/nfM4ejm7cV44yUzkiX5Jax3Sp2uJ3mGF0l/Tedp9zfVaz+O1azm61MXjbsZWtjXr/1c5/+00rJyMCq6KYu6KB7Vm/FPLBct2FBeYqjh+ax81MTpKSl0bggg2IxG2bqICdWf/t+WJp8y/CNmSIe+HEZeVt387GRTyC7T2nNQxmjRMWLrDQuLS330/NACkm6ExE5FxLSiis6HvWXUI9uY4TanL2t6c1tbZ/+46bobbi4+rS8ZkfaLGdYjRay65f9btWkMQGvS3AGd39DVN4f/7kmTfgANaP19RLELuXghLWiUjXA2BNXEksMv5Hpnt3JMNcByrOfPVGv/wBTQUSAYrc/iIBE8iuq8gk1bG7T1h9pmx9SaSzYaoF6MC9RRsukLcjsk1TGIpMCSmKcgpQ4Y0c/zyohBoRgjuxg4VFRVoFr42eXqR90rdVxMV1G7dXXnjix4LAGyXDAFJAIKAy3/2agLICY25sVC9maOmzcDJTRIf7a3phI54ZB32I974Qs9m7+mx7/7WA4AMAgwYPHAxpoSomVVyI+fKFK5+VN8tqzUuv2+3mzMby3Vz2yqpw/ApXd31MOoeLVRw+NfRGkABEqV6EDJaFzRoeovv1xYolt0U3YsFEjQRuXbIILUxZLXqWtMgZXQL9NamQay2+SoUQjkKKGrUxXciFeDK20uulaaMCE/fZ6FZL08xVWvVmNIzcpQxeUkoYSeAVX/w+gQglOS7UFS+yNqHVdNQCp/XTo1sz1/lEuie+fT9uZitCpLq+fTzEpeQE11XlKoKDGQU6DUjjG4YcQDKjKJBozGolCITZl1jausJtSc/1NKTGmP/+5JE4ATCbjPbGSsa5mRnWxNiSFwLhT1u5Jhr2X0nbIz4iXt0tVhuOKxBfigZ0XHm1/XB4UJBtyb+gVaPoreH4omam1lreoeAa3ay3czQQTehVrMEEUJgmplIuPwtc08MUE6KLHutf/Mq8PUCnyOtLqq/6ROYTlxCb+20yVa1VWIGwTTNFQze9UOWmZm9mKHW0V3izfKj/pJC8ApOW7LBZ5k20ZKMmkSgAoM5xYxpJRFKajDZEB4IqXpj1yyx34Pwfgloj5e+57lCav20yiEe2ejsVaizuSscYt5SIiOlZ+aY9sUax6HcYB/2qNgMCAhE47u0KHlHv1TRQI7Pfj/vtQmCVosysik3SWW3/P9enu6aaDo0fSKVudAF4xl0fOfdEUAABUELZ2McpDqf6OlQTf/1BBlZHHCSIW9EWyf1cW+voCRJ2sT1AKBABFt3fAPODuf2oUlhZpYnHpO1B94EAzPSd9M9kl2f4Z7IapUMbSBxqF5vdG2GEegqYpVMqlSxmnGBS0XW270JrUXMwk7WK3ZzFQUI4eMdzzJpbsjmIJi9//uSROgIAwpI3DkpGvZnCeuaJaheyk0DbuSga5FrJy6oxIl6oAEBfyQNhg3rBVJCLTu/JQuJDTGFFkR1IrtVjLQH4FYoT7NiV4H3r/wbZpDD0IFWrfqK9JG/CnKUxlSkoq9VP2T/qXShWhF9zLxQgwVUTEyEFCqSZLLfnKPHB9CEJ3c8lU9nqQ7s30EhZAgFIklJpy2Dq4YnByUnMcbraX3RHwoJ3mN5h5VuZcL1pTFU6PS+K1cekW1CT8effZ712x6zro8y2OPxePHr1e0k9oyO2zHh9bdlvM4xaOzrU//+//9vphuxK6VkAWVPpLGAUEiIBJRTtDEDtECciYw+ifY3xWIoQM7NoSO1ZR8e6+HSSqWPcJJ8NueHVLGuZym93psqCY5ZqEcNRTjGVDa6xGWMLcatTeGREsyh0EOpunO+f//JDtVS6SQ6x/KlfJRLKgICzNlIXiPuF5tCV3FaGj9IwwEJ0pXPkxYstrSIOOJV29ovrltbZ+UfLnB3jNeYqc392qS8y72l5/GxN4+yz+IX2atndrf/+14zTlXX22/7vf/7kmTsAAMnS1vRiyr0X0uLYyUFboxlMXdErMv5e6ut3JWNvhS41wdSCwo8v9QkBAZRKUsGR4AdjslmD8VUKldqDKFwemOSLpR2nal1Wi7bRAj9Dgoo4M0PG8hKbczpIjAptEGREnddVtdypbJ/PzrVw7XKF1KcBgdU0q889XZg+z+8OIU4qLhqoiLkBRWdv9AALFr1XlhZZyBxpfW0cwvFUimNOwsSv0RiPXShLILxjLfWx67JGoULQGZFvnMYnU2zTvR+GebnTBbKatn/MnPUGh8rP8JWz5WGKDNnWCM8lk7iiRpAFQP8zScAlJS7ALpBGdRxam9adn3RQOm3zAhMHhuMmsc9lsdOrdM/owIXrp1FFtdzX/yWB4vKWmR6JOsppzAa12V1dCv8rnGbG9H0Sc4IhwjLM5UYmVJrVLY+6bIiGk6u7H/6hgtFgCAIhFJJx2i0exIZGVSIbL7C7UFKfkaEMaHdpb07PcVM7jJHxVXFveMJVI6gg2QSLRyc2W4YsjARSHg1L/1RRQt2NaHWKETfFVWR/+vSQ2U/RYzdn///+5JE54AC20nbMSgy/mKH+2claF2LRQNtJKRruYKubIz1ibpOvrwJ+l/+DRFwAAAgYhpEl2S0gBOxMa17olhIoSO7HYYCM+cKV1a213N/qWEfZ4h2oKJh7VN4mmcUweBOcePSLkn36eebfLZH5GIa6/q3ddMfFueit8nd+KMUKYNq8t/o//Lx4njBWE8B/ysoV1J/mYCJWUnG25bQziTE1NdB81YSAe0XhOWGlOTd6pHZ3G2iopYFsKjRmKBCNHjxq1koOHghgJmTEMQ5zaBXCNX/eHMbUy8zWR+b3YkrohHz/I36mkRoI+pr5VkqYBkIsllEqXA94aemcnz2lJcPzi/9/AsLa6IqFdyjd6ddVsz1c5gRO5p1xddTscd/R4oS5VupqurlPqZQ6HV/756AioQO2vZV6Miwx4za/f7HwYQvtUE0SPWBj0sHNyUEKLTfZool1ALZZhKI2WFMmpqG5akoIdyBOrUXE2SQNqFO67ILPHDR0loPrzm3Q4Qke50c3wsrO5gx3RFJJp2dNS+qDJL+Zn//4sUuzPAx+p8KEX43//uSROoAAwZV2dGIGv5m5vtaMQtdyyU7c0SgS/F4J+3o9gl+3NciBbywU13gYNQASGAAVGhYFYpBqLm1qA2UdZ96cv/gKEhKx8z5zqfbDWmvGvDzRdm7TQCRkZE4PgF4yCnqap4uu+t1VTz7NlRsI3/9zSE0eUqbrsb/R6i4ccUzisOoJPch4a97kodyoISBIpFpyWDzA0heYibi/Qq8kcDsHQXhq19+0LOC9MYdCbHzL3RMK/HDO3uEImSrueZv+aqLGjaGvR1LIxPXlbvm7ql1+Kv/5jsn02490vh+9LgdVCDDHqXRw+QABABTWAhnxmhopVYzTvpGXTWYzF5Why19Lz9Qc/JEM+BJgUT4y69fvX6SAaaj+9cv3KekYARSoZddq1eymbp+bjkpKlZcCokxsX1s6L3Myo1ELf69XP3eTevNlcr8cID/NbnadR5rN3n3S3P6PI0IAAQclFJKPgZiJpR7or5Qe2wc1PqBMKoGKoikOabimqG6eTF9ephIY2iOElq/S7rqzTqCGWjGTopJXLiA6OMM/fyIzonb0J03UP/7kkTpgAL0T1kxjRr8X+f7OjHnXYthKW1EoQvxwqrqnZwdeOEF24+4qoO+fZUEAAwRLRUG4igZXiW3LzRJlwn8v34IU6vUdHkXW6xLWzu2q/OcHfJamcSwn+3ubY/OJs/KlSpWNSpaV7GhYXP0Z89Tt0LyYYk3ldsz0V53lDj+uj555WHqCp3VkQAVXCSSTk42qKpsGrHZoFiHp5tdeCgDT3kFT6urvqNFbNVsfFFjzXSbsbcd4Vjgk6chb80mdiYgyNCiJ/LfDe7tZLCra/2ym0+EWe4jhL+R7kB9bBCXziJUdHhwgACKSltCQVfFJKR1nX9/n+U/RlB0S8o8WyyBSQL+LcXz55kFKTs7VHc+HVPF45Lh85NjM+cRuvqZPGVFvQ2K7mp4mWIAarbVEP81N/3Mr3fP3fPXMy7i4iE3C2dXykU3prZ9J9Y1X/3gY9Q24O5dISbbshicE6HTGUKfx1lQQx3NHqpmOAPgayXMhdrT2Wx+yNeNefM0UVHEjFJatLIYAyRsbcvUgUiMYkepykAiSZnKnvJ9UvlGlVR9UZH/+5JE44ACmU3a0Mgq/FvpKzkx51+LeTltRKxr8bwpK52JIXppe+tLUb6UbtNJ2NG+SPUrWe4qZlJVfUOw8BIoxoViVPaUW6CMDCac285iVnpgoWxqeZHI4qf4DJ70fWvKyDB2bd1/q8eqNqjotL+9ftX/rESMUZrdn2EFK0AAEt7S0YgQGjWzPkTV/MiVrgV2YAZq+UqadcgV5YCGdETI1eiNFhPbzzpaevM3bN+pdn1ir/tw/T0nNY4Z8x/shCCU8kqNscqvvFhovyvXkIyDBRaHQ7JRitGuU7a1fX7qMt8KO4mnqzZG6EFbRdxBmKiLChF5EEnkhcyuODOMZbNqjLis9UWUiO1C3efO9194ea+maIcrM2hIUQTKLHDqkQiNCYQFyFOf9L+VkDjVapWuRNHPUURvd0r1UTnZ/0M4zoKMK+fKX95c7iwAhEqVuA78DESgepBtXkLVGzdOK+seKRJWiLvy+ccEPCgEvmXjiucgxqapYjbv2JLc1XpFlN9EqC/d33nKtnVUyrsyi8JkoPKjnPYkc6HmUHR7mGUTd2VH//uSZOWMAv9K2JntUvRGyWtWIOVfjkFPVGzkq8FpImyYx5V2P3+m29m8rzvRZn8+44vpPVdzmYuAABIBBKTr4aDkMdmV76ZCk2bkpeqOZbIuWi8sM5BkIQ+eLRsTiRktzp6gdVUwockTmYmCbO6loerMW1Dv13/uVtG/StUqqfo1Ukqvlb7Kf6tFoOn/Sr6ov3nCn+CBACCSkw3JboBwXPtGz1klBiyfKNVX6QcgaAZez58vUYj2+UQaRZhAxCneIfxF+zIxUuxDEM0SBxxlmYyvWuQxCsPLeIg0wFTriLQDPqVo0srMoJdM0KKssenA23NgTGZ9QEVTt7VjRNeHYJyrrPc/QrHYii8OlE3FNsV//9fsqMVNjGZ2hkFmaZjo3W6uUrsZ7UO1JTltRztPn6m+2Wb9Weyt1WO/BwaqBRbUkO0+DxO87xnni9KRDDvnQ19J1+WecZI2n8p2PviutVg/Wtxr1w+eXnMthYaQiQnSVXB9NqKnkFtVq1NxwNIJdywzpN3HCVdRfU3xxNzHfbDbtx11TH1LKU3skfCUh7Kex//7kmTrAANhStUbGDrwXgt66j4iboqw1WlEmKuRRqsvKDQJvt+L3OyHNIAgJ2sZC5FZIxOuuqCfdGNIwPW58zk5+XXMnRUUfLVBpwmO8jHePhGu5bs3OZazWSx3Cetbqa5nvDmrn37Bex0Ezzd9p8f40WFUr47r3cXs+rdDnSqik63bSF5cZeuvDxPPU/dewy7SbuiqT+lKrS3UBpbuQzK5c50tXPunYlLCVx9sIvJN4VLKWVXZQnVjG70lq/iHuXDhH0x+dbXo6VHhkUs7oc3vXWN5GLkRPBBxkE7CcEtp/P934QpQ/T8Jd/Lz/wSO0JEglKSSCEdNNdyr0GGu10ZcFcv19avLLGOkEumu/i+9NrhBx5d7vj+iGRba/Ygo2JbtZsiQUSridzq4/vrc00W+P/+aBAOEkhBoNCQeKzVpey4cX3Lm051nuNn8Ug4Dn0PIkUCNZcgnOdURCQiCkUpKRjIlVCCiz7MxCay0UbcCDYnkQ6dItFPCtRCdKINM63xcRXluO6mEh2h2DORmVFRd8nm/zYgGNFLyGSlOc95noV//+5JE8QgDT0RWme9C5m0p2pNjKF4LFMtkxiELuakha5z3rXIuqk5F0ElLAtDqOdyUZQ/4Bc7QkQVauhtZbsNDNowNYLyZiaZCUDqEijMUKCpkZLV7pl8e7XU84mkkpake0l1JF2p57aKn/4iZFB1c01f8yB7yQ6gOdOBAgbChIjvUvzdjSB3E3TDvRvi+Iikb/6ju0/GXyNIkqhEpJNy2KjXYCKMRkz1dDytSr7Aeo/EG0qLKaR346ru6WxlxUXylJsioPH6G2qXWvMXz6FbYOjyg6MEzB16NUUTqxUfUVRf5SJ1dREHJWwyKHYQqJogqQQAASodAEBQpUUJ00CQcPCnUjXHpA7hZkNE0PLKbOXjJFsmifpIj1HchdNNal/UetWiSxpWxLeRn3KVGNL+fcKHxQPOIDyaRi2UaTJsPUWLRNrnp7oagb9b0l4wf7srugoQABm383Q3Q2R4gmBXTePk+HZxc4HTWcbWrFc1gPJuvppTyfyPP5/N5JIFKzIjy4flU1cFELG/VvzQy5FNEcEl+F6db/wUCMzgLCjzOuNPk//uSROMAQtVTWlEoEv5iSlsmJahfiwEjbUSgq/GIrGxclpW+hFWE+kA5osSw+eYEgO8jmsJEAIIKkt4ICwvhc18HBXS3vu8UJW+E9Gctdu11ZT5vj70xuW9UgxfuXdKaxjdOQMZ9RUl5fxP6xAXNd/VWxOYGBThJDKcqFzGn2ZyuQWPROZ1vy5SlNndRFxxRrnrKj2WEC7sF4ek2EMHoCvYZkM8kh9zL7Q+nQ1fKAtTw8h4ub2BWPH+MSaB9dxBUmhU11QENr6E7oUUaTdDOZlPsWzPJnPEmDS+2MJR5zOiZgUJghgdSkMNSN+7Rzv0IgxQjVZwUKrDU708dl/hjL9SIqMEGvJY7l93I/ns1KCCKlrW+mTObOTuhgOFyMX4lTZSxmfs9nzfyY2DtsGBoJOD9miIrkZLEwWZLnjyl0i/7/YU1JiCjpkHJUCoCRhQSm5LpG68SKD+moubRTFg5aHqqGU0A4EcswG1/GvFu9trO80Ya7zHz9xFRHxoE4pdo72b1LinqiCO8r9trsvNwYg9pnn/7eVPeyERx8nvAgiqfy//7kkTmggMDONWZ7xrgX+n7FyXlXos8xVrnvGmJcCatZGYNf3fIx/HwsXehCn8hyOjlh/+HjiNXGIJSSg8phzn0CznP8NgjGo/BWuw41qp2HQ23VNvaSo//y7fzcIB/lsPnqvryvHyJYFM/hMeTSMCH/zcWLRjVEEFFelsgwR/y+2RQBjpQs2+P8CjhbAUynGqEykky5lxCthdeBZEi6jHgGhoWE2EiI0XFxSS28XEx7HaiMRtydR5M7kD4vxFO5lTcK7uWPkh2mBQLluPj3epdhSv///9A4IRDNxQUMpy2zEaUIq9GJD/Fzyz3ka0vPtMincyNdHsfQdy7LBY08XD8w8PwJKAECRBJScp4MEkiaRFC5KZCMHI5EMAAQRQw+uYlzkbTtszDUjlU+Pjby1/M8EI973u+bv/6l3v/e+bYinqZQhEHIfaCgoHhhicvcR+mROLsWDcBRKp3uEiCBRIiBQBcF55Yf2ZWQkEDp0jIBpUTp4uLh+H5YdgLh+NF4Qgz448hNyQJAAEpTQgkjRtnyU+SGrD0JIfigchqrDw8is//+5Jk6gADQDvZ0Y9C5lgn+4olY13OvXV9pJUN+gAubXRlobs9JRXFDCjREZHZUdb6ffqdc9PU3qtmq9xJgYjRWpNZTwxdp6X9ioiL8zdFpQEol9j1zdtjPF5jPK5962xSKgiOPnkXeJHCGVrldiYi/5vnC4OPJBBkt2gDmBQ+5Rl9XFN1JBJwBruYuzrR4/e4ouJjibv43/3Q2nndnH7ns1j0b2nl2d3yO1+/7dvs1PY63WRT0NNS2JtRKuUSvLa07RnJXk65W1gaItWF+advff+r8nzAgAAAgJAABTghjTTS1twzfunLNbYqRkY+YiZYjdVNlpmPShcgyPS85VV0s6oNXOfvCWV0EkzHYbqas6eqc6JwI3kVFxZx4rQPEyeDJSUMKTDNNcf9vt/AECEACfLjQ8ay47OPLzd5GzgkcejHPjxWVXLz6ppl/zZUn1QSsX+c1tIG5qRW8UndEwbMPAQo0+9Wr/pl+pKoeJwKiKQQRKJ9ic6l2+8qDrooVEbsHjfE7ndWVkkm5uee+DUqmpbz/nrsrMsZmVyoFHPhGyw2//uQZM4AA3BEXGmIMupiaSuKMQZeSsTDbaekaYk3F+2kww0x21akaz6pEpR4HZAgoADCyZil3/S7ZjApTfQaEX6ksE8lBo40LCxJQ3f//7t+yk3miYkEUU5ZUzCs20oAkKmW7QTrblMWZXeVSohXZk//Mquba7LFKT4ZEREjqUUjRyMpTyKwv/sPyXNsjYy+L7NDZJs3aS4XMAwCQfPnU4jktD0EgIgEkpwUGWTl7h9uBnz9q6Rig0iL07Dh+M3GxuYuMYd+lkOhqYZhRv5qUqH/+x597J8MuH+cP6bEsZKL+lbKJW5gZ1kzJzm41OwraQJStEBgEbmASKSTU35QiXLIquhYRVDI/x+VaD50buucwk2BiiJbTyksqMbhyy9E6O//xc6GIeItuGKr9pNmjKnd4UGmZJSqT/CVcqil/UUAhQwMkd///+8ztQQAgElOSSEiaHqbnkln8pOUig0iEYVKZYT0mdaK0Knolw/l4vc/NvcgYbMskKGaRSLUww0BobH2kzT4ZukpHCplJrryf913goTT99NX73TuUFOPAGC3//uSZNIAAqIq3skmGm5UCVwdJENfigzzauega5lTDq50lA0t364FYSrHaACAQSXfw1AaojpHrU1dNqzj7qeOQzMh2mR/lt98qKAil0KkVfV/50n+kfTIvBZrHYBI33Tii65/DI4eyJM4RnqZNxD8j24wuUhFqzqjBsbMNQYYWOVnDOzARkyoeCSk5JYTTGYj74ZJ6ZzVJdhIOAcafYrXSRVSjs5B7wiq36uZBTiERh6bQ9HDB0Z90WUIeVM34HxN3c8lVUhcMmhXcYHUIgzLEBuDXzxFJQn1a6Osm4kylPyRaoBEZFBgAQQVJCMSRJscqdyi1dtGFx6UBT1qokNWl8oUoFHeie+4qHtmaur5pJ+gryxzVGaoeZPqqYQ4FEmYYO8pjS6IZcOS6d0hjXhJKyu/Fawz88vmZmeRE9bdO8sqX/DtZ/JA46EKzR0USinXCRQcbZPQoNrkrhAFHug1TRKpGi8QCIocVM0jxpyksZspkv0V2x6vZ1LNmYXBDHOYpTqVzOxWeVqFNU6ORKXGGO8o1IqTet45XXyr6lobkMrcv//7kkTqBALmP9i57RrmXOfbBz1jXAuFA2RkoGuZlC4taMWNvhikUUGTAkEFNzJIg+0Mkq6OJ9k6W/eCxNKU2qrwgxc2vvTSLny+6de2nXVNvttu6jj/va55HFNZZBcTFEIc5zohSuZxGFqjhrMYGZjlMViiJTvMOSpN631dfOiOtDG9z5XoX6OVg89JoEApOWUT4v5jMTK5XhI1GdZ9bFQqi6Pe/vSPuFf4tfDXf2YbeuvqnzjxnXxn0icbI851xqTsymbKSkBlYrG6iCRpa2G3d6pqefxZmzhUVkM6Srm6sZnpSGb/+hyNJlCXCwsrSBRIJRT1BV8VTLqWlPsXC2EDFQFKZhE9DGhBpURSszD29756oZkNn6iipxCcUzQkUMWzwoyECWzTfuVVHbXksVxLiEU43CYyM2VDTSEaqf+kLKGeDCLpwTv1hpUAAEqTxEeAHGn5yxdq8nYsW/VxBvIho0yeKwpljb9G2XCSbbn2z5bvFnhQbm9BVmRydFpcysaJfNz3RSrhX2PhQoi6KtQ1v2aqV0dRKPouRKXScf//hZD/+5Jk64AC7FbdUMUrfGQLGyclZW6MNTlgZ7xr0XCo7iiSjX7KKIJh5S3qAQgCQSUnbITNoLTKFA9EmbP06yYuOunnKcYrvh1UuagDD4eljIvpv1s3W+Z3Q3esqs0yN1jz9CpKRvHfQuFDdZYiG5P/Lki1Faqplb8pZ52xb5qTGl2qDiG1UpW2SgACJm7wDsTNnsduSyH39qG2qzu1dYCUrYgq0uqss0zqtq795CROTyCRkdubZVzXRLet042rfMaPYtLIOkzvBkpTF42s9tLHCYaDbBYUChFdYMEEFgYPQuQYxqXv1ANOK/lRJgJBJJJUsBQVak2JE5OEjjT8lWWXK3nB+mKnhUCrYzWJe22Ol8cJKevtRFj4ydqeFrk0gjyyEUdSOLvLeOX7KQx8h5qXSl7wwt0e029X+zDivaSeH6XnH1H+2lPKqgAACJJRbskE7bZ9rTrvZXCMTezgWkeuhi2S9EvRr5Pqe9MO26XmLc9ellm2zqXgoOmGVIbK7gBqhl6nC06dpFez0zJTVVdxs1hAzJYfDOwi5ZCySdp9y/QE//uSZOqMAvE+1xsMGuZeCdsqMWNezCy5WGy8yYF2n60olZl2con+gzy99qAnI4VLI445fxZviaOLcuHR3I5tNJVdbH3UkycigOIjHaOmNSfl7qrDtLY2VPunnGQRsuKv/x+3K6i88IN53mYGCh4BiVEJUWXqkXUgZp1rONPPAQaDH5C6I1P/JkYABLfDcEAL0dEZSOEZTpd27R8WzOGO9E/Zwl65bJV+9vjFcZbKa833meldL1YZ+CmUX6mN+uRpXVDBqZUU8bxdVPK8L1MWsD9HThuoneY641bLr0A//p5+e99Ay4VX8wAwSUnJKwUI2KLVrtjPPKK7HgeUeDKw7z59acfx5J9qgWLKutJLQPzddHP8VG8c1MVYUbIOHjRr0XvF27Ja0lPSVdxTtdXSaOvGlw41mg4m6OEmUNdP8xxaKJjlP7f5/+blAGAACr/5pirDA8Avo9teee5+rRwsuYBYV0hrmDJjut7gbg1rC7EKOI/1TcLEWI3/6j4ZJ/8YIxT5hSoQKlDXHVHuinQDUtR3TNs6kTPsV92+0p3GkbuTpf/7kkTriAMGT9hR7Br0XSVr7RmmTcvo/1hnvQuJhh2r3Yahcwp6/jHQg+2vJ5IqAIAQCJTlvJA2OPZHeXKMyQ0IVwCGLUPNt7IfPPbOiHKv+arnMCtUvJI7jEzUUlq5Yq17UbYxytSQ7OoyzH0uWJEJOKki4wWM9u6boESrZqmFmq+QtPLeiHxnyGRLAyAWAiN4HgiqVUzmvvNvHiOXwA2KQcaMaImdSfidHSPc9StpHvZyeYUrPeClRjBkkJTho9ZPGV6bjgeaY4OG45sLzZYDiIpcsQuZHOASpJG4v5v808/wh0hj1dYZCAAGaTcm3sNicwoq+yyi+q+4AHtedz/SNa4kXdQwAGq3JZKVSdHsDOrqTUWffBwyVgiqQNjeqptjGjl6q4xJN4UDq6I/Ul+eVKAmBIRj0MLnRyM80/sRanqVAABTomge54GixqaVHZdBrDBY1Cp6o00ANol95jinGztNljd+zvuWDY2sSLUov8ossP1XLM9AZDS1jXCOgvvXdLolR3P22u2ubbzln2U1ze4dV3HVuuply7P/h/3UtUX/+5Jk6wADF0tVuw8S8F1Jywo9ZV6LeS1jJ6Rr8WmfLLSUjXTfC5LVrLrfjX8lpAAJRCiqrZwypp9cgilpiEXAhify8m93STejmHmn9VjG5Q88aqhO6ozCSTzIcyxShJDPYiGVBdjHK26I532sh4wbmtfPtEq0zLdrDkPOxgeOOWxBHbLhO3wIuNOE/jwqI0EtjKF8ofK/ccYllLGGyghouxz8oBbPjcp6eL07PYauf8zY7lzmNjLzeCBxfuaPBc91m3uPB9WSNTcPdb6xe+Jc+BbNa79/r11iv721L41TOpbLNCBLRFOIURf2tOE+DnX3xYAkluSQqEpFQzck0qpsQtQwAtqbnGnoq8PfLyAJE8K11XVQpch4P7OQ4Vy2OjzvoqMmtzI6s2q0/lOdCmIGkMRldpFK1X/SrUeunsCnaD/oqERvbRkiiSpaGDgpehQIF+pYX6xXDt7U+YH291I3FcYLwj2MqHcyP7rQiKrvaZ5t4viPqXvmYos/3qE//PSp6eCIR0FKdBQ+4Qs8UJF6dklKdnQcLsOG2QGwUCYG7UIb//uSZO6OA04+1BsYWuBVqItMGSVdjbzdUGxh64FGpKuMxYl6/OOnESYMj6bqCAAOCiknYvDKR8Tqlp872FB1eko45lXMpplXi8BVv3jxUYSbq9KzU1rWt+X+VUH3N5p4/lZ064I2Tf9K5UUrv6l/W+WdFV5iXx8U6Vu38zVJKf/1M3FTcTYXIQaL5Y9HQgtDKDlg9/jgBXxqHfGXBwnG1tZ9tbpWKSV+rB7K44TjV5vqtofzOgO4b/apOpzzkVJ5P55Z3k8ghXLDRsOzC8FPfD3FQVOoqZ1Cq0woyyQhAkJ/eetE+pefhaX+UYocx/ZWJNfa2tJIgNszLdB8SpYm1dxOwz3DC5bCx6qO2033wI4kXnu4kbrf+ElujOxBKausS1r91PET8oYLBqtDJg3k+AwnYFLIMaDGRMN188PfjHWgzB7yB3Q8EVUS7ouKAAILvXCYvKpmZCahh8YISNXm67dE7PpXK5Wm+76vVqtI4O3uv2p0r2t9NJ3z5TvXsssi9N/+NBDGV3VmpR2FjPMchm9jAzejd3mXVvmpM6WI35TSPf/7kkTuAAM5TFxRKEL+aGoK+j3oXsvs8VpHvQuBYJZtZJWhN5FsvXVziwii/Sw/tU4/r///4ZABQacomCUxagubhEoNtS6y0FWYXZSWWlJEc0i5bWpApjeQsNkftLShQA4UZQqeyWQ89mZh4PC4/lvy2g0Ud8hDDUM79awPdszGZW7YpekU0G0f9D4OhKniiLT7CIBXUJSSTloECHOVxChHYiR44aHOy9rGGL+qGsjka98rCStzfUsJ//6RKiGZTM/Rvzx2kjf5EyUiziMWeZZsKqC/apqqxlUy+GfsqrowszKarimDCS7W4Jd/+FDYpJKLcCoCHJzFaixlUtrNfUEAJWz9c61rWzndh394g1npWean3iW+8Vwp3HOcSAiMz6UuYszzi75c8kYjY9uT5TCjEptGGawzyk1Xz+RGupcpt39WOHQyiSWNVajBS7+1ACAAMQGhzUtncZkEL55iU3VJhXJZucocCatI2w2jEfZjxlOuXvWfjyVfy7gSP191/TuF0//zmhEVWui+4szMcypucvm7meRHdqZQmcuM0h6IiIj/+5JE6YDDQkxWmY8q8lvFatMmSkxLjUlzQaBr+Xwma8yXjXuZI5ySIX/tRkivLyO6soAFBAY4pIl2kYuiCKiUns/XAnr1SY1n5k+xhG1bD6EnDtg0Wfj+9/fe8SX/xwEZzWZzZF6LEEqu9UiQpAA/jQ4/kzabkl2WnDdUSEJdi2dmRE3RTktc//FGNXNvCFHfAdsERBkSSSnGPQWsiccTDpMU0thI7tjht01cqPYQv0OD0aCBA5O3nu31JKufrbpQRn7d/n5h6UoFVMNGfIKrWfWf5l61/5uHw+S2ennPsa3sp1a1SZC2x2YGl93/yucWBnlCbuVjAAAXf5BIaTY3EYjCEU1gPK46lawGsDw7WoKmbWTDP7BjlYxUZ2JctkakHe/jVfM1+rn943sCdPubgE0/v4/zWbs+7EzlNrt8todvbtdM+O2vFTPdGW3YDz6ajGy3iMxKK2npeJYZADpBA4wCiuorK1IgQCrZyyVy2HF+RWXZAdDaYXVHesL88SR0qYhejuiMtmMR3zEM3X182jKlzhK8dAvYox/3z8VaRork//uSZOiAgwtL2DGPGv5gqfsWJeNfzIkFa0Mwy7nBpKsMx5l5YgjpvnvXAHVyHU/ytbrE0WFXf6TLSJCMKi7k8GKIhAgCrZzxI/lpLD8C5iDISiuZSzK8DXoYNiRcxC9HfMlXmnewdMa9vIdColDOTeD1EGTuo69SKjOh0ZhQrXNIjlcqEFnMVjVMqEojJOQ6nJqxS7szjSLpUMEFkURUVV86JEfEoFnKQ6B3gM+u2rcq+glLIzvukm+t6opiqrHSwITXl95edaR9BWCY7W6d3ZknKmpZe7sOKDGRymQNWhCgqEmmGQv/+PUeOKq39JoXZRKF2mkpRS48GOcjKU7ON2FD+Jhruu7ah9zJSGDi5NheQa/4NBJ5VLHV98ltxFwif/s3OVTIkyI8i/ucMJFWH1PEmkAqh1bgfRJBVIqAwJ4yABKcokcUVEQ/GB6Nugcb2N4O+H2SBK1uUrZTiKRs5Nt7p9N8b9c6x7QP5f/TLc/w9PyIs9vz81SWxItlVTNSuiJEVvh2uxnva7sh01Ko+X2m+RxN8IIqJRYSaGCFegYABP/7kmTcAAK5UNqxJxr+WuobWRjlX8mpA20jGEu5XiEtGJSNdqccrympQAMkgkhtGEzotw6y4JKFyo1S8dJFZ0fScII1UoGBdPl49NHpLZcyKZovXQRZv/8Kp/m0d5yW3cSyTjXcKdnh3ad/j60VUNl/vr/H17t3tr3unexVfX7VMfJunP05CPWU91SCYSyHkeCFLhAkkqc5JNQQwIE2cgeOyUknL60b/dUcCRE655tV+wOOT8c0f9Mj/p/c4KN/TIZMyruYuqZELpQl0Hd6GiVKZqPIJgkKI4WQgZcOGQABfr2NL5///fPnwDBioiCuZnu+84fQMQAb1UvqgiUgOaIGIJyAfAirIPVNVpkfFgPBG0Ady0d8mDUOk1Tqc0MKiq+0K+H3r/VPdZ3VQ7uuc9Ik3kSiJF78RMQRPNdTp1bEUqIylk5SS5omuI+KilHwBGoKOUWKZRVWKU4e7qkNaMcG1RcGXSTkd/6ZpXH4UToxRmYKD6Se5mZvZKIGL06UzzFxR9a0qDKWgZG1XrM+HICIkK5GzusVFWqPxBtBB3TvNP//+5Jk74AC907XmY8a9m+qKsMyBl7MVTdo4zBr+bQrrFiVob9X1+XJ6vEbQ5aKSsTlXM6m5YzCGsATBufaPr62ZZEYVVW2SNIcaGaqbFlLGCToZLru6H8bd6HXqoKe3cpwUq5Kndn9uoMXTOuPsbow6lStRWhFsKKRLYRX4glfriFQDjxXqq2yZ7ViaGxVjKI7F1wjGDBUUBJEVD80xNQUIMFVo6oJk9EmpvlcF7YKE7765SPWCS2kzktY5LY1rtpnbSfCdXMSsh7Vn8m609KikR5CqNxm5kRjZsZ72bK0LXMzMDQTHZ2rFIsZzUqTFjotkKAXBVbqAAE5aJWDwDBi1HVp4xNEkaQJeeOp30WMt22eEt/YVudlmupWtpqg0hJgXNC4hOvC4KS4ACsLhg0ZcfUWU0xCxlQqIgVYVSYA5n/1FFtqfrUAApu8wgagFAK5iL+iQb7CrmdDVI8RhYi3jzYUe0p88YGydm+iSdk7HrP+RCHTK9gMcsJDFQ/Y2SBDjRM7gUxHtrePuX/OFRkOImKII4PMoftl++H0cIhAEAFY//uSZN8AAuJJW1DNGvpfqWtpGSNfyu0lbsSsa/E9DCwMx7DgEI4iEio5lYIbX8yvC+0/yLiIhfCiFuRHkRzIv2Um2ESxxgBKTci4JislWJShGjKIIsRsLTlet333e9ednB+vVoMB47tM+cp14VHfW291ttnWpeYZnZkXP7IStZQuBfoxbtp/ph3lmKEdPDu0twQtoqt2g6qlfF6JHuzp79Z57CBCu9/LU9o9P3SUknyfkX8MVkEBCNnABgkpOGqMlBmAoqVhFhR2aC26HY5zQU9RUftMvVVm7/27/WLiiiUV97Jblf2GYeIfTGYGgZQ477//+68ZbFRarZRZAFP30Dg4purnG1x1cX///+tkIAICpJf+mCB5Ak02ywKjOITnB8mmTLZisrj0krVCqUb7ZW24BuhfsCWosysRAMxQqVLr3l85Z+JDZYyHQVKBUwBwbeWdeesFCi31P8kqFKCUSk9w/NOCTByi0UcWiaPg+ppfH2Xd2KyaUyBi1guq6GwMsl+tp4ZObirOn5LT9X//tKnufkcR0YZxwVMTwb4zuVPyJf/7kmTsiAPpW1cZ7xtyb2r7MyWIbsr8jXLEmMl5Nw4t6JSNKOPqUdQJjb0J3//vafmZ98+XA3MhYwpW5hoBKTlsgGFZq3SptN7rWfEHQjqe/V8WdM8QjsXPr+5KKAxd2gEKEF7QBYEiR1ygrDb4KV0spakMilAgMI0mhAEChZhTIqQGn/4AZ/1Aw1Qh3I56n+tAQAJNy7oS5oVCuxTwoPwCghq6CZTUNc5nUU1OD2qzjOuuUNqdxUCOEBKqDrsfWjXiuaMSNZQRGxNykWXV3l1M4fHvoeNgzpl2IXfPY6orLgPMKEh5TsJJExIUgBSTkpSAqKS2JYkiWV7CSW1poK1wF/WVNDVddRRfbdnn8Haz89RU8ARoYryHKAyJVikRyFqILvLmc9D+fdC9yNYyGmlOZ6xBYxqKa0SAAx/NU0ozTDN5hRbZz//uMErVACAAFJuW9IR1BvGxg1cqOlEQVNgY2n7cNeoRVaBuym6ltJhh1f9XnFlcFVn76+8jLnN+2yOaAeZ+V+3Rau3z9kZrHaFX5b7dw7/J/ZqSlaryUg4DIKL/+5JE4gAC91ndOMgbflRDC1MxIzjLPSdu5Jxr0YCfLNzFjXMPFywChr+rCqCiQAxFJCTluVBlDNLLY0RmgUcPCAGzZS7lxLs4OplEk/KC9s9pyM0r/q3KLG1Fbuik326y9HQl0ShV5hRzuhWIYpVa76GDokDig8eyipWDyiglid1KDCfQ43qe9/8/+wYwJQCkk5A8HAOQNhtlvAFErJ8RUi6d5tCi/mLEg/W9QZUnbaKffFQtDeobwcBwbIHhjbwjRawgc4wsGjqzlGCOZQicrFJHG1VHkRAisRmzNwxLKyGsdFM2yUp/0//kQFRvMc2CABJOXC5e7qjBTq3G1SsXRY2ELVu7Rrati2Wu8CBPSsbd9V1v+NB3Sr1xnrSvxa1b3BOK+5U8WV832UyeqHJeGb9d9DE6M7tWgY8/d36omcIhDvWMkyUoJL//+5AMHSPgpFFylkYXBk6BomUXECsaDyLBIo4uULEK33SfRZSWFXc7aYILpRgiYCSRp5N0mpzYSw2bdvLw2r+nN3yHx7qN3ZK9Y2a9759/Hf9n9/anPcd4//uSZOoAAwJAW1GJMuRfaGt6JWVczFFFbuSsa/F6qGzc9416uFJ1NOgJJh/Hruiwr+NVEiAkLKfyENQDFQBFIqBkPKIUyhPPohCCJiPQTD2sig1BRO3suDa9jumxs2lIzuj7HOiDa9EtlTqXMkQuHhUYrHFWEFKZ2KIEVJh9DMY1r0qua+97vzy15vR53O9eqIqGYLMkD8CAAJSkpNt21BOoMABjgYhXMBgIhDooaeQvRWhldD9luyeRlbLqPifurfv6t/5pwkGj2TdVe9epnvj/maSX37ociV3bK2n/+l9cf/PV9+2W/4O47x+Z8xWAACCSzdZQ6gN8qQTkdZ1gYxrLn+lY0lPu1H63Phg+nz2PltpCXMa8MlDighZymRN3yL0LoMQAlCFMxMAQWjpCNlVwhbVr5k4gogBo419ho3U1SY2ERXdt2tMqSCJkqNNuDTkpXNQUuy8tL68iqBEYOfZnKjn81bDmeW5OainIjCfeOEikez0GjaYLBFzVZREsm4RWRVPq880QK5FcxGZ0HjpXagceKjSN44Y2P0f/9uuJPf/7kmTogANMQtu5LDLuXin7aiVlX8rpKXVBoQv5ZhttpJeNdk5hCuGdYBCa3sGET4eRjlggM6MusP6qOEv8IFQn5HeMxZ0mLSqAo/hMXKN9WZRv3Ck37nP1TfbY21H5+99Sb1d/P9nYUeqUWgiyh5WF1jFRxyij4GJPlOzvt16+TPR3xGyuav6W5I1kUC/Z5AAAt3ZbYPsnMn23qWqgRbhWAE2dGTmESGXhqqk1Mb0geJ/8X9prjVaaStaeX4zylgqvq5lqYXlSZ0AKonW3HgUPPXRVaZyCE7x1FdaipBNWG3kYQIRS5xXM+jXsjIXS0o7RfDsVnFWIOLku+WDmK9JtyW6ab9gtMq7BlS5HhxHMQVvGoYEZuNYfjqQlbQ2C+evzmZP89VWySL4N1UGyDNciA0Rh54ejIr1PpRUqGRCmHqxHdFdm2WsEnqd/rX+CdK0EpyWjQWI0Vh6HUmTchqMyYwsA2qIhMY8spxdbWtMHP4cy2Qw9UOnit6qv9wf+pxsz9aFrQ26ivVDiHIrhYvXk87bkbX1z3a3/E99STP/QwmL/+5Jk6wAC60nc0Ysq/GbpKqNjJV4NiQNSbGSrgVCq7yjECX64YhgLOqpdCgAgGE7foiLIUbcKKxdkb4RRcrO4kOoMOV0qkXRTe0F8Vt3dWYvS3l13/uU1Jdklyn/7qX7OPvSqkgD71+mvXaQgd2YrTLM8hSu1i6pCkcfVCbqS4GKmDpQejRrprF9SV7qrons+QdjN6i3Ti1b4sI1FNNOCm83B1ElIuvQwWPodumcuFbfnn6BG9D/f9znspmM3znqT9vJZ89W2ZsRne/21vUzvaq332u9fvbX8eVz6dm1msPyZAAayaPvx2ZNb9lMSTpC4jENuS4HAyKZdBS0VlXi4ECJ2ZkqfOLNTcuMmiiOwQydJ2/lhv2hT9m70eFTn4rq73bms5o/njio/jvmeFp/Pme54r5i6SDnWdCALpLDmMVLljtADeL+JFQWk3KJSVGw+4Xazd4YKLnGUCgG2rlZPJPJK5uNmzpn/69MY//neml3r1MGHPM9n/fHILdgh1cjXZgVzVSj32OFdhbojIRTEbOzHacZrWR9tHQPAF6UabtjI//uSROeAgslCWBnrQuRuicqnYwJeCsDzbuSky7lenmzolqFy5fKNB5LpsAaK15hcUFLR01CKPq4qARDpED1kQjkTN6mzVcPPnYN3nIq5h7flnZ735d0Oh7ps27jdEekM2da51pw2f/vYzvtOh3MW7a+mfXfHxuYkzqjtNf99KHtSMMJZSLgK/iUApOXDjMfx+HQ8O08CyXuTsbB5Ll/FftMn3Waeul3mlsarS18f3WKXrApu/9bbEJyz0IzoZGAdCNVGdEYp2FkQ+zmR5Vc6IyKQ7uVz2uVGZTIlhE3RkJLrsQzjHViBAarMhIRTkzTIRxVTLS0kF/B2HNdVjpBFqtF1rGPaLP6zc70On+N43n+nzIlNyql/O/ePp/5hAQUuvKZKSGFNFdacZuPTFO7vx1j7ii4yD/toVfq5+XzAf+nNP/hRjBn+qAxkB3J6lQACnuIAFBxyFLZr5gk0iQrHEvIe2VIxYEm2Wk3aGYZkDhRRScOQl9cGkSKfqXonGaSe+1+qsvd/VYKvdYoNW6ODpp+lbrqaEh+sXfxLuyGR1EavU//7kkTrjIL8TdeZ7xL0Xoh7Ji1mXYwlKVxnvKvRjKcrnPeNetX1l1117yd/8DQufSDZy8gasFX8gWJdIUM6kJJqQS9emADvtdAf6LBLAqSYwdEgSJNDWigbPutl6IRupyTbcRWvki5YymAFFhn/RCq8tIweqIZHJ5nzL7T7/KiM3CABf7lXI/nTP2/8KN69QACSdDdw2yaBflVMRqTvWDZSSOkEvJLviGGLKQLi7qiEGxBod6BneuNEsfecbVTLm7NJzktaFXypMLudT+7z2MZeXJlq+ujE0ZhO2fmaEf0P/+fkkqFoiV/c3PT4hf7uiJ8QtzsCAAhEFh4/AA6H9HgESS/sJEKk4Xgniafq8gSrgN2LB4U3WBI1V98JZFr9etqfX7/JrOph3Hln/icU3+WFPhU/uGO8Q2ff/ESOSgnbRhfSCEP+X9+eNv5In+gRK/u4Nz0R3iIiJ/ohcQDFhwMX+gtw8PDwwAA3xwACVm0nG03eo5+WTN1MNxKA8eDcXa1lD91HAPGiwwyDKla3fe7VKMfu9/gEzz9KaOe77HNvdb7/+5Jk6QwDWzxUGzlC4FQJu3ow41+OCTVSbGBrybGm6wz8DXlP8/vd673vbIjq9e6UiHvxGK3ZiqYlruYVH2yKlLXUR/btW0SSYpqODd9Ba7+HjyXBVLcgQXXZ1uHh7iQcBIOG6y5usqbHpaaU5Dq6pjYiu10vhM8yHt7WDvl5Qk6ahnJK5kcL8GkMGb4N2JjRIvKHtIwZxINX0+NlYiq9///JVBZm9olY0gY7oBCeQCbCAiUm5ZJ5nWSUnVqA1UYKQvpkPVsbKGs8OH8q89TXmie9LppJKR35P39VyB7WT8+CKXufnMqg4gWCJLISVqHTNeqm4kuMzZ4Q+NPeWlCJZeGxtkDE0VXMXT10DX5QcgplACEpRuASxLF98hX1iQg4P4cU/pSDe6vgt+6RKW2jGjexw4VG/+MUInenvI8ProrO6fDDSdL+2mY5c4LJhZL+FVjL73UZMrWhyfCaW4T6rx+mLa3LigAgAAKKTllRDGj6FtdM7KdtrEAZnjkfungW9An8C7rtpJurM/M3//IzOdpArCSm6k0t77mqxdrHnCkQ//uSRNoAAyhM3dDIMv5fSesmMWNfy9ktZmYka9lWkC0kxaEvxqCis3KbTn0u3Qu9liDTiA824p1dqDC/PUrSnZuhHzkEGJRCCSrTbbctAg47rDJw0gra5vGlC/vH4ehTXzjqY+nVUsLnzVM+v6MZkRrtqS7K05bL5Qk4b59IvdWjU65wo3qRINlTWHdhzNvnr0X8f/BDBPX5ukHgjkAREEkkqYFShEyGtNGC7EAuBQ1Kiuu2qmQY4KSkpfqbeFkvItmuot5nslrq/lnWKMkzp2d90RHMc7OwRh89qDTrx1xpGo2VJqKVVjd1Uqum9WrUnO3GSfRkXu3EUTuBABSQ25JrYRUSTQpScIRfBQFQnZY0JlSDsSGmGtv+PEFm1Zz3zgEPdkuapiuxiGK7oUxWa6Q+QRd0i5mnVnVZDrbfXRaPZWMrxa9S0yv/jhPV6D1LbRO/tQCE7t7o0tCcVgpGas5iT+0DnfDYMQlFFJ29clkkZ5B/L9/dzLev7y5aoKvf+Kw7hoqToKMRTCx5+VORo4dQeetWTOckhy5nYoiJlZ2kRv/7kkTcgALmVtjR5it0WAo7vQ1jX4u1VWbksKv5YCgtKJOVe3V47qKmK6PIjKm1kC38ZEKp+pxHfyYABLcslYE0Wjjawr+xdvCw2WenSDUh+CRKtflqscbI3KRUUHzkuZkz2XS2PTk7SRaCGn9/4CgKpr7VzG3Z7j88RXd5QsqqVkKQrlPWqG2fDkLo7nCkNYqnnHj261EVbunTx32Tg64auujr0B/NCIRjlwMEGIHyhs4mwEwTJpCFmrtu45RQtpT/ZXbtpnkW+PzPM7tPh9PZtXrjnZ/yakWrQcECuBSmiA8aMKZ/4syHD7CaK7Sl4Qren1vnetqbdU2TKmv1Yfs2FVvJgYxHbfwkBJEcoEigqMkI4lEdlCJipu5+cxLfp73a9buNFhZtXtyLP+W5DrYcEjMImLEh6jTh5v4u40DDSOdGeczYgRTKclTqx77US7Xl654gbPTcRSqZ5i6WVVmVACFqKq8oH0BrTxtI+qYRIkANaJboLwSC+JmReSHMcVmhJgrXvzh/erD9WPSgcEyjhtH8RHVBjPd7vogWxI6rHbb/+5Jk5giDH0bWGxgq4G1KWoNjIl4LoRFY5+CrgXGeq+icFXAjGqpfWjM9i1HAdvmoPsNQ21af5HjOJrKABkJNy0MTEq5qyh4kizcvihs6j51mSmYFcsKgtasHUHMG2/22n8uLTy5/hYiBx2j/aCoLi0f2Y6oEWdA4nXkdpRr90o6vHnoPGAvqWg8rqg6o41kRY+9IZdywABCkJJJOaFQ9MK1a6BBhQvEMqBsdwe6vTUuzR+RTy0Qb7nFK1eue47FqBz8ihYUpeevrPqhDOLrS0sl1ZGqoVZlZfHLAyK7//ju9v6rnr/4GU5+qugOl97r6ZNlQ1kW003KMDjZppLn7j7B0dMoyDOulDIT7DXq0aDdGTMvWM+7B5whxJxdxQVZ0S7rVRh6VpuYrmZ0dUQyku4xkdW/2eV8ylv2o5HOcVIrcYQJ0JEtWCPk1ABKksipPIXLR5W+LIOiqiq4kDL+UrPQCIHjJAs4pfhxRVW5/pU4NFJUyIHoqB/o/GY3H5l/Z6X0lMtzdKLoEWA/iooFiiVjsQHpUJjztTOZ1Fxh2vfko//uQZN+AAsxOWskrKvxaKTsXGeVei3ULaUYtC7FhI+3olJV2dDDjNu1aO4jM2omdBJ2sMMIHCQaoU79e9aRAAIp3fOSBOx2lhGWSdbhF5sVSlXLgtGcSc+peeiM1I7e3BDHr1zLGlp8btLWrYZQrVvLdNUypL1z8Ch1DVtk8SlalJmRzAw7VaPXdmf5Eqk8r3oHYpwg3nHqyMSjmaraC+HGNl39aQBQZIaSTgSC6r9J0UT1mIDAmFBnQxZGFYjEYTP7tcWlfwXCoi2l7EVksEKZ9j//zbSFtjV+1bsbERn7Rn7PSOP2597CeqnAAH/hTe/8aM0dFd6INdw5+P/MoiKRCUl2BQWTPseIRUt5aUZZrry5x5sSYtf0b1Rn7+9awXybMNVHpc4s+nq53OHRRqlYNIZ1MK1q80cQpBaiuf9TJcuG/rcZ/4onIuBLov8f52P+KABJEgkElTR+OKuHhB6K0VOFQYjwH3VVYYOb8zY8vWOFhbtOnsft83pWmv2217w/ZzJmnL1/MIEIIIdsvY8XEaQL3Jvd73awdZCWgs0/e//uSZOoAA4Y8U5s5KuBniYqnPwVeCxzda0Sgy7lTl2zoZ5UzTuDWVJBV62W2NEQ/9+HJ62Z+55+97uB8TfvfpAhjNne0Jog7Z7cHTZGHhk+dMgABAAAlGXXXKZHA841yIOJDNykjjdBmY1ZaEjSu2UH37ZPB5t7UYrttpLA4Hb19+aU6+ZLrl7ZTpo5q8+3PQ+FdkV71tHOR7dKe0V+petE4tKdEIMkUMHO6JFKLnkEJQvbwZTpUICsR0qCBQUoUFDJdqLD8wsP2REGnu9ohg0X7RDDmuGAACAAaUlt5STM7UnWG0eNBm4LAHRJqTaYpX7Do6cjvr6oujbn00QjRDBOq3rBMZStZASm/NjtqsQlJRhDNeyeNW8uIyBtCQAmhIl9hkD7qxKHfFamPvuK0aYjsMhqUfVfdZjqd0vVqGSgBaA3kwTSfHGVqOHa/QCTBKl23ezUi7hwLwMUkKFqMXhM6XMzMqwKdJIp1Nbccqr0MvtJ+1DRvjfN08vtVKc5RUjC3SRClEXMCIrFZ+TXajeJhBy1lKK96BouFADgo2mJTx//7kmTmAIPhXFpRjDN+hKuKymGIbg7dF2tHpSuCCi3taPMlucESOCI8rGY40NMmyW5WlBq7pKDJrryqF5KCud78lFmtuVppf7OF5Ut1QMmks1kqCSacbaSaZTmYBSBI46jmGgEgtnobIi+m31c/i0h31U7tDuiYlc53lOFXjbUZs48e5CZCvTaUCE4PMSvt/n+///t2bd+y7Y23TtLevT14un23pl8CtdG0zqvSjkIAAA3tj7LBRNDJROSAWX2tS9V/zcSqNCTKzWbpOo+aGZQ9vBk2bHTZenZmrLkaqoO3J+UKzjolPh4kCZUsUFh5kXEjQ0FzgLBEDIQijHPyP8qEEgEqXegEE6bLZ9WjAh5Eq6sdc2RmdDJWjO9codCNkl5Z2fJwZeOBlT/oyvDhowlcSSq0A9Fh319IpqwEgYKhBR2lQ5CAef6AQAqt3O/rE0pr///xEKQAE5auThlpy9qUcJeMB0N4tXcPU9tLrMo7KnFyXXa3us70/T/+t7HKZkIJd0ZSot1em36Ll70FAVyiIGB1KAUwSClvsbdao8kIVQj/+5Jkp4ACz0rh6GMy/FNGS3klA10KnFVu5JhnCSye7ZyUCXAAtJKJCUKCUeeCHuroNLVtSlTNRM0AgHuJZLafFJcPdEIs185xFTZiEDhgw/WK0z1Fx0BNCIvEqQ0D4x/+fFcsimvznf3XELJIIEx5FFqSOi6NbSbLvyahpIvQADUKU0hzNWlQzREYmE7HOwID9EU+TvcV2XDvYSp8xUxazOr34NidQ5zvHdNkO5HOschltKzaUjUkd2chbMbWHNsWMYcsFBIJB80pv/+sAEpOBqF+O44tG+aT4+motk+PwkgjjgrcVpqgTkJ4+skdHih5ANg5daD2tWvPtt9S05QRVazeX+y3Z8fMaZkc+kcdm3q3GaX28U0zV3mPGa2u2aVt78h275Ezkd3y0B+eBqYxcLASnLsElRGppGhlqR95jS+IaGkjQJh56+O8OPYdCu7qYxmaZWK6en9LNqrojL3xTKnsB0MHgdBsVDLjI1EUboa30CJAEpuWpkS6igABAMNh4HOaEQ64H6aNESuJA9GiC9KHeRvp8bfijD3GSjOTkUOk//uSZL+Agt9FXlDLGuxN5nsSPYNcDHklZmesy9EJli3olAkwyWGykxlVNCdnhsoNIj7Ou6Gq1r6MUFU6RnVKPsyrODQizmgru1WLfmBhH35N4j//8n++VZADAElJIOkRZgAQtdpaacps/Q/0YSiKxt/Lyed+H/CjjKRmX0mWUlRTP7pmZ5sIpAGwAchodj+Mmc0g4a4Iv9sf7//9P70ACUndKKE0U85Eru4G2vEqpZFuDwxMzQBmJPh+IHSISWL5iFK9UXXc3ahl21yTqqJXoodtZU7sdobfUmrGAp0FkUrGTKiobfen9sbEcbR5qdqP7occLY0Uah9Xq2ErasMflhIIVBLck2jAVMWABeis0Jo1nTCU9HOIaFsyq8m90+v7ENKR1msDqfbq+dQbqUqLMiyoj71ajdduZ1en/9KLgm/evTTtG0UAAJSj1zljTZG/HBAQbgsuiw7L3wTbaDeHSpssafNTz0SdTtT3yV379x/61duDfVcJTS38uX6eiHDKJAVPo3JFUgQoGoiko49NuotETvVCNrfmxzklQ3R1VrUtvf/7kmTWgAMUQNs5KxrmRqVLmhjDTUw9W2ZnrK3RFqpu6DUJekxevLodZL7eP3QOIpc5nwXeSi9/9/qWSKrXnFVFyQgstQUbgafxTLwrC1f7/zTYOPuZ3lbeeRqIK5798zj6I25PTlT59y9PXqnxX1zK2sUn3qKhg4pYZOKUAyJYPjE+xT2R2gF0KJlZJqxuy19crzJptmSoAIWGwYlq3hZyfbpIRLfeCJRHdGzGHqCNOpfoGuRuM3H9/4NoZPHYfm4xfmr8gneVrjooUIQldgRBbmLJRLbjD+bkRN2ZF/oRv+yuTCYdX1ohK3+n8b7C60SaF+NBItiJ+sQQKaclFPGJyVVU6RxANLH4OqzD4qxt0kNHDuuv83LlmQd4aR0VBY4ZcPSBrNUI57LsoSl/M/2uLMYUNjsFQ0aHQnvUHzB60PVbExBRlSaU7HklBGASSU5UDAeTUvL8NC8bmtzXVAXUxHHlaZlz2mX/FeTnUm1Y+tbtmxd+19ds3amsxuhWGbR3w6ija81WUl5jPV1HidYupI89SSNb8/PQc4iive2tPtL/+5Jk7Q4DkEDWmxhC4k1Hu4Ysw12OQS9WbOBrwUkfbZyUDXLPFI983L6D/sV/X8vwLhkn6jOwQqRIpIop32n3paVNHhSCNwCAK/uvJB8xvBCPunEH17jD5Smhd2iYUqksjFIqsjMosaH77dqDzGZjIYqqIOhaXG2pHCz9AmNZATvp3EIbJXXy90tLgAJO/qJF+QkSZMSVtgFOZwfY9YGyDCjPTKIZpBQl1M+XG1y0UUyq+EMzejjGvFlfQr0xuPU4tazeK5pvFQw4pY6s5kWAuFLMjntS1XuZiOPsaYGX/CsMOIIfzOQoXzPz9qNvkGJD5/bSl5UEEVlarycxKNSJLDc0cfEhP1h68lfgejansB5TjGps9+9m78b+9semmzxLJVVKHRaFJT3MqvLYedjyyb5f3tL52suCL1UT++7Kc3rNCeH3Zn/+queRhhBWvEoFJuXbZFg+Xdp1Y7jUy/EEDEwLroyNZ5Vt/G3xxnUPinjsKIzkvvzO7vDYyR/u52k7+fPWnb2/N372L5XrGvF++Z2au7PoedzXaJo6RXRVPeoc//uSZOoAA0hQWrmMMv5UJmuKMMVdjV0xWGw8a8Fnoq3khJl2bG9w/F/9m9ybx4BAAUnJZ2cbzTVNofpLqVkvYRy9zAW8QEPizai+E6+K+U9LSxPjFvX/zWCj/PI+atTzFsLzNhNmVkQ6XxTzPI4qrtva6bQ92BmKMY+JIoUSmRZ595Is01Sz9U4JSAEpvkCIhAIaWaKVq3NHkTW4i85cAzhaGNWM7W6OFqjw2uzWjpJXfXakkhYjxNOFLSRdg9wJc5M9nf566fKPQm9bzVPF2vKd+7/4/7/wgps1BL5mx3+VU9PTf2a0uQtKEgUqS2/FHp69IAI3KUaWEUS14tVH26gcHlAGjxPmvDY27H2hNELEUa7cfEXNpsivbPmbndmmIt2uos+kZmCLaleouidfyqdJd7uRvzMd/sVco6d+wmzxNjFiQMYSKuiNztR2droAABz59SNgwU6J82uJvrlfhgLAk+nwRbHiw0opQ0r/UNBfkGF6lilWxLLstjMsu0V+/m7WdN37PaOrS1NavXiM0iMZTGDEIgWjEbphSpqbT0MDiv/7kmToDILhQdmZ6DLmXCgrBz3jXI0lA1hsPMuBbJ/sSMQZdkZzGooYTVbWYF6DXv7fG9RtAT0vvYRfvDgBAIIIDapgHMciGiMsXpSYDTgpmC4npfq4HDSmKGXerKldH1It0tZ3MpVdkKUMByHdmM+VNkJn10K+rOpvWj4O/a3f0X9beja+SD4zuDYABKmCHYGonggjkxddrA3+HoVEktH7ZgY27kw+ptLdM8ZtFpU5Vi9NvrF8ZTSy5Lql5uEw5G41J4XTzzyLGyDNig+bmlvHG5vLw805jmZ7Og6LkfrFfpzE1c63390qT/zBOX9LHG/TCDIPPin5P9k0yhUgAKLRRkLymhWQoEiKUUNgJKiTaN/ibx7wcszfzum6gmUcbFQo7F8l6kSZVP9Hiik3dT+1cvNqxblTjP/DqCTFuEg+5QOCUJnSD5akc7lqAAFkFVsuM5VVjUouEDtUUcO8ZURFmLIWaStsc6WdEaobUMafZruw4eoszmq5kKYyXKxqEdijWq9HFCFmXVDsxicUbRaNV/aYEOQp6upLEmcVTH/AsJ//+5Jk6IwDX0vUmzgS8E4J2xklAl+ORPdObOULiToerJiUDXY629y+y2GJFUsbxahMmyzCiFNFiEdOwPiNg6I8ElQeWvMJFqsgKWdVLbspt09hKYhjtnykxGyILBBw4+X9Dd7mKd2KUnMNOdP43VW3/aGIgUf4UNjTpkTX+vdAk63TPqCSCnJQuRwE5pDY25ehqydoUYcKio3OqR7XaJS/nHJGz86hR8Y3XGfukttW3K533fev7tLTmWK0ItuAkJ68y8tJLhIfnXqHMFxRxS0q3VrHFoLxOjKlz8yg8KNf///9xM1dV1HLueDAAAMrKsLkhgKnEVpU2oy8aNFAFT9CMvyxjm29NqKh9rpNUY3X3FNiZPc2k36KfZ6Y2sKj4JHVJrKNhGR+nim4WE/q9LumWK6vUfNOZTIkIeVW+Ib/83JxZPlpjOcAIJbamEAUhYt4hNuBHZvmRU5pf/nrXpYfHmGrTNZ7pxu1md9jqUvU0c+3UtZtz8WyR8wkEY9IHpU3d9x/PtafJ6p1iMj7dV83PEf8rEpuUoa5T03/Ml0HipRY//uSROoIAttEWUnrKu5aKUsGPQNfjN1HYOe9C9lynOwk9aF34y7iFj1Po/k4KCSlFxTUqspZNVbq/sKjzl6sMCPiNTECuNriLjNPm+sNeqeXe6arjd91tesLOK/qv/6aIUWdThtXqXpWW2qpurr6c2Fh335ZfRbWagc5kE8yV9+/VW75FdqQPWBpH9d2bRYEY0MDdRKaSUvHk0+7uuU8mWCJkUQ2dofoWyMHVsE9ytxTMxNbLTjIV3/0YZ/b5TX3vX/v5Du+f5LW/37+/3I7GPj0j27UXi2zbqf4jOsxnT3VfvO3LNmSMsnt38uSqw1MnDUhTv+xEPzHkAVGVKSSKcsIwHyjDVRB+5sSJk8JwmV9CgKSrFLSEiJCF3M+5kUJ/iqdNo1VM9XOkz9Uq+THYu+vNiU3pMrq7wkjhEQnciiIVM3JEghAAR1OoNNVbJKfyqoAglJwpiUNKqS9yVAVXqVEcJUe7sTXcXECaGkgqK+y3utMjrLVpERCBQYFAMG2Z5W03YKEtM51ZNEqw+iNs0TRRmbW7OJkAOBDYiCgNC5iJv/7kkTsgAMdUtk5jEL2ZMoa02HoXs0VQ3lDJMv5XSUuKIGNf2YcBrUVin6IiHnQVA8LKFF0fgMG8JZLGGtjfOZJTv1X5PPJ3r+b3/1mFXVcwJc7g7gUvr/cby10cJSDjUU7FUJUi840Z518izKQ4TVDZqqEyctRFlp6//s3YRlY3/qAkHQo8oDtj9xBYgQCk3LGQxL7FCSWqk0dzXxUJQqgS3dKcagVyHaWSyuYOEBllWXW0B2ZupNT3M2fnvKAvxnuXsVhM8bNiA0NyRWWVqRarwqSK9FmRCKEdGGsJhnzs7KhjfIoAR3urWAiCyqo3EGQlOZM2suufYlM0mH2/IkOQUO6m56SBSkTeYjLXDzl8jO6b/yBkibkX/ElUnwm9TEIQPLzpYtlWEZnuROT08q5xsyuH2FI6Upt2cKGSy6j8HiSdby6lEYgAASTcqKHrAUVZOxH65mvfMRUyG7IiD+y5DRE+J31SfK62cuihqe/N9mxseKYisEOzBY7mbrVZnZYCV2NXtwam61nSNwooyjxcqqgmxgkp/QfNNNb+OG+Z///+5JE5wAC3jnYGY0S5FypOxYx41+LwTti5iBr0XWl7OSUjX6tv+kmKFwQPqAQD00AqFB4emUYhBpEbc4qy6PZgQBLZQ31E5snJs5vnaTXvOPbf+FD4coze1aD3aiqiZzum96p6tY5GlapSqMtRE+JM5kMjJuIshnzEQxhIWqhokLFFdWI5hYBg+OSAFSVoqMadY3K8fo5hcIKCgnIRSl3lmGQu/ZViTjhIf9sgUKlCfvDuWQhS+CqYwdwQo9UdzqodHL66xmIN/NTuhwa7FZhnOYAAALAgYhVrGA4OAJMLnur1KIBKTgqrTvIalCCqFsVRkSJYwAZL9LJGMqtaNJUJMISg9QM7w0SME/xEcoUJ/52mbVtNGoOLd4Ob2MRubOe71w6fFU4SgldKi+hCqkwQ1+FZ00iPyMaxwyA1Qplm5lVZ4iF6I5PC0J80cMxJaoBFvhWFMDMripDIkoEZFDwF1kKW1h7WUAQIamcxSl/SZpptakR5mIJ9b5daDktFeYTaqhm1JppWZHUt280stV1EzDKGBy01pG8Rdbcr1Nm28o0//uSZOwAwxQ4V7nsGuZearsSJSVfixTZZMeka7GvKesM9417NTxDSqRXG2n8sPTk3xDgn8jsBoCKvowCdTQ0EoxGBd5RYVMorq+yqHhjZ13VS91vmVmSeme27SQcq2cNmPTrnJKibas+mnedbn2F40mUY902vxIk7iZzyjani1GoxZGe/hmnezvmkfJGZZ2rMfX9VU48+q9T0NygwKQICCk02RFhYMZcmJ02Y83IMjrqrOd14HmPP+y0znDGN5m4XTo+xpp9M7c/zhOgPhuek2LnFRUS020VyVndBf7Quteb/5zKlwz+F39vniFyzmlCihlmyUEJRYsK69YLV8SAoPSzlXy2k6eKHN/a7amWvlsJ71mNefH4fVYSr9iWlVK0ly64uOx4dFEKSWh9zBknjhB2X8NrmtzOw/K0YGnDLvnPzfCLB7BE8SoF6gAlJeLiAxG4XLZb9bbwP+0KpCDIDMSzAdq1Gj3XUKAH2gKQY26P4MWu38rl5PaFo88KF+YlVqcJyJfIni8l/QOSq2XFYnLhJ9FaRMccwkHTHsWLWI/sEv/7kkToAMMpUFgRi0L+ZoprAjFmX4ptK2cmLGvxZSRsCMWNfgohQAJTmDUErFOVp5HsrT9NAgxhHm+jVlvyxmdV9ZdFpG/ErCj4Hzh2f5Ic5uWUt/srl36/CJdz5/0M3/6vFIjHOUzEvZxTq6AmXepuX5NEMO9SNqR/VPyITr6r++8dzfjYtUQAJLdwmQx4VoLVfd2GutshcnQ6Fmow0sc5Aobm5K834mCStt3jd4zlrMaSDM1Vph/HYHNjnrHfajYqzE5GCqxTLNjps0O8qnSQ1OorDIlKn6+XqjJPpZr9hlTpchl0jL+jfsUKtWAUpNhIWADoa55koZ2w0BwMLOhB3lO2FZGPjLMLqysgDwm+2b8ePWFGvBbmrUBxvGYI7/e54X39buhDPuFczhodNQFV+bpFjoWG6Vekx65fckROS/3YEFJo8Lwan5tnzxl7/oPxdyyVAIC1G5+4igC0HA8b1Mr2pGKMMiSfHxgphiJAKWqDzXwbatpeh35JuX6JSNBrA1VZyDZ4dsv788sVlmIF2gmQNT8RZkc+ovmLEQbYA1T/+5Jk6ozCyzTVmw8a4GHp2pM/Al4MpSdSbDxrwZ0naoz3jXgfcLtPnJDU7HexUAA4CcRmBAciQOH4PjwIJ0QmlJSKJcZZy2LCouD95qx6J703qAkXALHNL78+r23lXcbS2Hys99zHnpiLfXXHHF+lf9CiFjElkramFEe76e0vm6d50l5/ioSq5jSN/+ph6VkoRgoIQgnQHcXLRyhInGtMuQLGC8V73ZCARpJNpJNJJzuUuyGh1XX5nRPwxpBoNXN7vxRTbuRHdNrnL+L70fQGTKxaH+MGJpmHi2ZT0orC6KRxNA1Z758ZD/pwT+ND3RRqR+wq7tOvfaInSizGHY41e8ARlgYHWjqzTlx6P9//vwlMU0SXLiigkxYnzzxc49bQm5aj4UHxN8RTvERKIssaesn9CNRYwadMV0v8KxExxFvFxeiXkSejT9Rdzwt1UnoiIHcOjuiOMHW+XY0H4RjBDIEOFPEQ+kR4QYg0eg5SCQ/R5h7S1RkekdMcPHdtLtUGpRSSSQVORiofimxNAJgIMs2X+Zd9j8gzqiuj0rGJ2hoc//uSZOWAAzgw1rnsMmBqa3taGWhvjQUHe6MYy7m7LCzchCG9akVUi7KdVSVcMfE0UMi4M0xPQN9fX3m9vX/C5S/8AR6ysVZfFEFR8ichM797T/Lb/mHu6opJJF3gCKEgxINBRjsLBi+rOV4Ctf11qKuvZyFpZiqzXZEz1RR1TQ+JqrixBN9Ww408ZgqOToJhnUFKdG1+kZ1yDf85/l+exqrMrV8ilb9WzJhoKgAosSSCSrLciEfJr2gP38ASGC0Y46hoEJLSRGZ9wYI2c3cGzxakPUtr+rHNcp5rw9jsOZyxaw6rFRquY9SiWlqlhQZEyAMaCIwFCV/99t4xudIA+cgqDQdIJJSko8F+g2R+6eGItucM8RHBQMkYqCFEENA2ee73ljupjnmK0jGuxmI53K6mRU6mXMqHduyp2MaXK6bTo5XtVDXferO5t3dcjt//ZVC4bHs5A/rVACCU25cNkFQD7FbK9iaHHK/JjJOSQLEEAPouWPBMc8iTPWqa+dDa0x80+8qO7vvbPn/311OZVzJr5KGR26XD/WhqXbHbt3KdTf/7kmTQAAKcKdzRIxpuVmrLygyjb4sM629HjGuxUCdsTPQJel1rwzd/n8M4y8i2NyJ1nlod/W03fTJ3tW/HzJpv/n/ooweEoBAc234AeEJh/VZLoU3FQ3cUVyB0WELzOJf8p/nnCKL20+Ia/xz3e4IjtSA0hD6huYQEm3m1Fkij1/SAUk5aoaN1IhMfbBATpQUOBlcoUSXaBcYIARj0pnSqDI/RlGDEFL7mHMft9NJghnBER/uZXNrjpZ73NnY8Ykg6VNJr4+tjZXLjsXn+EUI18xDw0978vmNVSaloqUuz2+/ao3J7Mc02/rmihIYBtzhUW/5EABTbk2A4CgMlxoXRkJ1VZOJ1MOs4QodFHi/jJsogd1XdaYz4PBBFiJnJ4PhGR+GbTEpiS0aUzpZ3z1OeQC8JNRUfC8ux5zqw75QvP/5/78RlQ2I2ydKaOSK6ToYAAJwCSguIGYpwpmXGhosLNTkL1MC7bkssS4BQkzA5CbcAsQeeG16NNj6sUmuNniTNIzbitH19YPvUn5bwYBIMCPZsj0c/ZZGtdREO7xbRtEj/+5Jk44gDWVbZOeYzdjwEq2okY0oOSTNgbDDL2XKrbRyUDbrLRdtZa07tolbh4mHoaoSi9ZOPH/+xrxzCaQTCcbUckuQlQzj8yfnPcxqcI+Yqstpwtk8srRoJy1z7pFembYfCqtW/v6esusuXbzFzmP6bm40BpzXnH/22el4wTGtcWnX+yyXyodnbxvzMqt/zv/nbwV1Ah1WmFaAAUnKD8Wwl54KxaYx0gTQTx4kJRb44hXUMQ9EOTnLIhq85tVsrTCOZKUpH3u2c/6z4cPUHX/weQd1aPlipQm/UeuKrgLxCRdSS96pLkiThYE3dFtpSIgxkrEZPKqrDIyQ/n80eUmdKehjBQgCFi1Xn2ELSrikptHFyB+2sjVAo6RYaEBwCI+v9vj7gQAyLL3/NypF7Mi1Ybm6BYoue7nuUm/UR6UVEY6FEc1WYM0NBxwf101gG66V61lHf/6daZQZmyQa7chDHBqVCvhbYm0jQWgDucU45cqfO4NfyvP8uzbxCFnrw5ZBMOUljGVP7FQzZpAqDjanrVEh1OkdPht9t/iC8hQlO//uSZOeMA001VZsYQuJfKTvtMWZfjVVRYGe8a9lQn65kZA13r1T0GUxVl66/FnsHnL+FBEAuE2knAcCaJz0dnEb7SWIjSs7tj1UdGxoAhn6JomH0Nzxzn66s6dhx89LdsOuK7hrHTG++Pm4maqPt1XDG9Mmr7vhzaOroRNGvw6jaJMaa1+v6r/b7t4KAA07wtsXU+YdBFUcazlIIciTIVMisXxVjIFmMtTCPNCGvpj6Cjlfoa/fytCqlfTd++k8r6T+Rt3XO6/aZZyqu5gQWcUR7oAFeVZ89izr6ZUezyOp17u6hfURkdVnWm1HR19OXJgCQAALFRGpUROeRzYZf+XP26cs1aeuzoB3ucmsu4Dx1JRoXnp4l/Efj2tSHr6tAzTEBdDmvLbWrw4ytFCwOqIUSNYy5gkmNGEnVJSah8c1iPJeZbiynfnKNUnoXd1S6Ou2xHja5WcLB7oUAIAgknJbSpSBolKpiEsxQmCRxcSekwrUCgfisvROcQxdZrD5LHl/+iypc1znAZDpXDdr/f91L/z/bp97SvzhhZvJbO1k6YP/7kkTijAKxPdoR5hruWQf7uiSrXczNR1ZsPEvBoCVsZYeVftTwpo9Kyv/JSNvvdvR4bf+7XsdKiByRO2LfpcOU/JlwAgLBJSScYiVkAFR4GrQelJje3eyikTue+U2iAEjP/9////CRrf+qr4/sd9XDukJaWOhlGnf7c3fsZe91TxHdOl1DczNQeT636lyErmb4qc5QAIARUu4oKC0AcUHIvyioRBNYFBCs5tl7iuGmUR0itQgbk6IkZWJPPGZVLhuqIRi1fnxY0CD9XgRB/PSQ7zFzhtVDtp7alTX3p6Tco+XQmNKs+cPDxXohxpxT0Q88ts2HNL+5fhwsIAAADBKTctB4nBgKkAJwZWDjQHrt4tA+J2FSTw5MzrqymXB3o5Fkj//9MY3r6vgqAEpG5/v+bPE1xZP31W3FjqFUPmR/ztai5OMqWu4avJW4/iVUqcVGDn3Vci8KAop73ntRUWUAAAtOopppwJDvQyRPSOM0ra0gBMzD+WuidEWVB9H0eDcDDzzbjv/i9o30Yq7PAMVDqHPjarJlgMPYdepKQE4CSpn/+5Jk4oADNELZUesy5FFHm2oZKF2M6QdU7LzrgY4ebCiXoXJtuebvAs6cOQvs/6Xpvn2gi//dG/IyAAAZKJSn2h6LePbDTwX5R8h+On5WENxngtXvrMsG/l3OrCDuF/fWc3kxrW0GQA48mc8/v6IOarZ1s6HsRur5joqNR1ImpU41D6aMqejSpjE1Zg0Q7hWcW82DzypBoG0QOIRVsEwXlJeVxVGV10MBSFQeDIQ4wJNyVPMaR/sESQt9lU5kNGDFGxF5PLYdMf3a3kM5SdMjVnpZ0/d3nix+c5y8P/4od3HAM7L9jmExGDzCNuRFYgFJywNBiaWhGqj7etL2kCAShaJS2k35zvKscrisHt+zeoi74rBBjf3ps4sPY5TzNUfKDrqZZXPf2NHWUkmovOiqtCWrKmhD3iGfUCMEhwuSnK3yqiAIpKbKKgaGdic0s4un8dy6Xzsuvx1XnvzZcVoP6ZYHRRev4wxetc7rIYGqIVrSmucRCAscawkPRyLEXRkSxFaMFxE4srTKtiiXZGrqam6fGI4rd5chH6u3xXKJj+o6//uSROAIgr8Y3GkpWc5gx8sKYepdClT3YMYga7FUmCwoxh0yKN+cAIAABWAzEdYpikpHBYolATMQQgpdV6AdBlJJBQdDBM64F5xByZO7sKguJVH7jFFSvuTVZv5rf4Vv3upd/S7Gu2abvPzyG/wklgRW+bSUSt1sU1qf9P7kYsvoZVSO/njjYffyMa/pbutov+Kjiv/7Xy2vWVz5HEVgBICJU2SkVBVU5m4L4ipFOpGzYqAIprE1h6qeljXesFd8+f+3W6ekw4utyz9Sy4Of5u0J3pAyPBEw4m/5yBETpqdPwhjIbRXB8FUlAC6Sdy4eD5dxEFwU5JsIQrdKuHDmXCZraSWLRARrVrrFrQcL6+0dDEpn//Vsa+N/A5kBXGN7+aSb1k0Nd8wyWg7J0Co6/pYiOauSDzTUbe/+Pj4i/4Kl3c856Pmya/a64H//jMQCPl8qHUAEneCxk2oGFmsCcCAN2gbADUKxIaMqS9Ww7BvMqSSPK6D/e6TOUyPu3/gFNp4beMDfT4Yaw5y/lqVtAyy3hn/zxCtAOXcannfNyuJASv/7kkTugIMOTdpRjCr+d6pKZ2coXgqk2WMnsGuxgaWs6PeheyZ5x1RrcQh1x0426iEq6aonT/SlVHDq1mkREWUtl59J6r4cyxx1sWRgVuSTccgjBgAoeCDRyqJnSXwrbs4005vQMQJHtrmo6295Yn+/jv/0F/jaJ+WhcQwQWHIh2FniJssXo2/h7qNK7I49v96RJIccODjE+aQ+F/9Ff0sInACSboIClDSqOFK7b1S8sJBjEoIJdmIMnaiMDcV2qvdzUBUb9QLhlGJBIxa9N/c8b0o5X7hz/eB5MceXu/ulGn3Vgrht5niLrtk73f649k2lEuMZxqNsUsUMG2QZI/8t4ib6jjeaeKudHy9HhJF7F8yXgweeIHpVcFrJTbTcKRKQgDsr/ucg4NLjxuiDzHjYwigFL8wz+IQ+n0nOmhPWyoSVGZpib1yzibEkXoQ8hEFFO5J7zwIx3lJIx3ECDCK4gUTcj1OhFcQHhwg+Qs0y0Bp1CFOsIpIlznitnR7YvcQxkrilFgHvjULn9Slh9jHgDHQ/vf/ves2GVssq/8Ztx8//+5Bk5gwDrk5UGxhC8lYH+5oJaF3O2UFUbGELyWgnLqhjlX+5f+t/Xm+shP2IlfXFs2d9/xMtrYjcW1RrQzP0otu0/5seLqbHoJuil7mWdMqUst3jfdQWq85OdGdBWmtFNIl1MWX3oE0KJyNEJEkQlpSQQm6VAxfxdCeF9JN2Rf9AvBq3bUyd0E1mleT08rwr+kimixVhOlT5x871ZTJ5TPm5PHWK8rZJYRk8oNz81bZlGHS75kTIDNGJwlSCABEFJt2mGsGBAhRgtVAzC1JjGO8NGYz1GTF8LQvZzunc1Kn//752L+Pr4znfcqNMrotVOLSRmV2mHKZh9HZz7k1ndTXLdnv++jqyoJDJ+hjL/7FKqHAmaO2dgCyUylUk00puifBIrBFKOoQPFAtVTbIqUIkd5XQ2hxvPzV3J/qhWU2/r+PrmpdVzZ1fTKK5SoV2Wi5SmO0inSR1KieyKz7UsW136VZmcxxYUEn9FKWt7dEQxEYGBWDrRlQUgRBKcl2ZNJEBuakrkidrkZ0gJBXP/7XsUYXBNHqkI5y89+QgZaEX/+5JE1gADQlbc0SYzfmELC3olo2/LTV1q4xhN2X6r7vRllb+XoI3d8ncyACr58zsEbyNKRc7NLXxV//881/KG5GrVUpKJNZJ5A01YPw+tvmBrvy1MsYwAAjSEy2Ui4bEXJkEIcpFZPCZoyeW62Mj1Q9ByJBySm6CGt0/kCyP/9Kce6oWO5RP1m+vHLtFxU78tNzPURdNVfC9pV3lVcJ+0NjLDnYO3awRwAdRp1mzOW3xGnnkFAAFKS3ZIQOclb00n2r03jKQ6u5Xz+pSagPRAxCp4DAYw4EAAYw/zTLLKqLUMoIXnKoz7NT+kUarEEFf/ghQ8Yp/PdLFhEf0//dl/fjDZvhf7ZZPIKAKTctSQCwsiTNlYbBlGE4CAbGiO6pYjJnQSBFmhTj77qvxEgXqf6sNKGMwgvvyyt5diZTJ88/9Jf15lcpz3I1zNFhIzxVPckqmvt8FH5KqTBA72F+CgsbQbQNUgEAAJlhgQ1hyDpVPsq8avNoZGHIyGY82Opzaxytxd5aduw9m1/+6dcKku//buc+kyFQ4uq5qeY4Yznv4a//uSRNMAgtlHXNDJGuZcaCtpGahdysiPc0SkSVlrJ2zMlQ175OHta93N59n4LTkwIuRjRh9E3Uhvvrhf+v/3aoBICm5bg9FLTRW7hxoNUuLTi4GoC43VENUigtQv66UwPCtvzck6PWcjfnDs44rmXnOXcF/+1Be5kJNhZHd+iDLCbt86pXbhb5f1z+5g6EPN+RIAJATdnE0BCNgX+DFIhsshpkjkNKp4KpFLA3p8Lql0yyw7npGXau2/ZzZk8bHpWn9qWwMqLu2////owbLiu8JnOrjGTv5cLJpTNYpgnDgx0JlDU2ZWNHfVclPv8+Fac867CFrwtDD6kfmk3oAACZVVjSVQfMozyqb1H1lsfEi1rT2ubuN9fV14uJ6YZoF9Vp/bVslCivjf//0ld6pZSsxEqPp3969Ls7AggAp0WZmWlURELMzU/uiMryQhB3QinZYQMquCDxFwBQAA+RLTTg43EfBNAOZByKZ2TwHKycanDcvH0Eo69++APLqUcfvb9OuieQtx/7Z9JgY/887u+RDaRUhEyG6aRyroG5VVQwkvN//7kmTdgALMM1pJjFruUYn7ZxjjXs1pO1jsPGvJcSks5JeJf39MlryaKLiFuhMlB7ampRjquIcDBV9+anQACgyjU0cms2KnBDo5s5MS8EtHPuPPcWCo412wwH61Lb3vXhAIlvpVfq+giiUPshQ+Qiop1SttxtGK3IQWa/RX/+gcSXzaslqCr08f/r//sitjSAApuSrQQRJiJigM4HguFTB6kIiRg9gH6yRUYHjd0SyeZAspFk2QZDfsi7SB4Ur////FI0Wu2r61zb6Wrbfup1ibkfKXVttVJbMvK1GzJZaOQDJEDBEwBgv9Q935VyQkAMgJNy2hN83FKcMElKPLRoNSGrbjSPetcnO9g9euvU8uPhy7kdkHgz/0RjuS33KzTWvuPcUrI1mSNBB2zBAGFAnd0gwkEBAcojAFk4D4Rjb5JfyitYqOgu2SAuAWknBwH0MohVYspoYmcgejcGR3xRPbFzL5YjTDTtC/46m+RsIGIr/SperFADmUlurSNmR1q4iu080/XcR9xOimtcKyxxUrbayr/3NDBsGitM3/qtf///z/+5Jk4wgDC03bUSsa/lHl+0klZU3L9QFc58ELkWiVLBzHlTNLEnG3BUiQAnLgIAhStNIuxIiWwj8WGthnHRmgu5/H7m5RUy1fdGXVKeVQu3AM7Z3Z1zXcdc/ag6LKI3/kQwLIj7IlmdlHzm1trv1mXLv/zs0jVdCT7CR5iwsZIbcm2BtFmohg9Xrx/prrlQlEoAIualxEGxIl0ZqYD6+3Mfz13M4jF1//RPN3FCg+dOOKqyIxq1Ce19wisrFxuiTTc3aNxAv1c09oyvCX16U7zE/3CBwE4srhICwcWQS4nJKEOz7qZw6jDx/xCIeHlABJJccWWVYY8DS3vykRUKtI6J2EBjIxaSntkfnruZwlSv/vu/4dPznCIynoV/M0b+FJlURzTpmz8nkdJHrZ94XZQVI//4LDiGChnIMzozmrOdhV2Sl/YRlmEjjlBDTk34xi+sQaz0tbp9OtN7PXY5HmYt/qm41by7ft1HlZKuFGOFBYHt7bXDh5o8CCzw4UeRWJxtLm1HWn3Njb2kHFcycAgGCBVGuYmUAwI5hsQGDag2Gy//uSZOuIgvxSWjmLQv5ThkrDPwpcTgVHYuetC9lxrezcZA2/5MQmmTppUVysYMNtxR4oQOLn0aOe+FfUl5fz8ZsVGrydRdCdvQW1D2k69h9/3/wh4f//+EuowQlFRQRJLmIRYfbBtHezEQcLzCJm/6SyHyDBNOVfpOaQPuu77+3ZgjtZ5MUEBa5pjFIznqgkxS7mRtwTPsKGG4OR1ik0C5eiMsOTZAOTH4lAIpXSMgkQEmdewT4kbJLtZheZGoK6mwjs2JwwF0gAEoAwbgUAQcFcQLKE4UNhRiYogUAecUnEbRAdSmRqSDCb8AGWUgJNuXjEsBxxKFpmHvlABzZHIooUxKVtzaukEWsMl2nuU5/buyxKUqciUdJoF5mI2w0p1SOKR2TRMPnkTBLEkJxwbqv000CrcbZ6SnLcvkS8MyfjKEEoPZDU5CwPWhIFWysOKgEFsbhUUAAUha60XXQIAAVXB06kSMH6TNyi5DYEm6fGHjy8N8ekRQhC82/uZkSNncj3sKTLIiXPbarWNqWyJ65t+XcwYWqokjNhOpsyObW/iP/7kmTqgARtW9iZ70tykCu7miDJb45g/XNDISuZSSIs2JSNcDT/srkCHb0ES0gmhfVoADxtiRAIJUuj8FpESQqmCPNEh62dmBJShOzejHUte7P9AuxrfBDoQM8rThXFDGDEBrI9nZxIKVaIIRA4AG5PTYQILKnSQUkLjBd0eMfEn3b9um7cFlVJpWFdKwb//AFKpIAKkk5AE01w4GfrzuStI4I2ZNiOxW485Tzu/fu/7sjf0f+WjO9fXZDurkKRrPYmJVCMrtQo1INCwHGJOi54G2tIuNUOo+roBbv9pJIp1hsYnWO5B7/7U6PglLc3gv80b6lnn8WMtUlgFYKpVjPPkEy/279DsSxCYNSJiikZK7BaBRs3sinNYmjYWWmwXFehUfAiuXZ5oscoNyOGCa120O+fwIaTAMfJHn3zo+mRveWUjg8kfTTCDID3zFXX8Lem2lcXo3w2rSukFqhOqiRL2C2kUSh6MzRCjUjvIZM6uyk1Gw+IgaMJaBSyzx8WokKvv0IAJKbhFABoWZrVqGKlTpFxbY1ocZEYaxsLWZ/ZK2//+5JkuAAC8B5c6YwaWkoHG4oYwlwLpLmDQzBpuTIYbET3jTDre3s31pW1t+9sZkjOqnYIjZOzEpIzopHSS7PCv5sXU4YxsKdGmhJFh02OKTii0FK4l2gQck8KQa0os+bFFdYWVodEFe1dsmXWrHWqYCmdn2NbFsznb55mm7nTU5rqV1DNDJzjlm8YzYifOIV/Ny63DMwFT1mxvFqOTcc1h7IzwSIBh4k8KQa0J/mBAQk3LpAcqdWl1asOZ/SGpSOmQXDCNQS6k2Q3FGJpg4srXbW6xcGQTqUPdFNev3MVCvE3MYrlLEmI9inVkNH0VEa5MrMqkRWEko0DArf/McyfjWK2cXrB0a+QVb/50dhIDblo0BZFIYxxyMs3jWNcHJnKvJ/l9RaoQ54Zkdtf76N/4oskUzCkgAwbsWAGTACM5B/K99U9b7MRdhhG7EKa3//wPIwHJMKIpojnKgCU3L9hAlE0ta6y1RIS9SnhKXzlC699VcfmHvVN6YptwoFLaxmfMG4S7KuW3lS4U+tHTV33ocXEQ0tbwhIaIcjxv1iu5RuM//uSZM4EAtJCWhnvGuBOSCvJGWNdi8EFbuecq5k3E24chYkrdyVcI+I5IaCx3f6rzV7/DAGOUe8CDf//ihCAKd2wwBSLUSlppvqZWg0dgOH6W4NReD7teiqxhKNUTU7l/ZrHznn7n1S7/n/XeuxvInkSEgsyLCWUEQMDDx0MD2KRb/6wACk4Gyhac29ziQS97/XWKQ0/BWnxIaC7eIJweQLUEWtsmUeCuIMA52X2YXCSLjOKs8sNyzMuVM/7N3zxDF/8zG6uv2+cmbWxUZLw2Hbut3i7R+62eGTP7Y2MtEquxzOYYcPpEI2pig6IkmS1ZoQASk4JB9Msdhb1rtbZuxWSSv3/OhGa3W5hV0uLbeXtHi+ADSzM0xh/6s75y7eLnH+Vdym35Z+v9+eWnnYNDwEsFD12+BpPRJxGTJOx3JlgcaNGQ+/t36iNa1z+1QQglAhO1KJ7d3DfYncarwRuo+xgc0nyTTFI6I4qqqEyEjr1m6P6tJm2BeOGQrujovX1sUv31VpdvTPV+68RTzFy/f6LM8t9JzKlJ1SraUzbEOgJUf/7kmTijAL/QNsZ7xrmRqZLZyUDXA3JEWBsPMuZbZYsjPeZMz+eZ0FjNiUg5GAASnIpg/WxXWVyWUyUQtwXku+Q1NKaCMYaj6vlRM1mquLtYrMQEqHXek3SR0kw2Yr3/96jumMUk7S6x6RQx8Az0NbBr/DqOG/Xety6ZdM+KeHKb/mj+A0FiVGDcQEQSk5awgh1G9N0/Wo9DrU9F8NjSw0zoZXBynmZbc/M1e4+TajltRRtiQ2dgYt1J9St4IT4aEdQIiWNnGTWxtFVkbUEaq2mbFsyFszN11V1q4tLHlg0EWQqMcrEE/IFOV8LMr/DOV5dOJdcLsjC+ZChj7Ag0dpkfZE+bolF1HXRQplAc5SCT0WOqqu6SKqAsUUs6tdVEu0CsW6K625xV0YzxBDJHrOiq2uIY++YdeN8JQ5Rt8rl7KXZ9a8Ps/wjZQeqAKASk5dIA8KahhPSaMTkfcKYDCcAlscH8yslVnGqEi7hrKraTpfdx4II+LMyLUCO79qeQ+WqB4erVTIWRtkmQbdzZj7qZ57IawlVRCOLlxAAgqXpDNL/+5Jk6QDi60bbuehC7lxkuwM96ErL1RFm56xrkYspq8z5DXqWsljmXVKvGPD5gAIkAghOJjeityMcaKO1xCISiTTUeieir7NU9VKEKcpbNxjDq/2tnr6jMRbq5lU1EZCYZ37OFCldiAMoKShnVbM0n0T8MZ97KUIKpfAmO34NkZnwWDbPAn1AYAAFXe6c+oMB4X/RsJnVKS+VFBbKBPxPJx2SvwbmlAuWCchfgMsrUqK5bq0LNLYe5pZWQ2pcoS2vAAH5S9vxG173uz/O8Z1w0tcttdOIrZrD//W9t71u+/nulM2Vs7My9mr5EO0lTqKBY/VpeWCofJAQYIoop3iABz6xI5azy9Jgun/1v36L8ltpld95gBaXu7lqX2z/4BjcpPMdZmb226ftuNOcTMUVE3U5bNXKgfQ5XP4KrmpT3cQf/Hs/+/MksZbrufz8IZMZAAJcwjZ6FXLo0IIxlqxQOGWq6blCWV5+TKSQAqKV+XtrezRnj3zPmfMXWla8ozeBFkoHCiAQNSFQEwo1LCOPUR1LWgtkhGme2fCWvGhuygR///uSZOoIAv082TnrGuRa6mtKJWJfjekTVGy8y4FkmO2okxl3XyPNCThpwGWHDAmHaRnHnljTlSlLbkhFiqrEDz1zr0e6sKDGgtwAtFrG7ZgV7mucPtvUJXSRztK4Z2Nze//2+a1PUQyRzXJ5sJDJlTSQHBEVWwdaTEtJJ+8vp6HstI/ekIAKU38AhLmyRtSpYBy6k9T+/ZgodY2XOEChrc7Z+uPTGbvZ87k1I4eDXEvleqCqSYYfBOrWJcjhbZGne3oh/z1ZlaiMdFMjJmI5eJHG3PTb9Q/X7XqdVWAAk7c2BBSjSxyF2QUM9Qy+XMetJx1O2UAkjUofu6IjMNv21vWnEL7wkvd7Hz82qR+cuBNVUVR83eIzejwl6h6XOHM/anU8rwjmbeXFMuxSP/ySD9dgo7qTyHHKAAAKdhk6SsVDopjhlxh5eMg2WCxdfD7gAIURkgZi1JKVAopR3JtRHXEkYXeElHZ4rOwXgOtvtzsbCGbkeSHk4fCQtar1dkpmfZWgxoqiad7+VWYuLV0e0tftZTXH7xIw+oGj2z0/4Rq8sP/7kmTniAM+P1UbLxrgScUbRhhmS4r9H1rsPEuBbCIqzPeNcAIEpJSWgFkrH1Nl54B4vNmLNltAUgjBWQDdZKuCp+UsvVkcupVreG4uDUPiGNV5VlmLUh3ZzGIZjVJRVVylK6d+1Kn0Z0eeBedyFOxkdfQ1nT+jO7EY+zt8sRWAit8ARZeF0eqtfUCqbLiRpJJBw4KlnvWxHEGgun8NNF1jpzheFmJQy5Hevr/RDiYrazo3TszABaH+zGAg0HEob6uQSAAJSFkKEikMGjmewQHspoc75BiGmlf//yPp//+WgdbPLgwBRXOB6ZhDNpJAyWgBixXR1qX+tXpK5vSPfl21O5k+/Z3qWYu+2Jb3P1sysqo0AbGyhrSxFS+asb60ExvGZUVUVgrgkjEYh3NUP2NUaGp6tkmlf/20gsQLEEh6Eq2IMMoCBAKScGgkKnNVHD3L5pUERqAp1QpUWsx1zGng2oDYgQM63JF8+IFd+u809mlzRmbu2U97VQ2RD7W1L1er7R6+dt/jP2ye8N/Y6fLvnfbnWy4iP3eLbuUGTpV36yz/+5Jk9AwDTTjTm09C4FuK6vcxBW6MmUlgR6xr8YKpLJiWDX8RxQEAACXIJIaMv/Jkv3jYpSxWkrX46m4Tzx+BtaJZvRcY3ifEnj4xv2/t5LY8kp6HI7M9kOIcNjpFHkLJ6kk7/Lc1GfBUWOZoFMWJcb2AcSYNlApREKUMJ70b/+AGqRVvOEAgICTkoaAC1SYjSgLKjBup91GPjSV6nsh8Rb2p9urTpgy1qXyj/nNA9//lN6tPsZH8ZcPdaans3L4167PG1LS71tdizlZ9bX2Ifcjb3FXD1vpqGhg5/UXc9xnKgxMBEcXQQJf0gHhq30sQ5g9GpFGDWiDXhqyxBLUu9r1u26lv3+zScx73W2XMIf+u2acMaOY/HXL/Mid/XY1Z3UZTp5GbO7XzITWP5easb56a/2oasamNWeGGDstVAAMJBJN3CQlMAwLycYSlMasOOLTopMK/em73F1rPPNPJn6j2ix8Ukx/PbexddTuNV9vTXWxnPX9woXRLp7WS/laqYtW2q39HZnZ/vV4nk2a2jeGIMuTyRaaoAfhyfuG7g2nw//uSRO2AgwRCVznvMuRfKBqzYeNcy5kLYuYwy5FsJmvY9Y1/TdS5AAlUqq38BWI0NpitFWOCLaFLk4GBvYynyXXkL2U/VhzPUU+f7MaCa6IlY+qq5tJWlDuTYhDZXhmZwEgckc093fUHiIcd0YbTbMYgNq51kgkiQEQ+UTgNUquLPkouACUlJ6KyjRWp8XwUQ+TqTv0xY0MaVRNKhjTy+98Jo0ySv+pK314elxLWHWvnrEvZhhZpiqCUr033q9qv8TLNzUtEKejAwfRSkWVP9abghG5+sIn4ehVj965onbjCwMOOa5QiAwOBCQ9u3icgAEAAlKThxGmNoICYSudypp5KKXNOSt4mTSn73TfpyfT+Xw7Qb5pHru99YxnE3pfPvVW12ISTbipgPks7c+w4ldfKyVlRE+hzzvKgv3/J5CiF0993gATn6OLNlUULCBBGCEGyofr1lxQAGW3YSJIaICwpKVpSDeI7GC9nSx1sGBg4Isge3d3rJZMXNy7kIpAT80DnomKJ2MwyZPDM3wZBA7hGDFa4vUSTGiu82WkwkwgtlP/7kkTwiAMxQtlRj1rmXMg7OTGDXY2BRVhsPGvRnKgrHPeNeykER0YljIg+I5eACBSHUH8v/grgICimEpor5aBrdHTIehtnEBRFEAGrg05tyQELZLIkiamRuivSxyqqMlP5zMztE95ZnM15hCu/qaOzp5F3kotV7n3z/bNFV3x71vulvuySRfHf6d2Hcipt22pIQizkJbqGIBBBUtoa72jengozIzDXam2pj6s6+woxd/oEKNx/5VTzsR4zUIRHZ86qjEtpu+hWpd1Rc8+x5KI2u0NdaLj/V87sAPfb/q4A5ODVvZ/p5DAtv/0AusqSaRTnaScv3pJiwfEAEdDaca9meI9c1yyMQo54a04+XhIvjQVvSoN6armFDEZhjfImPc+OanvP3+Hzb4U/t9SicdMukaQj41379sRAWaQEMEJMLGEIAgQ05Lf9QxZZx6FmjmnvaDqDbxK/vJ4Yk9JY+8/3blQ8X1Wp3j2WLN/fX+9EKIQtdqJKClEOgweKsUOkkafZdTL6ovHM5rrBRQ+Uz//Uyq0lNsvb1WWwMGZrmoISMX//+5JE5IQC9UBZOYga4l+pStM9Bl4KfONu5KRLuVqmraiUDX7lRJwSK/8cQsGWnFnfpNttyDyUMQdJnU5g/emVezf9m6ZV/fcRpFUbOHW5ExBC/eMxHzo51dnhqSqlUhd3WEW6mU1IwtbLCpnlH9DPDBkguCoKhsQWgmSSQQaB2Lk4YN5F07lAAQAAFNuXYmCxXZDR1GslmqCqpplRIhpS/bsDq+jZHUkj/1ZfJBpVlK9t6z37nfPXd/K6/HaeniEBFBgDuz3C2IhcyMgcMHWoqFZ6dEVyozIVuhCeSVyXI+9URD5W/lUccjIQnKMizAAkpQPCVBaBSQ5kbMJ6+NCZMhaJXqafzJmd5LPOMid8M1/JIoNVxlrtnC9neNuVnJT9i3Piq5bHhpk1mp8SIZVXeEDvt5mm+4d/7dFYy6ljLZx3bOfFlyG5dPwYfjx62QV//E47IXtMlTAAFtyb6KRDnFVspBGDvzbl0jXiBf7p+hJT3YG+dTbVz0qm27W/bXutSOkzbWS19l055hVERthyumcjCDG/VRYsjZ30/znFu5L8//uSRO8AA1ZUXFEPGvZY6FuqGMNdzOlbaUYwrdGjnWrM95lzlW7IplOj1/+c4cCmKioZTfsHEBAA6AElN+JDtYmM/XqNYXhMG94A9NMd5usbLqGj4G4mYpLZMJn+qd83S42HzBCQ2aH6BH0wzL6u9Pvyo81MmqC9b5K2QpLEIhyDoHBoHB6Bw4hIPYPJXswIIABRUlkTDAblpagSiD8rRFldErmo+OXwnp2qfql/1TPJKLEfB9dr76d4JII08eywKfe7223z6m1ilYVM71xplywTlipX4LT2M56Mzs60NMNFIvVljtP+xAIQmMPqR57M7zGWea8xtrPqeeesTjrmv/84sRIoWRIBJKvHCTBJD7J0TosK8hpshJz7BfL6HvXzSvPCzU/lKOaRDXk8izB3vU//HoQ3/ysz/+fzTzEZxFUbEFuuFpqiEWWj7n+Zl+hU1QIi3mdpH/3JGEnL/mR5FDIlIDogoQOWILWvdVWABACCU3LkwP0+Z7HZiXSnjk/vkKgtDnOkWyvEbMzOG9qwtsTsUOfMz1U8vyEUXXL/ijLZH//7kkTkBMMAXFs5bBN0VgcK8z1jXE7dcWLmPO3RlaRqzPeNeV5AM5RrI7DEZjO+4KIBxysdilUe37iIQDg8r/6n6dDFa30RA4lDBx2X/8iiwcFIQQIKqUFMqrkFb7tlovCcXggjTFspvoKbmy0kL+8de/tT7ITGv51V787pG9kJWnG/EQ62Nr5niWr6Jiu4uND+6/1jqv/88aDxyrC8xPEGO2vqD0FdgnG32GsyIAJTdv8FjqhWXM6vft2ZtGjWPyjc34bn8/HE54ApbXoxuzTxKBIstzFfStMynqjQ8S7SfafzqjKtp/Fxv//oJWRKdK6+KMWOGlrRESv/i90Wbkff4sBT5QJBACGk3cKuRIOxr1qxBXDcVJwtMIwR7cYw2/UZ0rR2NjtBvRdudsMiZcYIp98vNxWPu2m4u6HtHWuOm66qoYkUOb7/mp/+ZHGhchDHMrSoiJKGbWqaFDmn/ZUPH3OLaUJtBACScuxpNpPB/Ub2VwYmt426FYFEJ8d4qLjR9c15MZQwfLw3PyiX5QIVN13vbVzvwkQnP+TTPczxyor/+5JE2YADG1pb0SkrdloIezkxKF3LHUlw4xkL0X4nrOjEIXt1/1Uzf/+WDvN83cVpRddpLw8uPIM0p7Ir6nWfrl3vvTump6cgiHgQAJJSdy0w1p+9fwm5lEkMdpc8mu0p1YblZRIvRl6jePr85sk6/HwtP30MppEJO1Y/uZyJm+SEhWvsCNBBbvAAEAARJkLM/pmhfCMO5/7t94/XTdECCMIAIAEdfcuz3P+ngb7qKGzTwOCBCILAAEpNSpoA/0SI34PkuNj7+9Cn+HuJEn//pJCBNB3bXhLUdi66ssisYlWq3ivR1I7cVP1OlLbcEWcKpuyOQKGgRNCQgPOtpHlGY2hSgaeFHle50qPeSY8aoGlCQVSqgD6YAVXvWWroKl7AqLllMOFhcxCZtKmUYYXY+jW6p2k4zzZTxIoWpUKCN7nSKDqWLlSLULO9j+Z9mDYlz0WS+eULlHg8psb/ZGBp99Uohe5pb8MjKWlaSvg9OxJKHlpYBooqblE3KUOiMcgJHvSHnvpEiZi6r1SUJTP/+8bd0ABADD3vAsM307uI1/75//uSRN2AAx1b29EoQ3Zqy6snPMNuy4DTb0Ska5GAHu3kxA13Hw5Wsyb78v2z7OeV57f5gyVQdhe6ZImX5idBD9ruaRFrGosACAgA7Fv8tYxRDMoMjCgoDeSqQu7NaR5ikkwZNMgQITvLCWzHje2Tm7uezDPjvl5Tz/HnI4p9SMn5J5fJn81uX/f3BUFnmInl8+ZuHiQziuVKjTrGjPw0JM3dyp5HKJYLuc0/G7osIgApOS3iATiwQVkk+IgGgcPkdKpY0aKDLIquWFybwtf3ogsKYyXJer+WXcQvRlPr/iefkhMS9YzhF5VQgkKpFI4d2jMxocjEREf0CkK3P/L9mjKkqxwxwLCsFfl31gyiUCCUUrwQE6buLpNJvTF/1WTJQJ2MgxdKeFIH4GDGAuqkMQfxLcxSyyLSc87/lcQxCFrPXmSE5mCgCrRe08zheca3NySx7lSb1/8ihsz0y35/cjXutHSgLHaKAQMUApJJVoHIKtWr5fMzr3t8dFjWidyTo3kSfx2fC+lzDAow7Gxlu8//WtQO5ylOg9RYhKNYXPnFnv/7kkTXAAL3UuBQxhr+Wwo7mTzDX4vBO27koGvRbqvuaJGNvoqusWHOKIJFRznKxWRFcc7oeQiZCrZG1+3/Tb9H/O9EKHgKwAkwKGFATbluhMAyiNLvXeXklsJB1tjb5RCEWyeG48Zp9TqzqM66FhwhZVQOahw3o54UeP3czkzUOV8nKHkHEIx6RLesUMjZAreUcMocggG2+F3MnQtpyv5S4biIAkCwY3LbKBsUV1ncUGA+tnL9IzM7JHUg7km2efE3fCuiqILxVV/iwqNFxg8WFA26IrURI447lJN/VfSJnFMXSHTAcNOSZHPIg8KF//wwuHVBMCwr/K+bKb+1v2IgghJy1faBWtBteeHqPIphwzTyvfjeoVbxqZxj7eyaxmFX4tG9r177eZf/n4Id70K1jnDmbIS9u0ZZDTYIgpy52sqBbUpU5RZ3OZjmaZ//cjFHCpqCGkmD8sGqRBYEgGOS1O0SB75WLSUE4An6qcuYQhzx7UWtv6tskHwdfXuNnRUJcV8exjK6ZmAWipIRj90DMQp5kucxjsQGHnmKbOd7j4n/+5JE3AAC/Fpe0MYrfFnoK4oxA1zLgJd3RCEJWWylbRz3iXqdS5Acnk4mEHv3dzDicxjPv989pKPC/Pnt+z/oR/4UEGjQFAGBQG2S6DIkGt2IWqITwq42YeL6xVujQ0TuRT+eaKX/OY9Yms+uoECfN6mCls33anGDV0QlLMgitLsQxGehBU+7NKR4daVfKYher9Br+jWui+mVouUEbhEUZ8Dh3vzAICAm5LjyJjhD/Cx1NYSOlCbmUlrkBEjrHZ2bV9gPothKtAPty1yS107j+HNmplRzVKu7COeYfc1SlxsWRSS7stlTe7epjv0fmiEJRuquTNfsvj9zXnHl+a5xv7N+g3cRb6gACVLkQBIgrhyK+yM2tYJUYYELwGq12uyekVrYYWLMF9SsaUacwl5P1w1OcrO/9Pp47prOlIlUI60TUhikY7LdFshGw4ir0zjjmZTv6kK/+ZG/upkT0+xBvfFe4WoAGQQiU27aVpsXhlTm6gXQMJ1ulFnYpEOdKGU5yDmsEUBg0uU2j2ictyQhkC+uv/zzq7duiFEhweYvHK9i//uSROKAA0RW29ErU3ZfyXtJMeVfzFFdauWs7dlzJevM94l4uwpRV2lGHTTrM7/9DhAhrlK1P9XM6sUIdCGfK6lZKV0MNOwRUVZRSScjGiBS+j4TLGgh5PKYlmLEIdIlhFQSO7iAIXp4iUspJWv8LxaEOt0qxjMdKRKdDMRTVACQ7516PCmXvhVY/Okb1BDlcefplf+oXxgIJ+D6VKcbB8O/eg5UsACUU5SpZtqmYvk9gEpRSZ7EO4UD6qVYmx/5Id/rqq44WqG/tfvFb/kkkwioMNZ9RceVlHlGTzJVyVGhwcpOszvv+g0GYzsPirpT6q3d0ZcvjCLrmL1Qap6gjYlHGW445NUUE39GyhyhAPcam+NV6yoC5zQ/pzYhKa4bkEllEEiE+LOwE2YcfQpykh8mzu2wlwTPNu9MUGEmy/+Z/pmRx0MRnipOdC0+p34u+83myc8PfUrVAAIEAEpOWRDXp1wLzw4VHxyETXReOUkTqc0EvGWaJM56YpssaAWS6nyIlPD4NJ1e35k2ktmnUJl1DD9ZrWo7W85jzwP0+idt9P/7kkTdgAMBV9tRKyt2W8pryhkDX8t1X3NEoK3xZp9v9JWNd5I80zMqc3tRvlTz2KtVvP6GZ/Uwop6EBABJKblLwNRsJZG1VYpxWLAM6deuaHXQHaN9NGi6LOoyH95mtlIskTOHbW3PMQlmV3QrFOw37zOqUF2Ttijh4FdVf1Fj7srVVBUg4qt+eurLO3p3rNwcASDkwJ6iAuzaNNHSikJowzQElwF7l09+DaVuy2qWmMkoHv0v3qeD2yU92BC3bL71yA4F+mboMsRw6BUgFMQcu+qzkwe6KUoIfjofLg6eXD/Ls5+cODtljkx7+o47daHzQ4f/5UCrktiw9vIAABp+nwZIzQc6mU+oSHqsywcoAMmlVD6ZonVUi/OMoOrqnzP51K+kPLki/eKt70OH+NDIOf6x+xkfrfd/NF/+UPlhUvEIqbRrhjYSwDdLf8MyfSpXjmEdzN7rPhIHQXGgU+yqLygRKARblySZG0zroGZ2hC35ov+bWxIdbOPWWNjRNIDJn+3lzkKkhEGf1XvgmzvOs7Y6w2GPKG3Q4xnWg+9STsH/+5BE44hDAVfZ0e07dFbnyzcxpVyNbPlYR+GrgZYfawz3oXBxaxM70NJNQoj8cQkacedWpi10oZ9zSVKl9W9SHq1R31gqGqEU25alGaMW7sg2jZBr5A1DzzNJDoIDBbpsj1GBQ1CmWVufD84n+90cSudULZ2UChwgva73ZCkYPG1epj0DGYj9fnn84cHKzSXrTT/iSxi72/G9QihAogluW4Xym1VysC9cU2Bb1Ip3sRY8cnWN88fEc5J0eg76htm5rL+D6M//8se/+Wz9DTCL9NEXIrPHX2HBuFT9vqW6G+eho4Yx6npNarGNm+Yo8X6pruerflpAeAoJZAlN3RJdHotk8YQqh4GPfMU509hSmfR3ywdy2oQQ09fxMNYgg1989d9Iv8D+VtmdT7iuYu7qJRuyOLibKPrv/ummdUb8Y4TFqq3L1/11z//jiO5uL2rG9usAV/kkmg2ksyifnoP+M5hx5P52mTkSm2AwAtJYhlGXeEQJH50vF0+eOjoMs77UXWfdts6KcRcUOFj29DGsVZXdWUePFP8qkzlfaKiQBkH/+5JE3gAC/VfbOSs7dFXKW3olBV6LrV1rRizt0W0oraiVoXoiGOJGJ1ZWUV+ZhJ/qd8RI7fR0UR9pIAAwAAA1fzYQ02UMLD03Z+qGgKo2nf6TUV6/GtWOUlNF6bVz8KfsG2e7eJrNr9fj2Qfa52Bta7vvmEDCfR/xcTf1ezi7sQ1TUdRYWILlM/SjupSIXiRQEBRZyPL9i5uTUYL/erU/xJKCygWTBC3JNqmSsJKv62WmIvTGXcVbWWDypGjMya//6YoOJEB9z/2vFtT7/c93buHq+UppmcVAQXGdUU71SiCjZKmEmZ/68c/61///scQcsPvcsyVIZv9Q8YlAFOSCBeapHGT718UAahBp+y0tn/b7bI5brrUF4ytfZlAqt6+/XF7jFt////BzNv1pf2z0BiUMv07M1xdPL3l0eYJNyLErbGKqQZyZssDVnW6CKOCpxSBc34CmqkSlAiGoG5LhXzPcPDAFhJnvG8vzrTbZIYjOnSu1QXFJeAqhcJ/N8GK/6Il3Kd9NiwSAhjOTTtojQbLMzuDPp7qToOa2wUogdqfu//uSROYAAyRXWBMNK3RnqqrqPwVeSxFdd6SkrdFyn+0cx5lypS36MczBv3ItkjQBFxoNqIlJpwHWqB4GQLpdAoFGllPMRFoJhw0irOLb4vDa32bMceIt/oy+7oRFGCoGFS9zJmI5GNQlmYFQDsk3qdTnHC60YpDnGCKej2Sn6vE3kc9O49wAQTb7kiVa5vz8OVLMxfT+Ch7VqjTC1V4vxm8CoJYar6Dr39KcICTTXg6vG8qeR6JQtx0qfr63WTcSl972i9RUgHQavRKm3awS1Uokczuv1HM6JH1MIGAzgGZsqK2chhE483NHFE3b/0F2tKLkEgKAgQIqI/CVSAcHe4kOJGuWQC7a7yaa2pMXouVTiB/jPx4h2nd1zDtlLSWf2gHYaNr0/HMvVVEvHbQQ0Utr6zaSlQkxHV7D02aFSI8lXi7YdVXbUx732rPXzXM3+q7jYCiZKAECmDuRzhEQIAKTctKAhlvQpL6NLAeT3NOcQcgGpeHedzqqFY7xsV71Q4QGgXP+xyotOysiD5BQHKWX/19NR80KNq306n1PR3Y0dP/7kkTkAAKuTF5oyRL2Vgor7RjlX43tXVxsPK3BoyYs5Pehf2GFWP/Ipg7LBoe/f/+Qtoo/wB3EYDAAFAlqWraDDIvB2JKDC4I+PoupKjMMXOggtnSmlli7FEJY6dPnSVL9ZmFP5MzobM/s6wpHT0Me7GR1UiJZAtqPQjL7mL2QMwk4LN6dYMkAVsLTbX4KJSQAEFJt0UqZUyjk355ZEyKTL1ar/37/v34FclQ2/+97975kYjZv5P5fImSVvCUPZ/7/X+t3zv7XQcIxdBQzbaGXJ3GNicgEE/tdaoYYyvGso8QDHsq/2z+iyxRKP/x3vxj4BAQAACU7JGRMkf2R5xuY69vjgw8kl80NFJym11gAAH5aUOmLM6dJaH3/1DT1lVA+Kf/+04ci5tNDBZwgjemis5W84zHHDkOT6IDtkNfWcoZTLp2fY/6BVU/T0vX5yqLOCACCEk5hsUl6rDlmFvEotSms7bN2y3xYNyWIxLVxi27xa7JkdevfHgRKVXCthsO949f9+295//REOwTYzZ3215YgTYSAchfUpCvVzPWi0HH/+5JE4QACwz/aOS065ldn6zomQlyMYWNg57ytwXyr652FiboWq+dvRWf3c+0nTPzf6DTzSQZSSAJACUpEkmSNm1pvRigCYcve4/ZvTaNrOroOUt+rAjiTiP73QwyEc62Wy/3oLrfD2fSIhIJnO+399HVmKigQjN1KpWbfg4w0phZyoeuNDHMxo047jDooc6yaIHqSN3VRNj0mCQk3ZWOLT6kNJEUwUCC6C/FzqHACIo38ItK5YjO8xDU8dyO/2IyXMRNOg8SwiddmoyWd91NoZTCKt7ufIdEOtcSUWF9RQlSNXiCE9RdtLl2XeLvclAACTkCYyR6HtnJRGRTwFXZBlqTIq5YKhFBsrXY47MmgZE2hWaonUDowUDAF+/Gr1Up4cFhZgMHjau6MRmK+IIpLsYND5W6vOTl0cbyioeeIvtbFz9M76QCAQAACU2gPDkfh4iRRGaGhh0HSwSzPP9RbycMJqeT//95K9YEI/mk/mgQG4CCoAY3y/Y1nO6eVxuIhcp06q7mKe6mI6mohp/6JPsjohqnnyUig+JeETpsXBIBA//uSROcAAwhZWTnvK3RiivtaJWVvivUtc0Mgq9FboOvMyJVwJYtes0I2NWf9IQAAQVb6TIchxYUMmkfPVW/AMP0b0KJNAjF0wTRvr539z+H0b//00v0aaFzv/9nftlrLrb3DokBl/qtmV1rrYUditpQ1avyCQyhAYRDGM+SSZWnouhmK+9np7SbS4s9S6EYeiSRCUlvqKeojSZH10IqDv7ibZNQUeKDKvEEVw+KtX4yeIfToqv+NSZQGN5U2IqyOUaZhEVKJOmz0pc2aK2QPBwIjRhEQzs5HfRNm1UpSlL3b0WZFJYHEnGObOwmRmYBAggQU1JpDnCJBENY81WAejhgdUbDUSQVCwsTRNPVKE4GU8yketwIY6l46mlmjN175kggsWFD+frjpJzb+irpOIC9dX32sTrdzr3QuUwqPmo/5q/dOr+IpD7dlW4T92q5S+SxcYJq1nU0QQgAACW7eyLU8JPwdbsTgpVk0Tcw84LhEys7OnAEL+1IEzB8cI+u6VZu1kW8uWf13fbU7c8uXDLq9m2R6JJUnGDc4weZf/uS93f/7kkTtAAMrP1hRjzrgYWr65z0ibgvxb3NElK3ZpavsqIQhusupCVLN31QeMat0LF19AwECSk7sDpYTi6jO1/IgDEZE+aacZiwXsuYKz2QWg4DLfoLBYgUBf/1kOj6h47DBJDpcrWoyK90a5I8cBq0bdS9Tutj1iDq5/87GNziZzh0VQXNSUtzIUTMiMwfCx4mSUBcIIAEpySEAPZRiYXESYh7y+zIIKWuYOgBuDUeUZGqbrqjuIHbx9ZReH1+zWRzXVP1Qw8YMO+hjG/ms58wiePzP/ZDGsVYkgTDUOHj0X9qlnWrLPQnCmp/7gu//JAACAWCFkmL+yIdRTNT1+ogA85wpPVRsL2fXuFxU+B4WAiP76e8qkwij9oSkqhBqZZLijSXcB9T+3TUL0y2jy4+JIgVH/X//+q1TGSbYqsxLf/9JRn0OmnOJmwyN7G0DgCbVGwCAUpswLRJElaPrDFlkIniRr0TFZH73vHwnpov6Po9aMOqv15c41Aj1jTzzI14/n//+fmvkzTfzx6PimBgUftc3pZjT1IjMfv/zGs656zD/+5JE5AACw1bZUSc7dGBq6ycs5W7L8S9nRLTr2XwlbaSUIX5YFYx2c/+pshS6qp5ZEY7Qxu809G6shOckBAABZdykJKfUrSeamkmXngM8FZEudLxfLp0vHTiSJcHYbJutR/yGDmZ31qY2FaETR7WXyQ8uRskYYBXXK7nEOERyDnxlHN///P/KSIhyRrv///9nP6HMSK18xxcYGIL3iUVG4mMQxKOLJkRmdtdrmvtRGv34p2AwGZnp5fgYMVf94+EThIRElpRJFgq2esFLE9b19UBAAeAAH2iE04+HjeA7v8AQ8DuAhQZWHh/D44j/9SAQH8AL6T/SKKKciBRiSU1YGEFaQ6RLMwoGkfl2dLgoQ6+97eMjScc0LkLieiJDlc65+b/Z8fcyf5AYAAIxw9hU+OfdGvmkZ+x+aQSAMtCF4ABmGYAb//7VhhgePQBCFABJScgWriywvdPKLsEwOWT9TsX+sbkMhD6Sz6gXtqBbKO808TzRqRoTm9b76eUCY8afKq4waqvdFSSWUNuCI1p1c9qabNh57GivKHutUSRuRSG5//uSROcAA0ZYV7mPU3BeSYrnPmNeCxCdeSGZCXlhGW+oNA13KxCsQuyUU2sbun9Izj4l0MjAS+bGehlv6WfjCLML1JAaoyMmJqNLcPnQL4ryYjucY4FUHUubnkEK1nxfs6Nk3KOCPB8XtDTWmJZG93arqLqu5qe6irVNJpqZuv4Y5mqrva7eZtR1LI1tebrAwuh6NuLgIxBopREXooYgYlywEAQmWC3i49uxn7CwohYwbPXTmjsXxeP/yWXrDw2btIhbl0yJ5l81CCgtYboMBHbpVCKE2XM96XdQ2MDBo4KCMTJBI2s2aauvtS3MijdQFhIQC/nEYmTaa5C9tNUCcikzO92V6FklTn5roxzRGed6gwuqvphDaiZYtj0T11xE8P7eZDfKRJMKq6Tc59MH6fvyzzv/zuIAEEq4YbLwZF1AeBmCo2RUtrW3fEd7JDPA51mldbrua1T0ImnvemtZzqJEewvmgFggMEOCxgb/NG8wRVTmMqlUrRMxzGbchup8qu+5DOxKmd0bd0nu+6DhSKGBhwTi4qPyIhka2i5kBgAABf/7kmTqAAOhS9rRj0L2U0ebJSWoXAtI932EoGuxHAlt5JSY4dy8a5BHh4TQCNDpklSIDuYJSvT3p0kkbdI1EHohpsQs1KkPbNx29bpZtvPFWUmPiQ6DUj/8pw37lcuna5KhUdI1aopC05EUiaDMavmVeTKmv2iHZSF0mlv8XxJU1/8xNgoQkkAEmpLAvGMt/RxTR0vhDtSnvJbOlNpH+Iz1pwW0t8/qKCICBkin/Mvh+WhlaBMJX298oeaVQScXDnG2hknfQy8kYhwmAoluD1B0m2tkLRwUMNFy1ve5OIt/76uY1IEpORcLsJTtof5XzFXWm8KLhA2/Tq9h/PyyCCNUXKng6qsoamihpwqUG8/xCHmfcUyM6G6OR6SEMpQORsdaEUgIiq5LfI8o2bNJs0rlj+JFziSoMyWmcFyqf/8dgB/+WwGggkpyHwSMmC+9iP0mRLxjwG7XvP5IG74rMnnlIdr+D/5XG97V3aSirEgcAjF9sxEq2rcLDyxFaULOsr6Xd1/H9+o81e9G/q+B83e1FM+IZkSmEFNvzjrrgoVFSm3/+5JE9IADNlBZGS8S8GTp2xc9Y15LsRFvRhhrmYehbRz1jXOdS/U1tbf//sBApgQk3JHArboQCDvfht7mWa9gEISI2468r/nj/spFv+1U8a/lmt5eryLNhzHaPdpxtXma9NX1kQ8X5fv+z+WzfW3buXfhnLQkHiUImv+pGZR5VAUwDJBgrtVuK2fobqhXZZCmt0JZgZz8YeLtcEOmkn8F+yz3plV4znH980opDlu6z8Y18a8uvbHvU8qZhMIHI6izv4yWZurc+VRxJFexMd6i8L2NNiDmp6hVlw7IXTt3nJpkfWv09922XufZa9jKm7lULkgGCwSnNtxEIlmB2JAiWnMjrVWLr35zFU3XnaQG1y6IjBuruv5uY1AW52OIdbGzNdt//2nFDSJ5jdsZMRHVVvZb1HzDK1XsJINBNqHfba//0QACEtrijaq1+m+5AinECUEbAXvpNtdaWbsTvAtD97aDPDb8bbOoAg0v/8k/f98M58/mk/9r0+r4/8sUlypYqNRuHdutpu8xKjxRyJdDWLmH+89luzNsg081tv7bHkTy//uSZO4JAzI/2bnvQuZTSGuKGQZcjk1fYKe8zdlEGa0olK1wFlXXX9X0LHZv+uCAEAAApyEcLXiUJNCSoqhzDh0FWzhOos9I8Xx3l5FSa3KZSSUt0GWyM87puoiykeeUQPcVHGM36OhP9tl0RL3FxRGuzF9nNbFJZFOpUdy0d//oIFCJB5w0Of7S4mCQAghAggqa2L4lpoFbAAhwyrqLFpMsKa/vudnKaWk9Nv7nbmGeWeMSt/X7jy9njj24x2R4a1xlTKWRqFsbdooWtEs+vpShijWMtXp7aoryUcRYB/9vpbleIh0OnG2Z6i3HAgApy9GAix3gp7OMEsVp4g3UCeEYbMRiZhSZaJdG+eONjmG7mZLEaTykUkHpmq0JkmfPWqWYkV0ZDFqjjAhqZVdpVQmprzBHKUFQaRWq+iWlY7E7dqv+rc9RASnW21sQACAAEpbIxj1IqVLQRbFY/wfwOpi7fmsD2eVkQI6J7vLXXoloMeK8i97TGtQXlSNKJCUfb5Rmrc1mSOORWEGE11nYpCXE4nQtXOZHB01RqsuqSdLsKv/7kkTugINRV9cbDztyXYmrB0JFXowRMWNGYKvBfyYrTYkJeAcDd/1uq/NQYPdhT+yGwEgEEpyYhhXJLrNTNQF4SkNRO5uLvvs40QhLlfBCsISy7fslnc5rt6YY7wgIjmbXOexlWsi+JkMKrWv3l0Z0qdTAczKYpmU6ERFY7u6sxkI3ab9kmLz4RIC9bqJIXB1Q03bYjgPKyWxfJqhqpfWoji3uWb5h2pUux1zbw/ex7+lF04V3a+sUq/qnh1oda/tvd2czPoUxkVwmQXfUmy2RqmdZSKQPEa52kbpWj/Io7/X0v/EgnK/6g8CIQIBJSceFGNZueZhjJtApFAPcdV16bWySBILVa2SW91PSXl731snOqnF4f9IuSPc8v5nAo4/eG4ZqZnDp80FsEHhZIeR57y9LBkegGLPn/zn1D/p+HcHPRk0VACAAW1dkzmaG9VBVi4rbFCbgXlXA0Wpjty4xIlxMnotJVaZUxwoOdmPnzQkwVQmBg9l6K1MyrLNZyppxU0gCI85lSqEyuiHTTR92l0Hjz1f7mHo7vRszYwt//+X/+5JE6YoDGk1Xue8q8F7Jmwc9hV6LLTFhRjyrwWwm7Kj1jXobG8cvnf/34+c1AJIAJTkkDEG3KqJz1AqirvKeosynmlmxvO82gpB/19/NIOk9IC69PumJv97vSt59/3Sr5iLRLlVfH3jguOMp/LPd1uZjiLu9hcXXr/+npO448bj5RAxf3/8zvH/zfkWBafkQ6GwSAAUl9wHjavqBrdN2+TBI13q0+M5ru+DMaN1n+11W18Uzhsvi2fjVm1VRXWKeX3NO6ta0EYQEDyYchkZUI86b2KQKp2+016ur70hBH/6Tc61Eg2Mpt68aCQAAKu0IFETpcuNiMqgEWk1zweizTI2NpoZorQIwXRDDxDJ4+L46szZJpks2rXNI48KPPs0VdW82nykxdSNMmorGn3Hff9xfMDibRL//5++ueSB/aizuthI/XNT39ikJAAFKEBElKcHDIpa50PC/2kFbUr6c+Sg2CBGDI0WD6PQ4s0fZnqtR591KwUV+jzMDKuxCXWBFNGn6jSx6dYZOX2Xr5rXHHFlJ3/ukp/7fpd4oHv//+X+g//uSRO0IgzFYV7ntO3BkqZr3PeheiwUvZUY8S8F7oCvo+CFw7+PGlnW/U6DDC8mAAC3tIOdENjEr5z3IZDbiAkApLIdYaz7QXO3ZUzDCky5MTk9exqWpzO5vef8/dunfuSSHDflOqlGs5yFkQyVU4kExxL4IXMW+rS2KMYOI3kMY9ecdvWj//5/4VHvV+3FAAgAAlOXRkTOLEK6rKIxKjqy6nBvvD7bnP6tiDOyHuZ9l3tfuwhyODuZX4y4NjdbUOsViNDK6f+2n2VJI3ocxXVwkCKyNGnfp0bbKo1vyv/boPxAN1/t/rjY7/TxAqkJoBSTcrCSfwfpoZiyAHiY0nqmB1BEnkie1Ow9169bM9NnYlC8OwgczHItVRCw8gvLUROKC7XoC/vtnconExQvvPej09X3A2v9v/xB9n+WECqUAAAt6DUAyFj+Qe+jCTOwbU5b7J+gCYRQxlpirAo+xOOY/i5KvySzTiStBPWnprqZoIDO/eeR6Oo+la//4QFTsqlF6t7FUYUYNI3VitoZ2nymWHRYsd2an6x7I+NG4jE/v0//7kmTrAAMZS9xpK0L8YGmq4z8FXgvZM1zsPKvRRiZtHGaVeu+Lmv+igOVAEABCTdw7kmgx6dCbSnsPNrxCOQg80iQqCZ42Zsg4f4wjIGJTpw1icI1/S/64/T/MDfh8wnjBQY18htTMJeshe+vR4sNE8Tif/T7Y9/v//vh9g5UACCVJKX7WbHItYjCa4ZuK1nsK5LQkUflcsuzFac7SM2aDJ2xd5hFJdejED1uzErgxtYP1f5cqQ7LdWv/3KU8ogIldXWHT7sMBmbQOOzVGVVmx0TcSIY/97ldHeZEI1xJKjQ3//UsrHVXQivMxviLZ8AuUgEAAAJSkjfI9q5yYWWJp0HYPMbWyWPeuTF07pjzq6sJXS+vwvU2SWRP6N6le3KdiO6D7eztVCCNpPsYzpO7Xe0m48UIYWKHDCplOIgzO+wwn+sO3sZ9uVSAAAlKW5RaBkeXRAf5PtPEwCZAvVTP9D93yg1GhdMmx7RpBw3lhpQ9y0dQYLXrGily5pXvVG0OGfl7sQOvsp2OrWEqf1d+UeMMcoSFVJc4sG3FDny6Vnh//+5Jk8AwDS0xVmw8q8FPLKxc9BW6OWVdcbGCr0V+mbOjFlXr6gQ1TDNaQUmXLEzhkGMw9l13OodAz+Ij3UiapaUclxqfZS8qekpxIrMDLzmdimYxRyqyGMfQWV13//FxVzjxw6zjom6pn6GBV4j1hmoIagAACrnxHVUzWzssh9DgIbxwZoinnbAemdQPDLQZFELtOwyvsLsGg37jjf7DU2oOf1Ty8YPu3oAicldx22lnY18NQq5/PPuams39IHfuW7XtAxeF4GLXtLPi/vbO7Vtj+2v/b1geDH//zi01RQocUCp01S9sSOKZ4Y31y4iPQwkCSoBSclxYhrKeiR8HQMfNTx9kvNIxGJtxPzrua53ERdJhc8uRAiurrepWXStdrb1Hk1/T1UcIyIYk+qGUSxqWZcdJKKo+bh5e1qKGgqcDqiD21vM58vhnygiPQwgAAXN7qs9LSy2+woVePxdR0ZWUQm5Yrk3ifaIfzosU1W+PCnwzF9TkR7BVna3xrv5GGBlveqGLbVfjF7//2lv7mofBByNlK9iooQ4j0eQ+xhJys//uSZOsEAttC2bnsKuRL6FvqBKVdj8zpVmzh64F0IC3oZaFyc7qY5/lT0O9AX83M76c9Vc31/yHfUU8AwgItlLVVdYADGcMVhzBPofUj6BwXvLvn4VofifUtYoJdDMt/pXlSd6bXdRIYGhQGtPMrHS/8YnOkMimNTpg1BcMqEpyKPVUfT3//9IYAIFTehWW7zNbO4CS/K4MslTZEz4NuvWqHNZFIRGaxdY0G3cpV8uB5wWFdv+7dE8mUwnC3TTOuokStr51jET03EvCzzxLKvv8Qn1whtH/+nZl8bj6pJebmP6i5DoKfDxtPxTmTMLyTfx6IqpEzffTf/7p+NfEIAAQAjJv5QmInfYFaM+HRDEiFxnfilMozDVU83NMXmrlrx0mZe9oajIoHM+dQlPJGFA2L86eQb/fGpseTmf8dxAct9+u+l9DPKk4BfFt4cE4iCoqIUBYd0a2I+upcOeyEiUnXPSUfPs8UJSRL3+mOcBx3BEOjhqVsCcPv2tun7O1x9ee7h6a07fyvdu5fKRzsioMiTr0X6uJC3oPURCQ9ReMUVP/7kmToggNWWtebDxNyTGcr3A0DXY69aV9MPQ3JcSFs6MYNcOYo9R6jr9GHL7VFLZV0fXJ3Pn3+3+fIw9lo2QVGmk2mnNJxltwSZ3QVnGjKH8hIsB0MJjeaF6hkGd45YD9zViB6cNtdczesaWRUUZ28MGZOhRl8HqzXld+1py+pDvtwZGbImR4JQUnnz5+3/nyMOy0AARAAEp7zNVd1+exjLjixm+ZJA6tVPebo/dPFccSVgDiQCr2rlvMoKE64j5sYn25GV6micxvmIc8X/MtLR5vjGaUh7EJilhRxA7NGEu1HUoIZPKzGdSSOBqpEU5ETulx/XVW+19WnacpNCSfK+n8oI7k0IAJIMAgKb/DVBybHBBaYXbAre9pB815Fco0uqVHwNQeDqDue3Oz+qDW311x+LyFNDr3nHTqfRLgMYFyIZAbgkK0iwPZMTBpjUJiVTiZwtOZH6kWhG0Iwm5Ls6QpYfmuxYYLBxqLnfbTXd0+96NJwqJgKQI3f//9IHQ6iJ+cfFys1SKH1S+lUNvD4SMd0ZSiQ8vMY0rI2cqKnjPT/+5Jk4oADBFreUMwrflZrXA0hAm/OUWlhTDxNwUqM7TRnsOCNDqN1qIjRlZ7tQ6Gk856RO5ICIATURLJSl7Hdfk8wDEcy+y3iWvvBd5ENVVyKwB1Gnvno9Fx9Pa//OYKpSuhAAKZPkMR38N0oQxz9oQQzqqEDgDqVFmOT6mAvWhv9fnK5CPowY8SOBuSaDFYQABAAlqf1aEo3jxtgrgFEuSaw9ZXZ3KisNnhAG81zoakw7taF+cwXPJxBNvtdt634hi8Oi7dxYXKWnHmGGXjh40eOxofDwD/nV38Zfujz/Ugk31EB/2Y7dCkr9xU7Ek73wTAAACn22JSqd7NYx4SylaX2ToL64WVjnprxZftgbRH7o2V3UsA1PntmKYNbNHbnjTaZpxa1nJzA8VM4mKhHHxf8HwXV/cbjR3VTx4kJy/6u1M5ffRvqTFb/QeI38xm6udX7nl8/4hqqCAEEEEFJ3dyYeefpvmgw7KnqkD5/aqqZZ5pT5iSDuhQ4MNhtg/nl/WLSykUi7fp1p3aZYv/8xqKy1NfdfmMIfHFjvlZz6sIg//uSROOAAtdDXmjJKuRaCfvNGWJfjFU9Y0Ywq8GbJ+tNh514z/IIMP8RE21MlCbc5P1T+7/rJ+R//9RaWJpzAUMkNKWjxXbgumXkNiEGyDt4tW5YHmaONqzi+MhGteTz+ZtNdCGseDk8flO8mQ6S6CKi7egyxuq3+Rb+Ug/UiIqpRsgi2XYGqnP2dAAAADl2spkViyGC3AERp6kEBoiCTpWtKpiXOVYvtmvlgsddpby3aa1FYvJL6C6FsXprsn+5Endpmluy+d+kXMtd5r33IMLoC4MEnvRw8XtygOhIODPlxaAiQMMPOHggM7vc9/MHWMqYqur3XMP/nbfZfqyN8e9PKxAEQACUnb8fWNE+FlBxroBEvxC6iSEFPH1bbQyPml80cbpYM3V46/WLb7mCywyFZT9mKn6qn2v30O3ocrp9yvLqcbpfnG60VQAAU3d1LrU53OJOyHMdqehAGKSeLdR1kUlqzIe0XkbLLmBlvtquokaZgUi1YZA0PsZxjBlN/7wOS/8Z1/0IAiiMzq62Hbf8SNJX9OCle9Vge1I39ram0//7kmTjAAMSV9lTDyt0TOfrSiUlXA75P1Zs4OvBHSXtqGOJekKSAzqCwdxfpO6tAfFWQiH90KERKKk2P0uVFmsPNrYO5QVI+KxmNmbzhqEBVgoWmGH40Oao+QdKGUdPnqT6qn0j/3f9AcQI+SokLu9VQUI26sz771/d9N1/cwRP9E8+NHkAp63Koup+M1I0koBoqcSdki6YpbXkpo7PYzRHEAGioU8TtnXku5xCYzKEPhwKS1L6yEgPUzE9ul2t8y8xdGfHoReTn72Kjf8x8Sf//cSbPvs+VYbT9+uLfHY8Pk0+vRr/bjflt/+5+rvWL12//9PD//x5hr7CTRgLJ5UfQfMCkSVcZmpBGthpGIFobDryNRlxNT7/KPGuUgCk66N9CEKX1/7/Lb9WZk6XpbYnVmMdemt+sFZHAGU5mO5grhDP7kGCv5iw/qkySAAAAJJOXvGuzxVwXxHoY20Br2gyaS6aiXTRodVgTTJR6pVn55iTCsvdnY//04ThAXaIXM1Tr+IwjCbmGkdY+aGMzFTV8V5630zo6OnXS1xaQq07LD3/+5Jk6oYDPENYmwxC5FAq+5oY5W6PeXde7DDN0S0nr+gSiX8zS0XHdRXyxL0KkpXkzlnyASNRAAAACSnJ5W5CDS5MHASEEAx09KN+dlmuN3mRiRKmVKqn/uJFlGYe9LX//UZ9o93OXi63VCLEx4/yMLt9GbYh2HvW100diIHSGTFikYsjrM6GxoscUAMqPxTqAdZd+skGAACS5vscihL1HVT6OXYkZJYaSo+eDg+hVXbVaJSJFV7AIzPwveqlhRciuWSUZ9f3nL3f/j6rPsSCd098EG8vMF5T4aqepxiqU3puXwyJY79mUX8zp1MpCZH8z1a55cNvyiy/ugg2pAAAICrwsBuhY7QI8sEMi29Je8a4ENlgWtAgFTU35js8Qv+S9CSdayLxdo4HJ8XuSWsVRGgmtDlHkM8Vf2LqCAAAAAJPedS/fFPmltQzgTQkztycfmNL6djVwdkzK+MJZi0hV6y1HnXyfvcI52yq2768JbeTVvHZ5Tx3IzP9yzPiV1tdnaLMh5o+oh7MlzFofZjYyPla21j7/90V//8+//6/1r87//uSZOoEA0NL21HpQvRfyetaJSVejPVtaUekbcD2DK2kYyDgMz/69HTRlQW7MQEpf/+fSSArYKg3yDkjd9Vg7C+K0nOgwYthhCposaB6LY3/75Gq2tN9NEEyKY5xQGh9XpaNMUYsEDP5eoT+uSn5tFauSogYW5GpVxjMkyRFHHkzFBYpaNorEihQ7ihouiOIZSimZoLIiKmWcXCACU7w0CK4+EdAPy8IeA2abhiBFf4qO3E2zCc+UXFcobm7ojI2lP/iYp/z7QSDb+qv8cM6UKxTsnMS5tkIIulYlT6MxORUDlpdm9VV0JpYPiRJ2kgHX79MhgCiAUk5AuBSA8A4stFZggVBae0nX4qq5tKThDrNtHoZeZloTRTmRQDLIuddSNNGmf+qt1+q7U5/PNvMOQvv6dy9M9ys9Ac1Ff1hZutLrWLqAAACuUaHSFfDTD5xl/E5x/KTERFGmtKZmJtjlVyaTveOSyUlG3d153PdyD03YDs4U8Q/Nn7rs3pJbQVPzaNbq2d1x1gYLVYoJh48HMlYZ2EIORy8JKjxkGNUN0727v/7kGTyCAOtT9lTDzLyZuqbqRljX4sVL2rmJKvJQJ+taJSNcNbNSKlz2r8o8jpf4QSFxXFWM/uO3K+lRRDEBwaiOQAAfsaGDb9wePgehBAFYglpuCh2dhkqEA4b7sW0n3/YwgWTLcPs7zf96Tf08IAhv/lOeTbnTtNHFP9t6///L/5Iru6FXJ34ThhcfMno52ljXSC8qECaZ7oDARApzZPY1DLYIGB9i2K2dzbdZ4gfNR5M1Spwf10M4vXFokXtSKZK4MYt6kytHP45nHOECiseZkOduqOLl+U4MK3uhA4Y2rFOR3IUpWc3zxRy4wgx26KtH9lb6DiV/JlJZAiDtgr4BOCAScttktOSzxpcXgDWLYu9QLEf1WvmccqK9fJqk/hIvsY48kws6lR+qOpPnD44WRrIhGNq53DtzGI52FOHg1UCLqH3R18oBf/VAALEAklu+UNlFIRNVxigiWI5oo+O/Qg9DYCgfPQCc0/XeTupT2Z39wutTb2qOBgme82pzMrFFc+x3mFkX3Gjr9yLfkT7KZKKZ+WQ03oUZvmIWyhLif/7kmTtggQ+S1cbOELyTIfbqgzDXIy9L2dHsKvBLxvuKJQVcMxXX+XJaxwsUAUJABSd+DRYS2MopLC1ZIbtVgpicBIDcLR26q0bJCh/3WVSaF0v89iNWGff1P7Yh/8Yvq9PIAzLpCO7ezoR0oqA/w7fhB36QOyc6O3opAz/ftoAfziX1hcWIAAAAEpTqcMnQfcis+q+DGF/Za4gmrzbUf2d8kVk+4GuYrlmnaz6SpNHWvE9HTtAuVT/kEEkkf7kkkhbn6cO8//tNh3n1b43ovZHoPD6Vu+XNKLdPD5mb/rh83/skh6j9BNI41ZQEX1ln5wIYWdhPiZbtQIABcvH0I1AebFAZIAqVGxeofFYfm2mQp87D8xIxsWVef3lIvYkcn6D5Sf7oAxM7MxT/yE9UcjL8Sb3KghyWIn6ET0IMHNoOb+5zN0ESixPkUXZLEOIz+oBAAANXHXFtKKRR+pI6YmE5q6nYWfWsRmNfavwbFM6EKjdW3Y5VksNOkmrLe35bqagBQmGovmbLi6BSlo/Hq7F0sPOs+kZrKRrtk0Rxom+6xz/+5Jk6YAC50Pa0ew64Foq+1oxIm4OZQ1e7D1rgV+n7MyVlXiHloum7kUjo9aSIvN6jEoGHadQNkX6jM990jRMuJ3SgsW0F05PnX6QAECAAAAdlMGy7yqoykOOYm2XtYrEauiS64IKDh9ZNUtIhPjt/lQKFBfd/gnmil/w8sr3TCzH/AXr3Ch/qHGvX/1Dl+oG36Df2/YQvmIMcT87pfWHb8dBWg7xPCEwIBIADsUb50kzSrk/XIdEd6cplbqtQZM4tqrWTlVx9S7eKNdMt913aReK9595w85MFGv/7nDrFph5pporbfKAVd/PJmIazmMaT9VU070Mf9Tjv1M6LQt/N+ll/QtrF37HZV/CEYNnhEhBW0GG1k5yoT26gyqGD3Q2oLhJVrFCZQl7oVEciXPfMCVyvqExzL5/6G/OguqMzyp9F/qb1WO/xToqmL9hh28kX/iAvxAzWEtSAECsg4XIgTbl2bgVqOT7oaur6XGt6Sc75uC1Lrfz2pXoQqZ8+eupx1P48dZwyMQ/jKMn6ziKNNBBJznbSKz713OFw/9Y1Eb8//uSZOeAA8RC1zM4auBbKwsqPWJuDLk9Z0e868E1J+3ok5V46aP9NP+efizUhYsZ0CuDAV4m7+T5YEFggQiCbeicrjKS4ukzwSPOlWSPn4hINTFxxOt8oEQyXfeHrfoER5dEOKt2spr1vE/9v1I/xMUb87fuGt+T9Tt4kRAN91FH9BY/EL8WkQWAIi1MYW0FyUygGO2R3IwND1clTWeXpE7Lr1+DgF6S+vJMpQs+PL8/D5BzsrSBWo8jzV/1LBzkW39z6xZsUcXCTLpTC7kuW8oiXhOt5oXysG030C+Fx+pBn1VIiUNvqHYY/cQQlvzhZ84ZGP60EvXNzuJn6389yQQICgIB+XOIrmBUxGFDJWl+QzO7JFS0eSHP4vL1qlpSNRqHdvN0mHUGObzAIp6OPgUF2eRHtSPr5w4MNaafB4/zgt+p7NrUwSX20GD/sYLvyhrehg0/Kkht6Txr9BuX/Hy7/yUABQiCQABOBxQITTtSuB6E11duwEM1jGLZyN+K7wzN0NbV6d17X/YEAy6/91IMGJf//sGvusmLSrX4XIV9Qv/7kmTjDALsOlkR72rgTYpraiTlXg8lO1gM4avBjyvspPWduFb6idvx9P3Nb44R/V0/Ob////+v5QHg28wkPjb844uOA6gIIACvFW56xsCwbTXx3tKgPVY0F1REF7WisXCIM98TiIJJ6tlQLHP5olJyjON3b6LvxC31VvxBvwEFm+IA36iyfnT6h8v4mT9xVPxR/oGDH6uIHMuGwCm0b4OTpfqRwK+ItBmUK0Ti1qDFd0jJNAshawMsaKRWdNg4kfS6ZsygwwIorNOg4PET57aosPJboJBXENL4Vo47+YhcDH8ZZ/1LOFb/POn8vEp+blv9Fvy8r6k0D2JQhlj/C+Vbw+0wY9CC2kypaACSVL5RE4uxsiUQGH7CquF5v9WEqv21GOmT0e5MQFf1iC9MKP+EZ/uHf8MN6qFL9ET8Mf+KJ9ATP63+pbfUjfUZ+FtZLhoAAGko4Nh6sUXZtQsaDEt85vwdz5Wop81SwHU3cGUQ5S7tam6hYG69m/Z5nkWDDQ3ds/j9aIg6lmpjru9SKd/9VdablFF7UAk5tPsugTgvZk//+5Jk3ggC6V/a0Y87dFgrW1ow5W4M5S1eLE2r0TqprnRliXjohzUfqIhLfURSxT9x2HfzAbDR31Spv6zv1n29TK/b/MT/549+aN6y8qBUYAQAElCLDOtdIXLH+F66DeiiOO45oeo6woZ/RRlfoDn+Li2p5aNH/Eifqb9St+n8w79R/6Dm/f+IP+E7ehD/lT+N6ekEoQ10GFYkIXjdaosMNHa678xLZRVnEEtb5e0mH9R0Lnm7Vd8+yVrycqhVm/eezeiAwk5vZZe/XWEF8a3cP19dd89/5TeFx251rJuVAJURRZsx0LoMY1foEiPY/9Ans3dZIGq/RFkfV6A7it2bVR/UUavnX+tNm+yv1JP9I4/HYsGAAAAAPpXUG792S6DIxSaSMllayaXbDMaOt506Uix7FmVi3NT3UZBLJK9Q6N11kkzb1Eh31EQZvjb/YNb4wRDPwEf8y/Ya/5Hb8V//41v1Em+QVflWVAABQACACAApAI0sIO7ra2TZjZmxHUxyxRoOqN1ZzIcvBn67ZjYIuJ32K5E6ETrB1/VTC5u67+ZH//uSZOeAA81iVxMYa3BGatt6JOVuEA1tXKxhrcFaLWzkxpW4rJX+RjftUKL84DQ3LeeLQE9+zg1mfKkY55poqmmepUgX5APD/sRfnP808j/U0381n/Lt+aScleSLwBTJYALIM/ELZhmFqmGlVCWFKPHKhRMDzZ7x1xSZ3ahK3lRef6GiOvU+K2+U5m8ri/4tv0/o34IZ/2f8F+hm+DBt/EfxTfsN+xPhxPOJAAUIAAAETh/shiQWhdMZ0IdLc4MagmJJAtDt5hCoEd7iAiZg2FFvEBX6yPYN5pj0zvB7hqo1N/XypY39mvWMa7qcBgbesXghHeiCaZ9yUk93U5fQqJvnMULkqdpzfqv5X+p39H+xVvlCg516zgYiAIQAVwpLiez24RWl2De3a1HHJ/jw5zVXNtVv5f7jR183BSBJXf9ky/1ZyZ91IcO+kTJ/b9RNvwk34g35H/j/1O31E2/MVvoKt9xrbAVyhE+xFQAGAAACsl1PM49JRswKSeLRIfPw+jwyDCbvd/QwOL9of7G5ArqE7xnJdvabhMO7Ur/n1R9Yu//7kmTbAAOCW1lp71NwTsvLjSTibg2Jb2VHvU3BUKutqMWVuOf+WomyLt/9W+0DZuaFKgAjX9QKAhzyfHhoriyUO6CIIPqPQWk+gvJfU4uOoZ5xC3zBs3xLRpfnj1/zCH9P55C35O+IrEBL4mUk0XdQBnHMYum+qhBTtF4G2pIzmTRxFjrsbOTCyyBlWkSbs96QmPqlSKe6LrKSBqajBR/UR68Qb8ajfQUb830KLOh/AR2+Ii7/ExFviQpf0T+yfSLPpfrAfAQxiVFHS6hK9pUMJCs++49eveoJbZ0n5Luxi9j2ZR3/eMxYt5p/FDtWeVb+UAq2T9793s/YrRd1rWuy+8h5iBpISvKyWGUx9ethIOe8+SV+o6Ji34niL+s4Shmrrr+oyLW+x1N/u3rpt+izetIwP/MXUdwQ5QHIVXG0HN3FlgMgr2HzTS/4HZD6nrJJy2rPqEiF4Ua97gae25vKDR39byGr+agyr8b/O///FP40d+w9vV2dOpl+jiDfKETv6o340f/Ef1L+IknUqsAABAIhC/BkmfihLbps2Y963ND/+5Jk2goD0l9YSfhTcFwLa50lpW4OtXtgR+GtyVEvLvRllbjDBljh/Kvo5q+LuRzGC0z3RLfucKQeWM3vvaQFDExrbmUJgG7Z9wGTVqs4KQdNTmh4TK86eVJH+ohbdVHxr/EUx/qo1T6FrdDjG/Lu/yOzX2dPXOEgQAAAJmrG3klap2EBxIEGXgxha1orHprh3nKUoRzt7a7+3f6Qnr9eGj4t/+P1fic780v+p/M5/8Wt9Aon0KkE+YTv1MI/zv57fmv/d/oU5EABAgHyXpZt2a8FOp+K1iwVtIp4Sg3FzvKcppW7+WYqLY8JQ3qFMbftmR/c9ll7bWIGV9Dvj3xeZmp1WDaQ9RgPYlL6mJ5ebd1pFx9eoYFNvWO1auuYmKm9JB29bN9bK/NKu1F/5p+k38+GBAAAoPoJ5gR3ogMlKJgAW52StDJU+FbqLPUobSHhVJW6KDdZn/A5/j5IOo+Ox0rdbgsP9TjhtbQ8waHbMjDdvoD89viOT/Vfyhd/j3+R/VqdrHfzP0I9ZGoAKAABgqxyc4ca8+yvapBu1pKdW7RL//uSZMiCAy1O2UGPUvBRq1taMWduDT17ZSe9rcFkra0ktZ24WzlFwNrdt3ZiNGJuRrVVqj2GtG1zJ0xqCRmi2mjLGSy6K1rGtP6xpFoltSNRtW2yyRFu3daJul84PyDdpwj+tiekdwQ63ZR3OavboZyHqdYgFAgS2bufXVawYjJVGJXzA7dditXAfLyf8QSCG4Kz3vI9zx6ZIX/qpDKp3ToKHNuMf9g/bZxI1vhz9DP+Fi36/6foJfnCX6kcuixIT/j2+hX+ogcIIAICqIOEth5eAgTGEwNtmUiI7ZW9t6OB9Mqa5iysw2t6PhVx9j2GtSSJJJ34R6X48HEM89W/xLMoGncxWBfCB9kcMA6ay9RUZvNCqW+gXZjdVFwW/qVEw75w3b6G/0/Qob//mN+55bggBQGSQABA/Ltog1UTYnHzFyzPLHsowRM08TPKPYQQ2ZRgm8inOpqArP9Y4fsiMduisJj3+cGvqjfqN/0Of8Tl/1Lfxb/H/1HDfx4u/fJP9i37jj/oXpCFp90xuGT+TgWzQzLmmtK7k9B2MV79VS5/bP/7kmTKAwMdPllB72rgVmvrajFlbg09bWEGPU3BU6+tMMaduDE8NU8ySLaTrTO2oYbKhnnyu81+lkpmxTD6u8Y+qDP//nwwy7JvcAlR3pdcEeHg3nCQKBo3k4byz5mEoff1jMc+omkFv0f1Ed/mM/+X1flaf61N9S2/N2mjVAEAO5bHJjtriYdWRjl9yZSzYn0Gr8n3ywEpbg8ZU0pWjqOSCGOztxp4bL8yaDx/uOod1QcF/5zJ9Q5/jxEl80UM/1Nb5xb+Xf46NPylmo/qZrPdJCGPB2MVQtwFgHrR+fEKcro2VYnYt5X6UUHM2GI7+zSoMsfylS5bN26VUCR6/6jk5nUTx5b/trOkgHL//HDbWZc3UbjGBeSQfLwggXszS5UO4TGe60AqhR8yQHk5p8mjp+O0XjH5mOJn84Tm+t2+yaH6Jp/LvW/FdEeIJBAABZBUxAiIBTC901vnTzKU/h+jFHLYA+rKfmys65xNWn3t4d6Qnj4t+CZf/Emdv1OEVDR5s5QSp0Ud/itvRD3/FDfmll+pL+Nf4839v5L+f+o831H/+5JkzIcDlF9XAfhrcFXpy0klZ14PGVtcpmGtwWcvbXT1nbjH0zwBBAAC9LBwtSEWi4D+tatnpBZ3r7cuL2Lpaqng79x8IKBlQOE/KoGvPjN5srxY//6eFbf/1qx8YXXqDoXmVrcnDq/nDhDTbzhHTbqWMc3fd5iefbQKKvqNW+svt+gl9RN/qZ/yl/Z/qMn0wqEBoAAAADIEhIAm6ymZslOUUWFVNTSlBj2chS+k/mR5XjOVeodv79EQT6+tg67/+R5Pl/QMDmTVhLD/6Rs/3EB/d/xkW/lv7fx9+UJzvqMS/5V2/KfyNvqYX0ABACkhOZxOL2i+Pxai1ZFJwSKgtFajEW48eHJJg5hGGR2LiLrxFAZVZ1lHA959ZnQLJ/pUSBs2eohoJRj2tyYMpStNRw0/MyQ/WMI/5FPfmTI9akjb9ZQ9rGSH6PV0EG+tD+ZfqJI2PUobNDAACACAMnWQByB9siBknWs//o2ym82AovRjU5sHwj6pOWvUmeJWgxJlfL4VKHdf5AJP5kDH6sERb9H/QB/0R/3Hfux+imL+gK3e//uSZL4CA1le2UmPa3Bbi/tfMWpuDTV/YuZFrcFaq610lZW4YFX6Fb8p/0FfTyJJqRFWkJQF3NKIFvLObDw+95v7pE1R91LlYFFLxLl84XMyHjUd5OFu+zsZmSKaeqXr+gXZAxRnIicNDGok8n/t/N28fHft/Qt13f+vt2/ON+h5v9v0JvDeQhICIBYACACpVum1X6sIR5pgcrHHoN6iPA01IQCpt2D0Pt6HwXTsqqKBI18/EDtnr+jejmR2YfDJ70WKy99qEfao9v5534n/zfen9C/8VW9Pma/0Ob7Fn9ZDiQYAAAAAAYtCBMDDSFSYpZ4mYGvlPSwtY3LAO6LdVz+Hsn6xFy8kh6Ug1sXp80lTUTGd6YZhYY2qrEUaf7BmanRix21WPM2Nuoit+pV/yj9tGpMejX9SbmFmISAy4GgAc57U7nezWKyEUgSESSrdM2cGWYoif6oR71GFRL2B6pgP2nOFgKHIs7fahgEhJHkUfdoJu+ixh06sEzp1YIhsnVW32gV79Xf8Rf92pJpt41uVimAUhHyMLjutBEv6OnzD+P/7kmS5gALGW1zpjVNwWovbXSVnbgytKWlHvUvBcq1t9JOVuMZlKgRVZJIJKc4Cmt6nQDbF02/5i1vnVJFYSlWeB/mh4x85hUt1cWu8516tsHP9qU/dREv1BHv4uON0Qa1+1y75BJN86tvdzCikbt/VrZaguauVfoHfEwerYbLlgVUNh0QECQCAAXOFi8XHqmat/hfyRKax6y3F2v2T+S5n2xil6+qb1jG/aE/j/2opw4R2I9BL+Aovbody7qt/6G2zjE2yGfe5yEVvFm+gj8sJGzVqKrq/z/oCj+YkkgEzDqGO0TUFteZCpcdPHo0m1HOcZ1cxGamqvx1yJq9s7SyYm+n3f/tW3ZbFASVqgJhr6UE/eDZitnHp8JmaoUrL0QdHu///6G//8/6m5yopTOiDgZjUkgUTbSKdc0QGjGdHzpHy4Trf/o7zNlxaavw47qjUt7eNL5dXBFbxd7DeUfmIG/QBTzLRSHtdnUa7GfKtfiGR6Mdl6KivZqK386//8XX8n/5otJUgAAABcq8GKpDypLEeIa0wm2LD3D+ZrTHcgkn/+5JkvYAC6lLc0S8q9FUJ21ol5V4LHYV7RixN+VEvMPRllb8F1NyQH7OygPZ5U7MDjEivUzqExLVLfWZO63fOoHPbClJ6CI42ayDl+oCP+T9hmW8pn/Ev3p/EdPH/nU38dygqsSAAElOQip5a0f22v3aKQjEyjBYkWZhQ+RX/NAlXA67JuPm6lR8xXiXs+6E8JGL6hcT+Mb0xDp2f9KJ1Vuz707f8Vdme4Jvwr1SgKQKEAlJSpAcTsJqqsN0ygEwnxchxwNrYeOooariUJjnlHeDIp9CpEIk/sio+KMpldW8n0hJT1Vomq9XYPvqeQzI/nc59af6//6D6ia6mb6GFG1HMmY+klkwkggBNSQOLQS4djboywOrIH0FI/iY9Q3WIIz2dTkP7kEjt8rUV0YEwJm4FVU4MZG51G/UXznlKyi8mDFbJUySK4p09agAAAHuHGUpDXruGpR6tQ24l5+agPYNXwQ514qFTMYRvXpFho1KR1BRajAP5Hutf5oLko1p19te5WTXwn/4zlAUJep41PqlxGAqX8QCsX+s8LHUQyg6y//uSZMyAAs9W2TntK3BLyVtqMQVeiuVNb0Soq9EWm640Yolwkj9HMdvRr/d/2/kJ3qb/qf9S3ys1+SACSpeCUltUNBMQA6fHDw3a37NLo5Wx4uOGra7pVb/5QQv/qD/7vqZQN6FHHotmCbeNdfWcQbbnxBurt6iDCfiO30f8gLNR9v5Dv+J+Myn9ArhcE6Wdq/KROBGLDm97K6tuH+72SDp7nGu6mC+kgldujdlk7/4Vox2aUVaxO///Uak0qe/W7ovHRJRoVDbHQ1A4uyTWIHIqKcLyyWnEh72lgy+cfkM07SRb5hyfmf/ozF2N+TTgA/ksqZACEAAAALbm0yaZjVAgbbgHiSYE8UHl7t4tRaONsY6xbXRfebMFn5khICAMI0dRzG3EWodjh0+is7+4kKfEH+l/H9sd2f+ZPiP6jJo6mFObPZTIogAACXrijYY77a7fBkoFxb3xGTumUMbNy4NKuiH9JOOdKOtRj4OIlFpnJ1AXz3pvMTErIpLYzvskX/W37z4kxGBqVE4SH+OCIEbxoC/VgYm7uU2pX3ZjNopn+v/7kmTqDgNVWdeZ7ztyUWs7Zxllbs1RO15H4OvRTSDs6JYVcJ/oyN1av6H/2T/8XQqEsgBKSbvHF/caUJ+aLA/CyPs1A5pbARXKi/2WZX4r96j4lF/NjV9DdpQqLlyk35YsMP5Ql9GLNqbleXbZ99VV/oEn0HCO8lZY/T1PlChoQLn0TUnz687Wqi5r+ZUCmkHRMVrgjEbOkj3Qn6ET3oZjiWtYW4slWqm8sNSYLy5yKeYLzSTs0YuNz5UNNVrO9EjUt8dT+QN1OqVZKdXcfeeNWJOkWjTC+9qj/S3a9aCcuIgGAAAACVLePiSW6RJKgyoibAqbugq8R7uh6DTl8hcRZZJpiUESG87nZSCyqRxcwGdn8xI0j0jz21iwr8x/xAabQQqMdVGtldCtGmGiLabg9XSwuYXrPNnOZ+sIECAAACp4gcyZWXsyIWy1f3o4DeYXyj8nJuszyopmTgUSH5cebCNZ559228VsT1jsUiic9Zf5nvjNdQWyD6RY4oCmelxAebqHRg/oOjeolFm5JEOWLEyHiz73f5ko69P1OfNxn+//+5Jk7AYDM1nYGe8rcE6Iu4olB1yMOO9lR7zrgW2i7TTElXD4kGLqIbVpUEaRRJJTvQizSVeJJra/Ph2P8UXsS7hyn0Vm30zOEba2IUcvpHdHxtAHK9VO8vGg7ep39WmLoeUp2GjD1OSVlMKFMmjoUWJJGkJ7EqHoflgK+UDE7RDfAAKGMjewFkiT8TdIEbcGUV4ZsfSqcUl2lqwP4ZH//jdnlXtR0WGWmwNvG/vYlSAIin9MgNEahDTYqzQjH8o9iwnHOl4xqumGIIv3yqiDrDLcFUrD6fZ5569o++c2lfKq7TjreVDWCQKCwVrSeQJJpy/kpSVpZQ3b06cc48/auzzT1/6i/3tkgw79O3tECz+1cO+P2HAQEehwo4BGIdgZ28n/VvufKXXmtL/eIcd+1GW/EAro7nH5UNYJAoLBWggQQAAKTcoatlyBMRIdT0olK2lyVqwVx20teQyNnyyvERb017DM+/b09pItrNKUP7+reqijT4Tim+fkDwINdtDwQ398kG18fLrDbQjNN32p/dqqhgbdt9NNfERZI869IOom//uSZPIDA1xWWNHvK3BYKEv9JQVdjV0LXgfhC4FMJe7oZYl63k/0BVAAAAIcHA1p2HMymmDom8p5oa0zl+fzoo4383PGQbIdTRP5X6+ZE7RmJg8psapN1U9m/8qrHQuNGB8fh8cHB/hwOjh/h4PgIczlHHOVqzoah0ar3SmlTc6opC0Rx/Ry3fWpQ8PQQAAAk7JfYq7RsajbntWBIgVL92LDK9aLJKol5v2E8Mci60vgV39nu0qFs2mfshGPkZFOlHWgQI5rzhNip6Ef3UhDuh2OMFkc/GbXuUXN5TIQjPRHv2OJA9oS/eM/gobGBJJSTgsDzz4PUIBLHWR8DBsnKa4dz/NrHSIv7pSP26KRWf1bQEoCfCVTDQi4zo7xGKGhiv4Ccr5EHFH5nTdF2nSTMihILyjVVFpuHADb/OJd3oM/+yVcEUAQkW7poEmA+JKRKQQdQVmlsk5ES4dKgQO8ME9rLN2B4td24QocFTUYEPBxhoMGNK7aMjcylWjM5hK3X1FUnKL0vUMJQ5oAS9kKnZTUUBAIC5c8c4glxAc4YIaCCP/7kkTwBEMySlnRLEL0ZKla9z3lXgvtKWTmMKvRWZ9taJWNcylLKORVWfPpEode4sgTgfHxeJa/317ueNerAIC+FfXVu9mv1hie768WH/zxJMcVNI1VXV78fa2GLN+IejL6raxQo6ZWhl1fETRAIOMAEHhaMOtcon9ZMTN8pCIfVDBAElFy68bjNyVhyI0nYfXoGluYcroR+0zkZ1E3tfu1x7GmnRMHERidrjpxj13cXVUSnEFzc8ytQyiAq7JHzPQRQORGuDJ294tRV0cgayr/z263/0/HFYzHmLmHceGhCGtbQ4gIAABOVUViFW5jIpHoRsnAVmiRdl0XYoAwbasYvTk3Z2/0odaZlt9QaT0zLsBlSHXsUaUZ4iPussKGilOz0u9jiQdnMYgUkXHFOh7iaCNyiQsadjIMoxMzHKjosBxhj4X+s7GF8YaqQAAAS7hAIp2uuycjZOvJVR1FCpOE8N7NKDtOBaXieDFScB6nGe2RIU8QXetWFqSYROzvyCgrsiLblNT1UxI+HbaChOVTXWK3/9bIVcVSvP7VloJkr///+5JE7oAC3jpbUSgS5F9HOxc9iFyMjTFrRK0L0ZslLFyWFXv4/hOv/3fdeLHNxEwPxQjgAAAAJT38FloxZVABzgwYPsLSFfnHYtxCB9Q8EYMBHAkaRHZ+a7Gyj1rMjmXmUgsdzQZ3c7tZlsxhMyXYS6M5y6/CsvaBHTdqxm7hFjpkKlEp/OWFMnhQWfqflxMEhgYAAJSct44rOURMHSQxAskCSPEdLgOXkBr1AjkylXUNU/3eEgs2H/NpPa3az05u3vght72iRGvtNX/792rm5PvaMhKNmI5t0zfGlOO/vGTzxd66ZnMPggJ4YS/kGfqWRRQAlJu/vU3iaBkGpQccfPGRjVSx4sPkC3qDiHeq4cyfyRcTC55rx6yOpnOa9ENO1hE7jlMRRzpeVzaarA01riJiEcxjIQ6ohMYk1tz/3Wt3yEU9Eb9XRldCRQYHv5EGVYVAAlOXSRMfomkgioUmraBH7s90bkkcTDeWGyJ0cvKlOFfOmm8///SGOWAKM/Zuf4Yy8/cOT7EVv5uhORVm2U6RzZhRu6r+mNQqih34SR4X//uSZOoAAylO2DmMQvBeKUsqISJeC+EdbUMgy5GDri2olBW68Y4wUTiIqdAVrlPZ1AYFDCq1IqwrnRmaoWFp0eeGidqBlqrZl+l9S/XJvbexdqx1iFefTSH3/5rFhNjCy7TR+l/GUtwvkC4hv/qN9k4QQqOiLSD3VLu5gta4ZlH1XxekxpHLJOtrX/tTmcCy5IbQSAAhAKbl2g2UhB4a2oYNFjP9LLIexgY8aDghi6S6VdX/KCPTXX76HQ7B3iLDI/xg1cXCCykpvqTRiHMEUeRojZmUIkc8/MmMhkqwew2t9//8q/IYc/gURhx2hwUMIBAAASUnRjzVdQMCMY5CA5Hk+dIfnStp62Zy7fTDyFofBFvf06URM+I+1FYyJatlWHtJVFhFuxgWFNI4QW41qZOtKpItPSF0iFiu5F0m7+InpX910/+Ek+OU0//UWiBUQJAACpNsXUtnjS1sOdFSQdEZkAmPLUUjFB2NCAUFhX0inH/5AQTU/6y90REN7G9Q+rXd5hx3uX1j73lVtQbmM7odVABWBr5+6v5l3IykjUul7P/7kkTnAAMBTFq4yRr0Xsn7mRkoX8upO21EIGvReyYsqIWhe3lkbhFn/6RK9jf/3g4I1oQAEJSUb0DvPCp8iS40DIy3ClrZNdE6O0zQoy8P43/mxjgBB+vCuK5Y5atmxcrx4JagiYl8iYum0IDJYr4MO4IOJpV1I2MhgojJNOIK/b+wcofs1JbAaoWaIhSgnwAKTm1rKSckNDY/6YYIkQnziMuxYdYTmvYCJwnbd1r/kQCiWT+5UoSKQwocVY66MZRFhEx3ZClf1ch9H0cre6GO/RV1jlMcyX1JRDM5VewqYjSEup1L/iI0koNcPUsigwCgOWPjI7AwHrPZM6PO7p4xwx2AYA/R/ceDKuS0K9j+/FvAgAt/2wXnV6FGM6pYexxBhZ0Mxb5xSjJWHdWJQUS5Go5plzGFTlVNlI9BtF0cW+sNebBWwABAABFX6V6dZEnMgInz9lKjXLOTtQz+7/v4JhtuiYpdqJSLU3N26vXbVWK4f6fuRkQFbv/Nwsp1iQRcsr/hF1YJs0a1bVnUzRdMyZcaahf/RnGqZu3Udxj+Jw//+5JE6IADEFza0SgbdlvJ2zcxA17L3U9q5KCr0WCkraSTFX5I/R+yogAAAAAXuOMWzjjcHhIQVCOotCG3V1dV2qtZhOV4Kcp460udRr33e7bAx6RIibhofb71cqmwkeZyFzvo6FTxjGbnFTnoq2FVyYfa/6LqMOwjO3duro9W8Z4/9coKKAgglOSCRQ4KADSiSBGkl+5ru6CfzSmAWIpy9WjMZTGDEXuv/yJpWwiKxsr0HP3UTfqmTQKMhT01dGlxQw4a6XtdcSQjWL0oyju4I3EUiMzBX9Dneb+J+vhTAIARKcwY4hDhhAAxWCBDCYWMWv6Zkq7Zo/y7R7UodiHuOfZFiwyGr+ZBzlZ1DbVaU3EGdkO1BcpR+qHZ4xEQOEV0fAjlFRJtnQqbCLlQ68Vq+6Tib8gk1hMy/1DhYbqkFIAAUnNUhcYx4LxIjNNjkUdk6fpx3Ps12CiO2M17Pl2/Xp1faQHb/052vrRQJf6e1nhDxOxfcj4jDAkL/4/l4sJhss88t/jtdz9UQumbo/+4hKCaghnOn2vRHrP9YIBCdkAl//uSRO0AAwRJ2NGPKvBaqZsKMeVeC4F1c0EYrfF5qS0cZJV6lKBeBMqhKvfhEwopvFUs3nX5Jy1aZfM0+Y730ylnUip/fvZHj+R919o//nux/RSN6rM3HQRmpNHLCBa6r5uoRP8lU+/H00z/cR9fo0a3wn3/Wj3+MCF4UXPIE+UBHw+B5CQAAASctpO5vUTGwkhVYjVxQLm1PmlbgSLGhIohXqqK72mlFb6iCFIdHVyORFJnQ4dlKpjutkYRDrU8oITarFIpJFsxi1o7T3xpm1eRSP1EimLK0lnqW5caOxR9EAAJSdkrVyYIA+IcWVWAHOewkMqUhzCWVmoQASLoPmKObEpjQ7WIzjo/qOMCTMP8V6P2g1O1/UCadPcGZcTya+xYnWl/VY0enKc6fxPqfm//AcUCMQ1Yb8GxWtcmUqBUUAKTluc6VMeXo+BKpPTKz/pTujKZz7JKN8+E279r9mJUr//0JGGHXWtpfjiKsfS1FrdHnlsr1dpUy7IE4mf0qFMO52bz2T//kQE+RHr++2hKvzbXxtRFRfNf/V//lPhYAP/7kETxAELzUtrRLBr0Zemq4zHoXoulUWtEnKvRdaisXJQNeglXbT5ukwaZGz+KWVrhmsx0XJUxIb9utmV1NZyhbZuuVhzpEQuHBXaziTeb1o5f/N3FBURAws8Gy23mZzvhh3YlJ3RmYlHG9oF26mZmRnQ+Wc9D6kBnerepAQIHQs2ZTj5ErhkAAlOWzshSm1ANqXOH39CLnGBgpvdCunMwvoSzIuEhRX+zOQ0qutP5FTZmZnMqrtI9JhkeoLlkq72vGr87NHzFA6I8SlrDVc01DuVbn/fxKi1++96x1LNs3wt4hjmfrCxz5gTkAinBVJjKMnoY9Vb1/LKThoUynLLxaQPfEauHkG90pmBTEr7+Vo/kz6zW3/nB1OyIhKEmHOtBgtI7mwYrEIrERnIQnHGy1LIZ2lPdrc6qhFmYxtSHM5ikK/UrSsJEH0Q6REACk3bgeRsRSBxt1poWkaaWaFZGWuNh0CFxUVIKtVNplzv7th9/7zfuIfPuiKpjO3Qyora2mu9M/V1/4pvef3NibVzsqGv///x2/p8VDmTD2Tfuav/7kkTwAGMOWFzQxkN0ZUlq8z3iXgyJPWhksQvRfSdsHPeVe018MlWSMe+DlfQ727V+iKgcYCUIpNO5MLA+lzZTR+AjaEMDbBLQqbEwbNoU4uWbOupDIxotc9+//eKVxdvPMdonlXvpWEw+i0s57Th6lHG1Nf/zXLPNxXf8dqOSdpj/5uFmLdkm4p0gjelpnR1ZbcaPFI8nYxEInJKZkgokJTEuBYMExGFRkqU9zKRzYUDkRTs9GoiE8qu2rqABUZSCroKoqoYqMhCjkaqoxUIUrO/RQnojdrbslWOhyWChUVOgfoogKEcmNC3UVJKtD+rf/+8DRRIwKyEiBQKASUnLgbTWrqsjVO+zM/DmfeAT3D8zLVMhdj5ifIp8MmRP7XQiOJNC7mXIifkTMpQJUa4A8NQYl4X8h9LOf7KxDg2PcaOjoZHli0Ja4akLng3Swjy/JrogoKQR4ourS1UAhBKSbqQnEUeiGrfcYnjDkEDvGyZUxsDyjBg11mPiIUb7t6hNfNwn8+Xut9mDkZP1pa+8Y+HMb//rZ/5EoUDC59FYJh3/+5JE6YADNU9auSha9mYq60clCG7L1Rt9QZSruYctLejxjbv66qA7KyojvXsa16nCw1/1bwWiMACV38JA9v+tE1sFiv0yjVYjg58mDN5NU0lieWiVtZ9wh8zfe3Xgo+k6zBkNqEr1Cvs+V+arysWJ6xlvPUAVJpUNGPSakymxGTBxQehHLBmif+DWDpUu/xcgPqHNL/839YACS5/LTb/lkvD6bYvqJAmD+pcrnUzZZqEoh9AMOQoi+7mX8HlyJ1HS1/Vnx0OnttVHRIfmRVV3qliCKyt/uEBQ2lKvIyDutn6klP0/Nao22ZqPLG9XljPxN3GAgAJJTc0ChnVGYJzHuVqgduMpLrrSXqyiYnt7EDY/udXs/MYpREe0j5jzOZkOQSKucq3oWh1CDKpmpR9RBStczlRpb/ceP4iZUJxo5kRlVCGt6OKObledjgAWvBPV9o2ayfIhYy2uy6p8j4Kth/m5hAaT+18IWv12u+25rh3jnwb5rHvq+2p3ve/nYggvCVvSK+2sc7GttQ/eBrlmkFmt6xf5ZQa1tdxv4kH0lerT//uSROGIAusy2zkoMuZbaGu5GSNdy3VdZuYsrcFioa0cxZVyV1ktiZLT6/5MhudeOa48WG9jGonOQAABDmPQBdFlrGOcZaoX9R7gVF0/Q2kXGzsxTaKrJBRvVcyqhxr0npiVf1bl0EEEf01KdWFCZlSRFWBj3rmDf/sPz5hCb+kf8Kn/8J3OsghB8qQiIsoAqLPaUdZI2krZ5aAAC0pOM7Sv6aNl6gXBW7cm1aGKXC80nolkoJoi4CzlbubmTNzhfPjrUsxLibc6iSY5u76C1QlGZ5zKec940Fx4khs3/jAJgskJvVORFzCNmndFzSQ9K/587d6o5ee6iq38rqUq3b9CdEgBBKcnBfPFX142UPezvXws695l+WtlOsvPK/mfKX9/L/5a5+ZtxOQrighdHQaeTZDUZnZqnBbw4pLO9DctoYoYjWQj5hHeW10dSgRQXDvApRzipFwIgZ3FDhxsygCAQnoIHAgECIKWEJJSp4I9cFcR0OYX1NbZX6MsYUBlFzAMmk/X7A4pncOFWFAANxIEfEbaNjpXX01tdhzitpN8R//7kkTqCANeTleR70L0YGgK4z3jXA0NcWTntU3RdKAsXPeJctXz9lTBcxprXOn5wuPKF2/6FAJHnf/P/6zBWWL7/49bM/tdP/jjV6toZoNASAEpN21AwhfzKUrq/o2FR9daLmRHT76gklEwuyZvO3yh1rq5sqv+oMHm8drZShgqyxh0JjTREVd6Ge7zwkppa1bEyKT+t5K2b+u+2hjY9hcSb+s8Zn5KgAkpJyAc/WSIg8wiXC48DUL3yCLTzyi1sTgJ0iE4YFhi401PKPj+LaTh0zRWSxuXVoIJHyKGrVJKUtFU8IBhmSadS1wVAs3+rlCALwmTpRsqpJv/PHXf/0mNr/ZnJr/zx5/zNGdJcAAFO1MBJVysKZcRDrL+gZ4QkpyocfaN1HjK13qdJxcDANWlI64pArVVU1LArXO/vTTT/8IMWsxEpsQUzLN2ZTgIU7vtlSqgzF6VfK5Rv+1ES7/03/9LifvZVQACBL5TeTJ/Gib/NJrPBhR4/izVh/Mckk6uYHUiI8wPlGPHveoxN+fv5JSYn15+/lldf9/NFQuNr5v/+5JE4AiDbFxWGe87cFdqq0cxZV7M1XFi5kTt0WinK4z3iXj/95wKjQx+re4nHftfy4V//v/8dQg+/9B5H0b6Htp/zHM30XRDigKAAUrvcC1Mui+qVIJY0QsI6uPlhtAP1K6NS5K0w5IDhjZfR11vZbyrZZm23te7vTM2EhJNOYTPYgiZkdVOVsw0BjGer2pqIsrevQ5C/+cxtS/zHP3f8TnfQK5EAAIydqHSrJSQHthbVIdaDV6gTrqK2PaQ1avODlH6sDZMuSeO5KFtjxHOtGQfaMd+XHhPZ9Ukhu1XB1m+s6vBxQXj5hj8+sqeIRGe9Tz03WJLf22n//Hx4hzf9EL/+7vX/upb87lCawgRSlqE48iHIl2pnVpC3yPBs4/RTUG4nLxJhKZ+nabYq02Pa5DLcvYpK1/9DoImZBazM8xzsQyKxbocaLkv3XaUCMzdrZBcYT+TYwe2f/nfQ3V4sWPekStkVQAgABTSTlgBmm9GctNkgEB0XGOqZZb/+FNh74BZmvP4ee+/dxqORczVeeV6zzMU/nfsI4Vc5Vle4b82//uSRNwMYwlbVxnvO3JaqZrzPYVeDO1rXme87clkpmxo9JV6caShYSC0qXLfH0BUMs/16mDnzra1f/5o2Fn/0Rn/9HOM/80fI/txMQUAElKheEfjNqicG5tPQMzS7Da5MSCbV2lReU1kANhlZXVGVRXzBa32ubrV/F5Gs0dJSUxKOjKaYxqTEHUHvonVgoe15zmNlD2NX99KZz/0n81uY6EDzRW3/IrKgABAHPSjdjAhVCW+eKnhQivE4eVieppNeIUmrjsPg5kVrVndHaUjNyWFQC48VvbiX1qrZUuIT+NWk+tfw5lyAnu53dyxhz/85hcK3TOPNNNjUYG4lDb5Yv4mCP8z0RH/9XJ//2/+qGf/Rejf1KuAkLAAi5klzVRIuckRnD5c3oMMP1nHuSUOsOscIhos57Sepynb5OP+6tq/2yBAMdpETPKdhccH3ZKKl1KUnazdWMcsYpENzAOpDfl1ER2390W38SoY7k/8ZJIAgEKekFsxV/38S9cCmk5gg38ieV/Eo4jH38u0i5ngZJepL7OBTouG9E3wil5q176Wkv/7kkTchAMgW1nRjzt0WyqrEz1nXo3Bb1ZsZO3BZintJPWVfu3UdRaNP8vl0Zv/LcZdewkrya7+8rnP3lhkaR3U83qLAIhE3v+TC5H1a+jnf/U8Pav+qMZ/5phj/5ke9F/yxwABKdFITRmM5y1ZmsREZ+48i1wloz+f7hwqLMOmxdmGH3B1inxSmcPkp/SsGLP/r4HhqtRuyoQwqwidUIVloYXD4/u37gKKZ1avZBH/6gUMJP/ojcn8TKYZ/49kAAAKbR5ddeoxphzdLEnHRy6am2xM2bX3zQtIRrrl/GkQdjfeN46Ya5t3zRVNa/3zPQVqJfzM2nvprkOJqX22uJgjdP6AIO0/pD7/X1KLt/+i6f0IJf9a/b/GAIkAQSm5q3GnDwmMUgwBdTysIzhc0k9XVqc1GxFHsYeLzUG0koOfbrM+fNDHVDrvOYbPONdTmdnQfKnEPXXPP2opluews/M8wdJmN/WrM+v8iRCHwmOVIAIVCFuS6yy6FsdSxxR8WloxPn/1Fj3VnYoCe9nU3xhW+EiXe9CJHiByBIQoaFX/////+5JE2AgDiVvVmxg7cFtqivNh5V6LVW1e7DCtwVsmrSj0HXr5oGMPbpNmOKO/RujQ6Jl0MrKfKhHQhKIr1OER45G/86f+Xb/NTRo/1ARHgJTbtFiJnWmKiqCASicaUcVk6dWRn7jNeuhvb3UxMfpGauIkHgfr4fr8ebpNzfEv9ISKL/j/j17j5SO/5UWSKv5/cfI49T+txd5aciMHwx6hYQMQACSm5cGLJKkU3CcGghx1Q1iAlkSUSZRsgeWeoGwR3eklqMVLUPzvqOpKuglLhcb/ucMDp3tojlwlObo/RkYixp/ZTM5CBiT5zK9kZySN/698/7mr/tXRpD1AyCAAEpuSQRlcR0jlvrcHUXNaAiUEBgvrbUYGQnuTbHsWVFcTfFm/kVD1/oAJPxI742pYOiOFn8rHu38J/FQ5d1zTdX6kkPEp9p64jERN0AQ1DBfFgfd4O1oItRppopJJu/U3IGC5JwyChQhWeg2bcVxynRgecULHuY/F/CLX9V8nTniXv5/jOoOLCjrQ8u5o809G/UYyk6MzosRcju1uYOKOFbyv//uSRNgAAuBXW9EpK3RSiBtnJMhci6VdZ0e07dFgH6xc9CFy9CKbW1/Wr/zzXRp/o4uhB7JACXL+IRrw+iHzfe4aJ1RwSKC6jruZrV7QYEN5pIzlCfuU6rlgnzpOLM/pH3GJGRF5Xn7ggz90S/k+HHL+9PnEaGR5gjSERgaIcWKWBg/V96gQAADb+oCJMzpAUqdbbgKkOvGdy4bx5l9kL8q38iqVZSTNDx6JqUn5J+plK8fSNEq8I89m800irnn8078JwNw/5UvyqFScUEcgnO6OyHkhKYeQf8lGI0X2Peqoa6+b57HFuU/yF/PUvrJ9FPqDoeAAAbtjKbjgydfEbbLTvkddQ90Dwbhww3Kq+/fyd06alcTgd/6salc77ueWSSSZonmlm/ff/gQVvVhvWhRVnRGTtKVEdrJuuoclvupDCY1AokxkQ6cpg+zYP+o8UP49E+op/Vx+VgAQgAJKbsgFthVVbA1tL4IColYJ8F9Z+jKYrcXL7qQM/t0Tt3bakvJusnMvLHYnGpPpK+v481x/13cf4chEKJlunc3T4CgVdv/7kkTlAALhXF9pKCt8UaerRz0DXA3ZK1bMPUvBlSmrTYeVeBNScZ9lpMN/z/I2kPvdeUitFKX2opSqeKQoWemjhrEJvONP1Hg0CYAEwAW3dsHq5sYJvoY4wM2Bx1BZQzNT+VpaucgH60SPY8KxLbdCRjvst03dw21ya53ECZAWMrFAwIo3Xf9f9nUAASnLwt3NvU6nbVG/CgIU6GCQ+775TrmjaBb7rzea6XEGqHatcRH/0pMZHCqMbKXuf6s4CmM/nrtkKPmd/h2oxMv7Z7uvlffOiQQ9ybKubtMdBN0LKOagJCy/8HQ0dX//4FegAEuYdyenj5CsKyUInj5aH/JK7dOysiO18a4S1krj9fEtQ2G3IEJX15p7u4qUcF7tfv/noPWqWfrX8cWlTXP/cSLNo/99SikWlk6VIF2vth1BddcUBkV6EroQIkACm3LUwwyhSapuYBgyFUGgujEm3NvfzCydqR32K2Zv1zzOw6t9MvkLEc7SRYYP5XofM2PcGgfB6QIykujnXNgRLCyHD0gw96i1LWmR3m3WXQV2VFhK5+L/+5Jk4wADb1TaUelC9EFGW40YYlwMaR1kZ7BrmWScrEyWIXAW4e761qLWo5qP/qUPQvMSDWA0d+YYSGQEpt27ChH5RbhQEYNZKSPyDLy43uvG/bPyoxiaGQ9TVa+PBAPbbrlDQeDYiYXU2Yp2UIjp7O+zqUSTFf/1j2/vVHYdDIiNnQANaEPUkFWYwt/mAAgAAABcwoGQv1AbMMKB7mugx7Q4yeCIJIjVU2PGeeG8LZCZdkgVzE/fWTD7LxYVFJYJ+vJh9C4PB0MyHg1RAROHbl1sPyzm/mY9WNH83fMfFRJg97/ZvoaZkOZEru3OnCJXKViA0XKukRMKkKJBSTkH06yJPk0AoMcPt5EbSrXnxwiASp2SeKMX+vfe0xFIByzVQ+QjCYiLt0T2Hor/6OcTBGZXqp2UTO7I+7nf50ZcTLlTBjLhZ0QADkIAAAyDwwTd7LuVICfpmpl4valJohwYciZfaP6TJolEKX1aFqJwbck0hJxizqaZ6+6kFqNGCccSI4oOeBU4GwCQcGqRdcsaHM9Ckk9LsbHRJpsRcKs8LLiE//uSZOwAA3pP2tEsQvRVB/uKDMdcjVznX0w9C4FCoa4oZBVyPmIZmZVZ2GIic8CifGNp0jui2lnfYbn8xLAKoIAxzbvEjAZCc7WYpszfSqbioTBoTTcDxt3bpkB8yLs7M9HGI/Xx8ySOmy9TORm/bYJMJSRUy8SjFhwulhlbAMI4dvwaoIJfOryoJoupcPLRpGxpLaUqXnLcLeA3U6AqNyeftinQ+GqbrTS0jDGSRc6alFwZOyQZX7FdnZPJH5bUZ55Z3gwAge/LlKtRT5Mx09zMTJRzFx/9cDJH9wcrU7t3ToTU1DN0sIjr3///////3UJRY9/5opvZGqWqrKMiHYRSSn/blyULLoNmWnHiGFV6mDvvnYV9BOJnsrHChzfUu5GKxLlKhTIYpEdf+iGF2MUzOQ6sUw05TMhjWOgxzSe85+sSM0C9BQAASVNZXmc2Kl3ZlR4C1GVhkhB+vUtXVV90rqF7g8k422745tw2UNOOEBT9G7LGt2a09RWNDLKY2YeXAoepI9DRutmPq7qtTFMrqafXzGmMlk/c1Gbd/+6/rf/7kmTrDgOFRFabD0LgTQZLmRkFXY3FPVhsPQvJO5+vZJQVdg8g5JSK+gLAgt+JAwD6yIKAEpJwTZhwMVhQ6wknBE6DfrmXApO1EQvX/+//tzEfy3U6b3e6DkuO4evR0CqjFiVEDq6qUS2jm7TjaXu4/797rLn/+mxBWkIxA+bpl3g88ezWMNSNQgFNy62g2OLT6awOj9tiyCEOdiHUJRS7IKurQUe4nXLYfl1/76zG/f/BgRGpl298hSowc3IEwX1RK0WGeLIjUn9ypM5swqL2Hi6rRi6oh+QOsP/S7r5KGf/suVTRCEICCKcm4PkDgNCmFDUUh8BFFdObGeUrUbibtHINF+pGUyP/i5GRPduJ3Zre+iuKisys4DiTuMEhOPiAmrXLjx/alJvTiQsHBEcHBchxATI/dnEKDQ8IDQCVdiqFAAAKd5il1Zi7KBjUp9APhCla6akNml1IqX8rp0Xl/GSEVB6esBfl6fztckpQqV3PjMrRv+DTUkjBN/2ub+QQMDjhcaK5aczM7PT8kr30cnI6fmRHUaKCqd/Vrs2zfzX/+5Jk7IADRU3Yuew69FUn21oYyFyLuPtzRKBrmXgqrvQylXqb/2mmf8aKkOHFUSCQUnN4p1erqsqdJWg0QZcoXPIndAeA0Raei0voebImD8WuYkdXsbcLV/9/BTC1V1z0yqKBihNq2d0CnH3ehL5B+tZyq6lVF79kZGZ9hSfnVn/XtNK36hQxCAAZgEAEp3STz/PIjaxkMx1MKsSphya7nf6bGSP1MOzfrHss4neME8lYLuH3cPmxZsoGFZL60RLAO687uY92+tDR222fx27/EJ27fIht+47R/+3+R/GlGL/++r9Q15LGM4AASnP+0xCcowwNmVkSRDh9sai6x4SCKP6mljRbgo2lqYe0VqQweR//zgjO6f//kQbc0n9f3t59BJ/OFNy5ZTdjL3PmifF6Y5l/8hC5hKCUieKaKw6O6MHjxCoAgAAKk2FIMqM3y4hMadbNqUlY4KJSMnP1pCQHr1XD4zDcLW2HWoWfHBa16qjpczgs808MrDP2vK2u0RkNGXemRbX+1k0/nMvSy3l9Z/Of6//jfEBreDrpzdg3aXB7//uSZO6AA0hc2BnvK3RbK3tnJQJuy70FZ0Y8y4Fwq22olA253Zwlb8VyChgWfwciBr9X4BGAAAAAClLb0RtkR9N7arcU4JMZWvj+WayWbnkXuvu5pnRx0buXE0HPIvikJJOPWfuiGagat8XmTE5nx1SPodcp+57CcJBoHRGBDYu4GnmcVeLRxtgjP/2qiqb0AkElQsqI4rzSmPjCGTwgwTCaA8IQkQAfXZja7MD/aVumUlZqBG+JZpqE2aT4lCX+fNfP9fxFQzVU3UzONFJnbF2o0VZbMXNbno+fqTze7cEv9ZgLR/SYrC+fq3xXt//BqxCcU/X5QBG1oiBJCEhYHmzCkRQwM4UdfcLfvPxtkl59+Ndm/52v/mv5/zpZ55eXnMibEMpKvVhMzT8/Jf8l8uaMTMyMbVj9dCZ0n1Q4lXAqihbjD35SZpoAMgAAAS52oLchCjfTqRcsBP3sZshKFqFzdYg2zqCh26YTyajc/zCWrYYR4NAtJiJGUPgRSVhncfXVRBuIBy3j+K07gaqly90sSyvB6hOhoOli6QoYFXElnf/7kmTuAANtQ9o57DLiWWe7fSTDXAzJCXtEoMu5VSVvZIMNfiwWag1Xzt/O013MdKhEHoQCC5umLC+IsihBAPugf8Z8rhxtGXkeXyqD672ffO9XZrnETFYNomLfMK9IkDGJjM91WLgJyMjbI1lDNF6/70qrkme0tiI7sVh143Mbu1nRe7sLyRt5a+J+uRakQBSc0uh9KxuhwnqUbLOiorNzT9C9+o35WFz2zMCdFXeUyR2ef2UXHzbrbw7BAzZ8yBhnonEW5WOY+yTuZ1F4qdx7JOLGLFDGMYjIvaotsl+X/0GZ2yRsSUxC7oUxFZAkpyV8JeZRRynmiQSrZ/FL8BDR40IQ2PJBYe0+u0c/Gln0Um7MzfIQaPehOZuVjytdZ9ilmZmHFsIELKImLceMcpyLCY7lEkqJqWYpHnoYZKhk7OlZMpKTxZ6qAACTuajFFNcU88hPHE/nFxFA1uXHF/02UpdXecOUDbPgrMpbw/KmvTO8W3FHTlyIEiNUQdxNBcWQxCLc4ozw4dQ4U5pXOLY13UpQ/yO++8hyFb3fnbm9vbP/+5Jk64IDLTDZ0e9CYF4pW1ol4l4LeStq56Sr0XglLqiEFXqmM6n89vurAgBQAAFNy1hiZVEmlMaewPI8m1yrvL4HasBXM48j2yy0zSi9uKtmp48cVoq+Mfjc7nH6/byRxVf/HMKuc/R2jIwY9TIcVFgLoHCYwPDsOExyDLnBZyhj/e21EhAgpEpMuohcKL6dnak2ELa2QFyDD5Ceqc2zmzCeYgQK3WGKvqxJLJi5Y5ngsQwqJhxEs8Qj8h3qmLNWom75qvaIW4XmCa9TLSku/mK9P5eGvHfiUW/x39f+O5+yrT6PZKqYgAhu75YfMI0LJCegFjo+lr5pL3kQ1f7B/9Rh/9FOcX7fz0q6LrfzKguZkCClLFX7+TmUYJspqDDvkFWM6HfRmzKlCMh4wdhwF8T4kP9/1D2r+S4pFQSEABJyvnQycLpswtQQCI0pBNLqMHrD9L6UGNblTnT1h+ioueFSdxD2HyTLovjuHGLgjY0r41uODiIzurodWO4qcXcPp0PxNawAMooMLcQGmPmzoY3ca8jmIxm0E2crhwjJboPn//uSZOuCQwBMWZnsKvBcqNtaJYVci+EdZuexC4FZpW1oZJV4xGYHB2rBaUSi3LusILIEj/jfCrEkLYwhrKDlscLo5wiujL1lulxTvsg/DnTFvzv25jXqtfo//8EnA1RRIvQzXoh/edDdCYKPCzJ/bW7UaMigAAAUr0rcVhb5tWlymCVqGUTFJYN1ME15f6bUlN7RCE1YpzcF5q7EQSBvGn3eS8rJp+mT6O6SdUP314NBNBsArE0OPCxWoDw+fsQR18icVWlRvzl3am6e/0naorqrnhE6Yuuca9XJzPXJDcGr/+PDJFgl/jjlyFUB5JKTTlgoVAQzAlFWsMmDuwBxcOdw67sSD/sFEfa7RzVYykm5ZGh8epFBh6kdHlGOa51agsUVdmFuONKJHbr7tsuqu24tjCo6m3tpHLy9yDyQw9x9r8afvTUAAAF6lckKguJSQVjk6gpmIwKPI3i5vxZKJ4/bZsdihxVyYg82wvgJE3w/gXfQ5CcTQufKQVTyMdjNZiMF4elnJwXrGlRuZcQIbOWqPy+a55c4/qUVrq5iEFtDM//7kmTxgANKT9q5iyr0TGlryhjiXo7NM15sPQvBaaXuqDQVekjdTZN1Rcr0Nc6af6+3+UQk7KE9IRWMqBQDFAAFXelAHydhwWBugSlksIHFwDSuMwj4sFmpUdt3Tpmq931oYWI5RxchnwL4p03yNrVvyvo89Wfr0IhlDGxo3jxwyMC5rC1vYoN0p5c5PLTIYYABmSWaBGAUym9q0zigx0PQ60C4DkMKqQNQnm9vqYQqsfiKh58z0aRNO/QxSqDqGQRd15z5Eq+eykCPD+Ys2f96T2bs3DhLvD0W53yYSR0wmnUaH+fPn2OHeP5f5oYPrXrOPmPUpPWh6r1m//ZtL/+cbqD8AIASgAACd2oaKZ0TnWU8C9Q5w0MIGEQcFBVOdxFfjZKra1TTkMXnJo/35/ryiP25d9D7NTjycqa+q6BK+OkdB8bNUdNeqHvkPm539NOhBEQAAA42pAHw/LmcDcpqBpFY8TLCCrudr2UxKYi7PuDqVDVT4L8wy0fXZGKSLahdsw6RDEcI2rmrhCMRIb8QToPEC/OqRFzZ5CSFsoYeWY7/+5Jk7Q4Dnk1Xmw9S8FTIi1oZJVwOZV1cbD2twTikrfRjnXhtlfmTKM2Qu+UvkXUl9uUO/18Vm/uWlBC5flvQBgCBAAJb/0H9LmsTYI0OVISMIUQH56qKBdj93eCwuxsQljsSWTDzHlHzwufsb4G6p18Zc+vJ022bQU5H6dxN9QzsB2zFfdKK2Qy+/+rdfduPxIkAIhAAS+Qmpc2UZbHEZ4QEyk2BOJkQx8yPGpSxtxIKsppqzXFrnzrHU6734UVS0126WV75U16BMFOpU4xoXitQlKSsx8iIXNVzXyfWTmNq2qcgJeM20JvVsiJuhnNfkK/650tv5X0ACAABBc9BQTMsUo5AvFdIU6RIdSWodBG9Sr2qgDGRjArWQeAdaxDQuuwv3mif8QJfwpmoD6kfcSyGOZ8PpK3Fty8Mbhi6gXq2YV0Jyvzbzemzm6t08HurAABKckMs2qolHSbnGQt0RMqncK+Fw+mtBPP9sVhpN7bVNvey1ftsddNHis/a7tb/5SRzaWo53RHqvb51ntgvLzSb0RUXLNT4+Weh29waqqWi//uSZOcAA19OWDnvUvBTK0tKJOVuDM1BYye9S8Feq6yclAm42OdKHlDDBnaNfY6eaiYotKr/8huWb4s6G4uUt4tTUL2CjQAGAUE7dxqOgIcKC5a9KxEVrd9rcLbI5GQog/HeP0MPtFHpAR+M1nW7nRZyUYrq6mM50HKY7HmeLnKUSFDMUaKxwlOiqoLKevJFa/QEgAFOSEGRaokLcHRma3xunakpx+iyD8eNLFyh9Op7N420d/Lsnc/+mMCmPDaVUSH2MpjKoizVYkjmXcKLUsiIMv1WwKeoAC5EU3HnDGY52d4kpEJG3CJm/iIqOX4iJPFQKBvER70AAFKf+SGY0LLwpGQ4LOUVK/c1k+hkdRZdRydTLLZbyn0eSZQEdARhPU+oeTCo1o4n6KSI/VjBNaSJDcmhtVyFqddWkdr6GZormtECQofNAcO9aUYhc2v3/WoQAAJKckFKCK2PZPHNE2iJm0dENHrDzB8fbWgKv7cT4q4emT9r8znNQ0i/0it63wfyZYaqmaZHutdrKd0JmuiizZ7/++Y2R0OJqGhO+UjGx//7kmTniAOMWVmZ7EN2Tae7rQylXAzJN2jmMKvRZB/szJYNcEDQGXm5jerh92f//////i84NfQDiVJAkgkkuTtsI5dMEpcCaOocOvqVnsWowecjsAtxETHDtWPoTMMNxz2h93c5VWwMV7kdL/0UeVhQQIIoqua7GOkQNd0+mrU9f/9jjEFXfSBAAAFOEQfoKB4vGTZQq5BK1iJy2HW6tdiLVjba0H1G+XrTnncr8TQ5qRctkXbjZACCCOMKzlIKWOcxxFggY7M6sVATRGYnZpt71mIrMIjlMm5Z549A+h76iKnSdvNf+aMTYR4KhK6pBSTt82DrNsDMEQCL2B4loIJJyfhFzREZoQXTqGrut98V13KFRWItylrsgd6NZrpaieLrX5RLrG///Lcwxa9ljoaXmnqNaCITkVaEybcmOw3JB0RCD9qBzvrAVQAwAAAKd4fBPixulKuJ2FqCWq9XD1gthjphhJRzMNxcnDuyUpumTO1VNgzmex1ljnGPwMN9Evxgtzg/2hx+JKyHMsMulFuqPEIjSvLWchBZRmiEaTDJ6I7/+5Jk5wQDI0/ZOexC9FApu6ogpV+MbQVeZ7yriXYiLaiVoXKH//mFKCyCzpo0f1iAAASTo+EmEInJ2qAYMyAyJ4xfL3aolj4C7FH/99k9H8y7l9tv/vaUa7P6d//0P35a+m4/XY99Z/GrZHHyr/id83DRu3DX52728+1J9CA2wC8JC37/+5nc8rWeEDZkA4AAEvZfO4FYJmOclLeqSlCOHlBSqlP14hcQ5CGrKvdM5PYdIUU26t0MyFrNCAloQBp1WliGEwhG7pXVq09j+HEJXS0jx5H2sI8Wk0TmWl2kwEhorkBZK8IIlAp27eS////+5TTpPld4tQgc5ad1mWo+yYyyA0H0egvxghiK+kSvh1nR65aV9RvpVRA77Mfff9ZwH/gR5Y75bLnS80UQlHKEqKhMhOsFQnMSfAymRnlBYEcjN+GuX/+P//ynPRbeShRQkyE3W402m25Bz0tTeukZHzp2ffkNIgmjQ/EH/S3mWROaosndNw3YdytfNy8CXrn94B1EixeKRlit4lubv6qK070mlsjtlGCJCUIkbcCOelM///uQZOsEkx1LWFHpGvBfp7snJYZczSC9Wme9CYlnKaxU9I16QtaBVO/Cf4Q3+oQkgiCNuxEcxMMceePew+sLMvRjyNDfAbLqLNMDgfbspa8l6anDGlEGfLaT59eRt9wC11mllIKHxWxyMy3faWZRDxDxMPv3FwciIOrlRzs5FGIiJTss28TETdyxh46Ho0eakKURBH5wxAAS0ApJObQLhk/dWyRrIKnqnQjGJKqAbZ+pb8S7/Wy+bFLUwsF9doyovaVOnC/jffio+RHn5T9VI4dvJ8+fefzZYFEq1eg6+JSBoAgIwXSeCSJAiRcJKJLliBmiFnArIE0zddmqdwdZRkuPc8ek4wUpboUXWp+Zr55RjHLVTGcph382CfKh7u77TZen0+6Zl2BN2FiWNEhKEKOLf7B0jutokAEMZHIs83//VQAASnFKHUPYUR8PmhuQQti3FJ/KqJnbjGLjFjOmQSNnVkVVYthSKi+sLd4X75Aa+lwx8WzXrS3NBtatb7/yvk5/7olOQm1fypBtu8NsRmrAHKoEJAWcaEAFJDhIs1+1//uSZOaAAs86YGkpQu5pSgtZGShfyiEBcUQka5FkpO80Nol/BNkk9/7FkBABKTuxGH2DiM9GTotM20w6yi0L5CVxQRAXw0wOWpGnJ7EX+iNV1D1u1QT0MsMZyjF8Pzhs6Q48JyfEEW9rkV5881ypksMmMkBszLK6bGXya0+sgeSiiYmaoHUdCR3IxhQsTUU2UoJgtido4+FShFluM43L8pzvZ2WbUSd64sI+DbmlVU30+nUPfsThp2wLx/zfmhVMaPpcO4euWkhxB3qhy9Vd/RkvQx5mbuI4w4oQw8FpGWtTB5VHQ490YaSTJztgMnP/98/kVCH3O8F3sXQCJTc27zPGGkJk6VNOTDFh03MzbpaUTx9vF9+ZvdTeu2Sb6kl3+WAsKYZodOWjX23CCJpSnr0139zCXpMwXcTxzSF5uUGRUgOE6Vh8Okw2HToECTvET/qKkuVBVUlm2ABKLgFIgtQAKlEmGs60wYmdXHamO6oF1JJunhNlc2/4/97qvm9UCLd6qUPOp1KzIgt8RigOUhkM5WQh2ZRB0jTEaQdyGSCP3P/7kmTujgMpM1cZ7zLkZcsrNyUDbs0061xnvQuZdBqsnJehcsUrvlZEIqV5CN/tOKxfIXAApOYWO8x8NxZf0k3KsyEg1A0aYpr6256Su5A/qn2EGjX5RzbaoG1NezB5Nxo4NM6qBAcHB9gBYgDPLA0KRKb//WomqwAAITlCKUS+6KFQIcnNM7k2LUkNVldLFC+4yHcXrDj2ISqxF2ysZWQ81b8FM1Hmv4lVf8sbmoKzO+fs//7tisVnd6z9vpI5SCyFIPOlOMLPfv7DHmP/8hilWUG+PDWacMrWCAAEpSjo2xYuoE2dC5MjslMWY6Ot1S7QFfYdiQe1Scz+HrnxReg2xwkAoJERScokK44OK7KFCiOgJq7dFQe9XVTNktSdUWbvX0g4gJp1LEB5S6v/WLn1qgQAAAlwSlMJueJITtPNSl+AJDmL+U5RDMVR8vXynUx4vlMF6U8p8E6PNeeSFE9fr6lPuZeevXs6xvj6J/NV+lyAO92yZbSLO1bddKxxuPUdaPx3a2vdCfNyhe1A8lTEDRvEYNGENApN/wECQbB8Giz/+5Jk5IACylBcUMsq/kVFK0ckxUyMTQlg57DLkV0hLByWFXIOyARASAU4JGQAZoYl5QeLh+NjELMzr2UVUQYM5g6cy73vo+HGmDNL/XVxSHj1/LIif4FgNFvGgz2zHd4cerFb3j27xnwoNYrGpCVdXyZk0SdS25SQs3dysJcPX69uo6AZFxwX/UQBsDkjYgAJKdrpEqNqJzGswrLkixfPDudTaZ6mCxVupkHxLsT1O56LZ6uT7Ky91NdrPS838yx/ZQTZ40GkOiiw5bJqTeYw8hI16cSrYQZmRaEExcjTh9pKqc51sc79yKfOd53d3KQVJ91iIBi6EEBGAgEgAAAQlKOGDoYRuv1XSyXQCBCGt493Z62ZFJl8IEZ67A+v6ECRfdn+dFN+1sUYkZpuOeDMJ+R3qlSw0jK8IyK1jczYLZ2K5I5nsrk57u7hwpmrvChqiHELJ8viFpJMoJOYygWQoBJTk3l3VPdFJiDr8A7XqOq0y1g+sOAWHRyh6GqvwxenRPHBb1fP/p/cvM885+QPNWRzFFSQTWKFEhP6BErMFJ2q//uSRPcEA5E1VbnvWuRoSErXMehcjZ1jYuYwrdmJKKvoxY16po+XrkX5XMqpT4Qj//Min+AZ8nVwU0KOq2gAVvqRZBBSKdhqRPBkW8TNTuUg7ic0fAfGcsP0wzfI6xzExSZC/7MOcv5ENGEEInOp7D7OYcce57K6spyLS9Z1eiJ/2SRlvNI3ZR0ZEAl1BUmblD8mWPflAZhVBSTcu7cjA3qonIwUtkT40QBQYxrMXAlRamgyAu3HdkLcurYRg+MGtkVawRcTard2p9ec/9bO7U0Vd9O8XykzrE6V19XfxFH9PBehYczH3d9I8Rd3q0hmzxkiZJ6MMdyAJgwamaCACYKaku/TbSuNTUOY1D8qf97Nyfqm00PeL/mWh7usWHt+elaFCVCyRi9X/RXrJymfuHCJ8sm1dLk0IyJztdghoHcGJcDhYIAEB4BVDLv+QPEPw8yVr9fHDwQgBBBSTliXNEIqdBSIE63VfiW6/Y5hLnV0H161k/AZfOuWxEBuDcFmIHpYjcf3cuPD1l7f+Pq0RrtZtqVIHwLBwLnRRSRFTtLD3P/7kmThAAMASNvRixr2VkirqiUHXYyNAXFEoQuZcaHuvGMNdXwTCg9yjpJwFgR/pOpHmbRRuqA0laAgAAJbkAkMCUaThBRl6U8cXhif/euEZTkCuMtCJxhPfpYfEUcYzh639Y4wCAAGbMERKFS22bnuZ85+Xit+d/WzfNo/QAABKt2IhDKdn96mZu8CZkvnH5ZxQsDkyB4o2skp9EgXzwPOdVBtjYPqWcvhOHBkcj0cm5ONyMLcgcr2Yb7bBv7wt5x4f8qstVIUrigSKZEKqjjXNRSO3cpWEC1MU7HVDJf73T////ZnUstH/p/MQhhYrOqzQApNy7lKHzlUSnu5Kjxpw+DXQfX3Xut/KjDSjbqqGAOWFgvobfUpMVf5EWkhvqEcabWDpkZysZaXZjCOkayo5HENSuoqCi4hpWKL8N///4X5a5+tv2DhBn8xBAAACnIfI5Dnjxo9z9bHkFsQQfkd+IAMWfeAXEr4pCJAVSmGxQhhQQFyP1RIP4OkqErnmkV3FbVkLltvdLJ7RpstUa5u2latSpa12xdtWcORbbprlmX/+5Jk5IADACvb0SxCZERjC3okyDhOWXNgbDyt2W8r7yhkDbqxj9jpcw+xkJtceacgQMJAkDI9/oBCFnVg+D8sEm6jQowoAFJubs5WJ7oGfUmK3n2W92cLDoxtTddvORtzMegEWfmu5H8qOZ6mXkSxG49qowJvOGIpStHcqTU18Fnrylz/z+NdM89b3z+GS//+iJ//uYJmdydZD/J1TFjKACU3amSJK62Yb5uantH8Q7H6Q8hqR5JShcoOMIT8pAoEZB1IWzLhlinzaFWF7X//nLYvUplLe5jemfHeGnNR9Gx8/asA5O8jW/yQvNQwgEQqMF2ih4Rj8U6fKvB0RlEJFwMFH9bSYKJiIACSTlohiVDGwSiw6QVKLhLfjR3PjL9VBVZ0MJEKI79n2dDbUielCXomT8ukUcUpAzyxkQvUpYlGBhnsu+gEAAACn0dK1LgfyVxG42V9HIm6kMw2/jIjTnF6yVhC4GNTDSa1mEncIpYEKODHQ1U1YLas+CSl7NyCyLFNQINc6iPOnd3rnZQMpcGKx3ECKr0onPs7NqRUOZTx//uSZOoMA6tBWbnsWuRci7uqGQNujNDfbGe8y5ECka+0MpUqFy93VV+ZlF79jMYtf/sc51OdZmnqUpWGHiCkAIkpzUgBOvBKT1zh5TJlILCxQ1GuXjnUrbIwXP1vSbRTEja85LjxT6/N+H0wFkZbhzq/Qh5rko/Jd0vu6MUVtHsLduqtHnOwnR2feYqLz/3KLAdrgSP/1mCGAIJJcmySpfmLyCzJK3MRxZpV3ZgTUvNRAdZJIPIrzxgzWvn/1hoOyObP/us36e6jH1+Z6n/ff/m5wfYmV4XQPr7oH/5Slu6OXJSI3RcsVkVue7p23s+t5ra3/KXn//7dqPNST/8HlO0s7yUXQIAAaBg4MIKZREQFwQWMLxWsXFh7Gyu8zLZjS5NCwo0ltPatrW/IQmAQOUpGxMzq7mEntk3373ruJoOqjc/s9RNkJAyLVxExLtAAABPBshW9M7KXNpZoIhP2KWkXJLk25O/j+UklpXCW7Tf5CP7rPk2XyuX7qa8Ul2DVVC+arpgjHZgeH+Li+YKlredKIfwyGMZDN0JvmHV890jcU//7kmTsgAOeVtg7DytwWqm7ii0lXs3BYXFEsM3RJhptGGYVchdtS+ZmblmlV3uv/c7YhNydoUTqIJ8oaaYMABGgAAAFKb8PuBiSGiGizDJi6ZSJsa09pNVhtWZPpwuBUj3sMIGrzn7UoDERWJiA9qC2xdCuquQ1Hi4tRnyXKctDsZ0KiorKVyOzREv0MEUKYYoZAp5cUBUd9YV/qWKmCAAIJTsIblgzKtdQ6I7FJadau+ySrqj2shoB+rTHaMzQ+cKXrLGom5bZEMqg1/3RpS1AxVrrUuZe7AmxwMiwhHBDWghlGGFCssnj0lFbhPcYN8DBjI2ImY4CU9BwU3//5MEX//0mqEJZISZhRIIBKSckcfirOGWMQzUHoaIF1oJi75bQbBqqiurL7AhvX6D4c3/bQxD9nuzoplEDTQolLjOUWUQxzzBJ/axvkSph3WWBMh8mVgAgAAABKgE5BjElRJQLzmfhfmBcKFe7P6V3o/EiaUjvbR5dGJvIz4yFi7+w6IXFYYl9Ml5yrWlVJY+w4rCIOwuT27mFMPPQriYmBjFM+9T/+5Jk6IADaUDXmxha4F5IC00lhVwNYVtxRixt8S2c7zSDiXamOoRAcXs51W5YedhhE2c9SlZWnHKjzfoxQtP+jIVBVCiDn9TkGhYWJCgCdywLRhAAIbTk17mpsddS0IlOUk5J3U8uvqf3D1d7Y5//eDxNau05sMHJQUYpR5zFIn93d9f0SqKXdy0MSZlEmZWl/3O7//kZpv+qhN7frD4EIAKTdBBAYg3JcZbLSELKLQTFceFkiCOdCtc1XJQES8mAGCHfGT6q1VvlUeDeIOfDXrZSIYkqWJjXeUJlKGkwDhzkZW1PVor6JIHNOJ3U4wjGiM5j/u7kSP/9HLuynfqmRsSornWQoIlKQQ6j3hMGNykOBwcKSBGIIQy/X4AjK9ypp1Q9+Vxt+rUMyoIjjWl+sZAQ1X2/jD34gzmFnRzCwYV2O36niS//pdmKb9UnFx0Qf6w1ECAAEAkqTQzVQ/kvgw0yabSplK8oS94YaPriRoSq9lcrEHR8CcWxqiokfzv38j7xVoY7/G/u9mh0mwfZLre3Xqb5GC61HSPF91DCCLWq//uSZOaEA99P11H4KvROCdu9JWVejIU/Z0YtS9FDqG7oZBV+6/r/pCpU//XMyIgxqv//+b69v//lnLCAMBn/icoAACnI3UWy4FI9nbFRwmE/SD6ND4hiEE1VjdACLqL1wDVjLgabj1gKu3qtidu63C5/x+1Otz1Y5Jr0h4d1m+w/W9NLj54pTC+y3IvhVqokbaT/ofIrITDBpzdf//5I6M6U+JQaJdSwJCIAApO4sZPSJnUMlx5FM1ZUdp8yJy82YPNzl10QQRbFOfXyZ9biIQ5nEfG73TJ0nR+VuZ+JlMxl2dnXEBUgoNe36FExd/+quOVXN1/Yc4Ztt9VIGAU4MLFM/sp/8qiNxFTTgklN6LxaH1NPO8neHUpoSCW4CoWikbvfYrIEcRTFsca8ef+XXJ2fWvZeBul+yZrN8xcRtSKid8x6jC3R1//7eTm/1HR81do4+p+v/pdZN/ppr/hEPXaO/5tAnHic+c8HRdUMEECCUnLjgnfJClhQ0atWB3Th/axulc8m7LNAcc8FfM3Hw8M5OPmnS6WxTE1/+lK6oUziBf/7kkTmAANZTthR70L0Z4kq02GIXowldWjkrK3RiicsXPYhehEDCx/k9HETlMtSdqOQByU/2JOHhb/2McY1v6ujDBc239SjCFv0jRcw9xAAANK/jYMsy19KQnsVFRJV9THa9ASNCIPBG1Tcf1tQg4fAeD34g1lTU0I+toMIW4njqfPTDWubFC4aUkkKHDUsAQJUoZRT91Pjhhr6mW9UNJp/zlIDcuqt/nMQMnX/qpw+XMMdf+g8wUKEAAAJblvjJ5dFywrFSGRKVSzmkLrti4zg5xgRg7d1mT3A75FQcCENf/9R5NNX/N06bO1NZ1XNcczv409L5pf+L3m6r/dDwkkKio17//mo7g21//+YZxYEW/8VBYYDBQAIFEERw6G59DlN9iLmCNTzppFstNzn8VeRALj2qiSTJd75Nu3pGkn3L/1Y5iOLCFrq7pZ8YgsZM526IQ5hrcvo92Yev8iEUQAUSF/9FnSxmRfoQeRlQSO/MPUANAAASm7SzkdL3gcDBdjoXQXAElBvoaN3oOUGQlPudZxc2pMLhFlmb27i4QEmfX//+5JE2YAC+FzbUSsrdGlq2uc9Z25L/TlnRiEL0Wkn7WTFlX9Dq4wTfoa1VPNdtGVDkVyh6LO36DBI6MJN/ytUqN/0IJh0YccY38XfEAAD+1OoEAAAk3dcbqN6KqlMd3aNn4lypQXr6KDd+GfAslKsiU2cW2PdKwRy9ffvnKHbf/jB4zkKh0RkRWOcxUY7PiRVibGNyy7OrnFAf/pYjm/8xSh0RPn+ij/wEB5I8wABJSamoE3BfoGmGDArKDQWBgSAGFsosfVTdMLG1cJORxfwfRy8/7cGHDCDju35UNICFM58/VWcyJKjkq7RDsFDH/dA7QQkyi3/3mq3/KHKZSjnd4bCIByMsSEASU5INJWdbK5T9pBosbXbEIJXKT23q+MmLb3cyvy83f3fh7Z0BcpjBWs9dBAIMelGZUu5aBCT1LOvncIXNZnUjiysGBIf8jDMwQUMQn+QUOOzfUtZP8sKKhEgUABLbttyNw1J4sPjohes1QgSMka1ahgQ7nermwo6nqccX7GOHu++eGaZRUDFd7/1Sphap9dlswsKipJF/xBC//uSRNcAQvBQWtDKKvZY6dsnMSVey3lBbUMgS9FmI6woxglyM7v6IYkMK5Ub9TNOc7kJ+5EEkMKT8NB3nAwrQBJJy4PmDZNWIkOsxTFCYCQ6zFUYDjFJSxjQ6RYiu4u/xdXMZYG0XfM5cgTKtPT4+JIGnDl+/mv4x12nNRHc/CEau8z/VZpCj5OzlEYHS6w/rQASRMLfDoapAm7dMsKgOnwOXdN+FyoFzNXCfr347OHZb4liOvG3b8t98/7a/6FU2tTZmfYgAUO5gSBGPdlOQp45QY7HezrfILu/oZasQSDIB21e3MBgchGb8qLd01/8WHYEv/1EABwABKLkwLotL0ltuYHVal9UZdAE0YnE+zbRp5qJG2HgNCSN63B0qWtuZo9GWzvzLjLt4ZWV/u///t5VlS7M77bbkEEZz/LzdqZdzxYXD7qgCG1nto0JOCv0POCtQAACCVZAPA12ARCoV1RJPjHiBZGEAnj8sjgiXrIwbLR+WietjWzM3slJ1UJK/FDTbzfuxg/HBwfGWVk0dpTHZSGUnTQTHo3+ZT0R/TJ0Wf/7kkTfggLZTtpRKyr0WigbNyUIXIvBQ2rksEvRcZvsKMSZcA5VYXbZ2OKOlgwW/QYgQFw8FllhV9TvHiMEAACSmEADB5KICIVg9xD7AsnRiaGQipKoKtky+fo56jpk2/GTN5f92xrGvqBCcN5p9/sqZxgw02id1QWEAGFZ3ZeR3K5Tjn/keW7f9CCAm4kJCLUUQVKovoMGjChIyshVfhJKKgAkkudHiEE0Ljqs6iwD0rpGFp+pmqReCwiPexeS9PTWmg2t/7xnnPQ+sn3U/9kNb6S2//FIj4r315IjSfxVp7NBZVdj/6TVIT/mj/8YyY1ShKrOUoZSXlgiAMACypahAmtjAvFEped3LRHjoQ5A0pqR5RPoXIlRi6nk4RqFZOkLManfv9O4UfNLsJzJr5UTWBF1/+v+ZZynps//VeJIm//6lkoOkGNLFXLeQ1n8oDw8BBbSLGTaABAIAJJyyR8hLItXDZ1eL4YFSCYCIQS5sfWba6mqP5rj4FkIg8jtqSF78hSLz/561Q4KEMCMe805/nCFIWbN/uhhKY/b9B6eerf/+5JE5oBDQE9aOYwq9GIpSwcx5V5LeVt1RJht8XMf7KjEoXTnGWPJRPPHn/oTFiA0kJryj+hRb1gZxXd9AparkFEguYSC/YBjXQQ2rYmjAqlse9oLugoLCmLFjkaGm7+vUQBqPMtqyo9B8dOXzvzxwJiTztN8upciON3/QwxDH/Uy6DxYs/+lWT5w5+i/RvHMFwAAQMcEDrSvTGBShXpUA4Sa30bTmwRUIEyhi8Aa7g9b/PfYwwkubhCNPJBn71W5HeuxXuFJikWu7D+fvuBqNLRGAEkZatOfu7CDJGok1ernk49LPp/kLq3XtnRgk3/5yu9leROZ0G+XrCo1dYCQAAABF7Zo/rTqDTnY1G5S59NfHrfLCPRCuNKFEkZkVFj6YWScIQS2LNq0B7XPzneHjgnpsOszUzz7lQRF7U31ZXdhcXMqxzIymHjsdGxxuj+ioxFT3149shKeZ/ZTCbL0QiufyBd38N4jd0jVAACb/4tKkaCQl+PMokMMiB2heaBHX8uM4kiP83lMuWeQcS/5ZXqo/8s378xVXr//5+te947n//uSROQIAxtOWdGLUvRUqotaMQdfjYVBVmxhS8G0Jyrph515rX7Kv0ibm3ZtbynOCo+R/7u6HzflYDsn/1MYuVWZ66BwMcYP/xuQzk/E2HCKCHaFDOg1s2ts1jKEoDo2Eq5CYKpmGEmHFPVKetYvEJjBShzPxUtoRBAGFm3YlCOzFdHLf/Q4gJu+j99JUFubQvkuv/Kim5RA2xudR3PXVCBAggS23tYaVIgOUCbzwpWYmuzYcDC04qR07hj0BEOfhSj5bP/oQkhEN2vJGRDuJET/2ONTnkULA/Jp/8fGhyc59Gqg1Jjqt/zh84gv/1KHpnKYJy855QeDDjxfnaORdFuN3YYAWBQFGOTWEzOZFWQrmq46b0I48OwosyUAd/UbSiPXUokPbb5OboP44WrtEjFbEhciIzh5Tio0yWvt0ECmTxY9UzOrrJLoTqBmImr6bkKr7uZkUuotHdy8kaUAAkJzwMF53mR3ZGpyOtcl77dVpXlOqH53lMqn7x4SQ+Hkj2VUDIAjz/zTiyKifvO+fPgZqGvZ3//6EKHsYGAWz+6L5v/7kkTaAAMGW1eZ7ytwUSnrNjEFX4yNXWlEmO3RZSetKMQVepZgjE7tT8wiIR8z9/5Q5kT/MUuTiaz8z+1vQ8zQxCYkM/8ieTAd2DoASAAgpN6cVinlKOaZ/FjPV6NmCDgbB0CSThOHyylkjgdBJISlnVjuJyIuUf5+OZQk38w9E46cYNwkJ6zH/KBzkT+b9TjTzM/1atSBj9f6OOPnsTLIXSw+Gy5F//Rhs0wARAKTkuAlDGPhfsJMcay7EEhEuyhjX2dTqI3CoEddf0Q9xFTcxJHKmMdze45RIgGzsm3u43Kj6MtP+VNJt0/c5CJy2+eiD4+Oscp3/Qw5V0nnzz6lTDm7CpXlwGDAPgEpJ2yMkvA0jdru9rK4NnoRqrQRaWZSAyC4da+RXv+aJxksOvVk6okQ12OyVqKMKEOOqX+hwIcSR//hQft+McDIQz2XTo5DV1sHAznDIDHdG0P7GCzuoEy4fQBhQISUm20DJVsJMsDWoVV/ezhpZ27m+rqdHBQ/zyI23Wed/jRyGNBaWMyDZk4n2zw33/kGQj97vXiMu8v/+5JE4QQDX1XWGw9S9GAKywo9B27L4TlnRizr0Weq7IzECXqrJ3doRkRGcx2ibvYmHXtzDH5WPd3mMz3pcgfcdqADvX9xc2AcGYKSk3/AcD+WoQURiHKwP9QHCLPNew0UkOgQf+QlOpFiYkTCOjy8n08U9uW9/+EPv/KZCv2iMYgjsE9mUnJp+7u9+XeRrPGbF7uxBB5ISeTJkyekEynJ69YTjHgEhBmu7Z7/uM+XviD772Zjx72z1gB4AADGAAJTm9BY8sColJGjxzqI2Z3SQgYratr/O9EKE3J9JsiTdkFkr93hBbXUNyd0YMJhKH1eDkgRZu7hxROsEySGqWU1cN6mLWgVIH63bWEW9biHKWTHH5F7onMjERbf9af4Vf+BE4Nh+ABqTAAlOSPB6TSGqI71FFuwiXxrZ2XaSQAfH7HB/2e/QXlZmRqSK6GIhoeyzNDabs7ocfFQmqqX0mYhwJyjwGKC+MorMwxO8VRJx0gIVATcQJzF0k+s6mxS/EQAAxACIAFJQL4+xsuC9CmevY7S6Oa79S896S/vifgWGgE1//uSZN2AAwNHW1EpMuB0S5tqGQZuTTE7b0Ska8lrIm3oYw1wciDwHDxfgZ6QTL2dx3U/5873d9rug4tIKGggWWQUBe5GBbTbrGqbCu1b///3f///QABECSQSEnJTAKG04ZGw6RxOb1bAM1eNcp57TPiKcctCgVKP4j40W7qpY+IQCLDTniC6GgiPFhokBZLRoYGre0XMIDAfLCwOBkMnEUSTa2bfXlVaxa++JRJKdcABCA9R4O4lLZloF2mifq68dzP8/EhaH/d2ZWUM+YNGvD9NDp5/0pKpZSdznkbl+gnMvjT5MV0pyiuMTr5MdBDNzBwxhMMogO/IWum////Dy6BCEQASm7gsIyMLr35LH2i4fWZvQdksi1a8e/jvDkFYV/iJUOjIuW44V+GnOkX/xrc/n5Gn00jroHZDP68L5lx72gpaoeSdpi+hBrD3wmf27g0AIQQACk3FwXHx0HE2ILCARqFitikshA6982drvbFWAt79ayIpbt8/0jHr54mrCL5po/0Z7qkumYlmn9stJIWVl52fieH9GiP67zWfhhgOKf/7kmTQAAKSJlvp6UJSVANrfSTLOArg5YNBmGu5SyHuNJQNcQP7Pk8CGxUH3uTsrcnr8UQMGCsZgVt+JJJBUTE6JynYzenJHEm8YlEAY2ez9hCN/70lb7SfV8P8KhRC8MEYbwZJAywYjR4IzIszYGSt4UluxdzJSIFwoeR3MNxjZR0Q08+N7AkocCP/FxOlmeY38koTKXMy2rHJJBJJTtEKiqSRIkIHOjVF9ilxpKkywiAklvTuUl2DER2lE/w8csUq+8GGLzCBzingzw+4PBPO7iMC5IU5xEFUHLEUQKbWRkWvvwMz/gADFPTfu+STKKcxlElFDDQ0zIAGEI00+OW30ZXmZPbJKNNBWGMgNEixQl3WiuPoBw2BizZULOlOfjJYGu75Z4aLc3UAqo1lDnKDHdicP1kN2r////oAElO3AgRKFuGdj+CwqOjt9l8P4uQeXpK6cn+5LJdg1aHYZHdLo06//u5smK2bTKc6/153w0FtjR9btu998vmf5cv+/2dutvW9ZI052fNp/e38qoSmnq9/7kyZPeUtk7fy9bJz/tf/+5JE5wADIjxa0SxC5mBoC8okw13KRE19QYinOUUJ8CgwmOcrjlg6LU6wAIJLnJZsylIqmBb4rxIpLjwCBT+OYo+t0lTnyVkH0+mOs1am//dwhCWyDbyH/hmzzbvff9mu6S2dqTrQnmVLfv9kniR2Gv6zXmt85/n9N+rvNfr7e76ioLBRNqAtvCn/8IEEUkEAkpOUJgRMifBA9/GwfGBpqLrpWs3EkXPyc/PnffNvNg3r9fvqj0aaqcoFsEw8rFq3vVTyHMNRhmlzdo63l3tVW7TdfytCxhZDPPzbnwnzK1CDZBbYIN9zKIaf8UVJxG8FIrVQEJJ2iw0Cok6hlugDMjAadTTnCwixoPqcmsSE3+PD4Epvh3af/3GBulBBSakzRkUdNk061oJOs12R6K3maSKS/P21rWo4a6vWyJTNkdSknN0DZTpOyk00WOHVprN1OeUa7YH6EWRUEpp2igDc/G3SWyGn3h74SxvVlZ1Lzd3O52Dt//4wPEdJqOCCD6sazuIvczKQw9RZ30R9qDRz1WZ/1WcpyM9GixiMyIpWB1kE//uSZPIAA09XWZnpM3RkaJuaJWZdzJkLbaYxC5mWJa3olDV6WFlgsIAh+vEjSTSBFNO0cMl3IVth2ZxPJFAEkNE9JPfXNUxl1yJAwLQ9qsQLJcacCEFXi6nNa720qF3lIWr/9v/r242f/4qISI2+dmOh3RqM0pVq35WGeOhkgf+kIEkAQAgJOW6GSu3zuVUxJIdoq80ZL2aX4eB+Afh4VHWvbTfiHKhjEuc9jbTbf/ogH/75nh0Bmy7XNDVulDJWBFUD31hKRAtZqrqDKJUCqvThVFdcqfLtDrHhBH8POzeghJCqKUkIiLgAA3gAjkKTNyTXageaz0bASo90THTMpQkvvXRw9y7g7U7e1rVbbNbfWe5kKWi1PS/o62iy8VbbKk33b1FtJYez3291NvMMTAutzVoWMX1VmGuNf4rh9PjuDivylNwUCQVE9b+VADAAEApvCXCjmyX5RO25Xed6M2AsSUCe0g5I/mFGOsYH1yWJjijyvfaDZYm4KADquCfq/huuPOIChhkxmJDbhXbimOUT/55xU8nUIAnAwR3WOT1a3//7kmTkgAKdRFxRJirkVClLmiUIXoytK2mnrGvZmSVtJJYhf2Z6yhAAAgAABAKkwwAGMoaU3sklLkwfKlCKCgKC7u7E/FXLTIpea6AhzJVLZjS2K06iYq50TvWORFLERUaq9XQxalsPKimf7odyWMUBAqdFGH+AWdoppepufeylAADQ2EycUj3OXq1pt33gx2c4ECDn68ElMtSlthtStXmsTjpAcrmhqKNNGrNsJIfxSJ5OwmvTceBAOmN1teuLSpRrGuHpnNth1Jnac6Jc+n7OWs3XtcbM/Z1w06yWSk4SwZL74NA02mB9H/UEshQRTcmDA3UE7GzPRJoo53W/9lkYfRG9DBHPP+IDKR2r9bLP/78oEYrC70q6lMUQOwFHoUeZiSzlZylUTMHyc41x8xjJldXjzZmJZ3zFKSu73YvHKYu4oyuP7fKMAAJSkwAkEhWnitc6TNUjaSCKSh+SKwG1zZ19rLjo3EAQ6nKhWKI+xr/MlDV9fqrUQXp81TiGAhZHnsWYjKz8CDHPdTnVDHrQpXQz1dC+3lo7//IQGTDBzW//+5Jk6YQCxzhX0wsa4FiHCw0xJVwNWOFUTL1rgXeqLahklXqHZIEAABKcvAumo4hooax0iAgQRiGLH3wyi1OQ8CWw3VyHZQmG9/KDVrj2QgHykkL1yrEoQhFaku7FSP8MzrlCSUQv8WLIR3oNLFEL6Nmk/3Uj/DYo4sBz+t8NSQgybgeA60PPJVe8E9lInmVMFWRQa5RntF42vE3tFrur1KXZzbj6BuF+VVVDz+6bSEqzFVjGaxlMqKzqUgYHkKjqqmMUQMiCpRARDoRNkNB8xZCOmLP9H8w53Uo6S4RMgBABCTcwwlE85PuswROAlRlKYmWadJQRfvdd4bsWS2X8Cw1Ha8/t///2AUSQpjqRCC53PRGKYhyNKyFdVd1MYVAcNIrUSPm6I8Qf2sZBdyHO5cb2pL0ESRi4dlO31H4KAAAM2bgJ1XqJrdtfL8PFcakk+nVjUHIbWUGCUAMpJwotxiYXVIaYAYmKf6c7oEfQFlUmIwsQNG3Bgw+omO5odixyC/x00RH/scifxXn3/67r/L1+xU1jfENny689HxP0P6wQ//uQZOuGAtpK15nrEvRZ6TsHMQNei6EpYUekq9GFKS008xV7AAAFQPUB+qVw7Jc7l2bkNFJCBMS8Mi4gSojSwdxD9yHXtFwADXyxxhEcf0UzPUV0DBXIZXdIizihkQ4xhc1abP4wg2boIs7KnQapj9VLewfcZJqz/ROo5jCo4QaIiD8wpPwADAALcwgANygW0KjN61Ih7BKwvHhyLCJV+513SKLa9TrK50UjNNGgWirjFf6acEBFMHyEOhxdiHQ6O2Uu0jqIoLKyPR3c9ynGDRj+saJdiX/WR5te8aSyWvJ9sOhgAFPYYHUT2yDs3AmVDD92yJpwUbkJxycpwG9UYN2NhFiclIsGL+Z4stqSdVwHNoSU2zDkbFiRKmXSk8rk0AhNL/suc95b//0c9mqkxeMN6NoeU7UldQAgAAACLgvAAcFU0d232NI7USiMii1Ru8QidvPtJqJFglSvAX8cJsMntZ5xKki/LetZSGlH4FO/bsY7tN1V16VrFuO667mPuu0whFiUl/iZMluoWdnv4xl5vzeM8k59Z3DtR45QsRGg//uSRPAEQw5C1pnsQuBjiirHYWVey40JXUe8q4FXIeudhI1wsAAC7g4J2L5scjtiEx3a96995KWJtiqWB1PN0+EJdi/g5Mj3EWuRXuXOQRVztWMP5ig+K75GgTHj6uuxnPM0pTyiTbtVXb3M3PKmVU808Olvxbc36TTm//LUTTvJwAMltQFcjrOngGACk7bxAoKAix41MIBUqYcuYvsQCRwagqCYtqP0kMNTuu2143Go3HitX9GC992lQ0wnMqiIdcvVMzpCJxFPNrbE6XRvcKv8VF/rX/sw1aB8cwIg+Q+tQbWHBEMFgQhQIAJKcmgdqSvZOxq1d90MZptV+VptoNk180pddfzo548btQrWmvvG9a+TwaOarB8AgAz5S3u7mQXMKIQSYq0Fru70WCXPKVCimq2cxmNszO/qpTjVeKxgY/iZlYHEB8ToHAAgAAASTglGawHgxdkeN6tZkcZ2ZBqshOkUInnUYpO3Dib2F0EMUrDvrMV2nZjfR06czTu35V/51Pb2mz9Ai6eN+73utBaBydZjxWe3uN1p1sx990he/P/7kkTzDINFQtbTGELkZshqs2cIXAvNC2JnpQuRhKHrnYeVct3/+ci5ZAHEG0imAxBZRbHlGqJqTgtoyzQAwAiIjiYMnjFW3KRcuaXfmnmg5/pWui5hiTL2W0Xke5mZ9yXPU74EbvOy60/Vp1/Hxa2V78uoV/fjUIPzKzK91/dX54rm7/UZ1/W5nlCdT1KU1ovhPJlyh0sKRUZ2RQqGhTKB0tE8XgTgEiFEkBAbisMHiDOHWSp6RbzuUpChgqqqelTwbfbzBX9S7POf9P+x6z//e/ZezaresR6ISJZP//oqiFpnQ1VUIwMDPyyqBgUZ/mfVfblgnHYA0Skkm60Dgx+BvACYJS07/uTVzP2FT/m/z337tx+25lrZXuDR2JY/orD5QjLPTNdjquFX33fkWrzAwOkW//ovs2vPoGB0VVf5WVGRov/mESNp1AIUSMVA6HAcQCBiY0EniR6wTAC0i7YbU0lMO0t5E5/5KGenZWu6P5Oh+cvg3B5M5S7cqp7lLdiMH3R0MvgR7Mq2bJiy8pxX0kauXjdZuRIUGX8rKX2c/s//+5JE6oADf1BYUewy9mmKS0klaV/JxDNzgZkk+VYX73RkiTcmzP1H7c9hDHrp0rBOz6iAjAQSAUnJBxcNvSIEIA0ZECAqdzCho+FTygZKsBMYnY3Wx1V+8YpZ37Du7rdxfez22NZUSJM5z53MHSpLbFUIOFAS4TF1siAECPlDgneFwJ2n8iXAJTctU5ejvDw/PRdRo6twdzTFowoDoiZYfHyBvcKqjimWGTuT7S6MKVPgiGyDOVuaWjBl1EyfiMa+oESFQn7WZNQhWTXk8hZMuOTo9GCDNec0kBiMNq9wQf2UIH6WPt6MLIpzXzG//vWiIOMa3e93uZyBZ51z0IwCYKJalu3wZBS3SfkkDCej/cwQN8BzloNWdI6H56HspUQ/e3/bM///8PbZLNWR31tVEt681B5aG0Q93EGFT7MOJ0az1vejkKB92s1lRYF8L5bOmf+cD+kSiNvg8+vDnv9/ahREEkpyJkXomqy/y8rGfNj9WVu55F5xF5CL8S2GtPnWuYz7u5MGGzsN8IS095yO7xoqx01y9Sn+c7/euioUsKrJ//uSZOsMAzY5VQs4SuZUhttdJOJcjvFpamegzdmGI+5okZl15vFLwCmGaCZAJDxRwPvRxZvSRHHkGxr9YKzEoKjbAoG0aRtyw7eYqDyUUg50CS/6GijMjIR8L/T5/2MdPe2WGmtq1E7hylC99S9hr7I1JylgjbbQRoOAM9hCeSsTiK0//5b/57Kn/t0n/0LIJRTlpfAg+9An51tPSA2DSZeIpEEcoU0PDxu/f2bXAtuWd2RqXAzKBbM7kLac5v1vJkdtWOoRZkbk1xwTqEWGJDXNasNEhgIijhnLoA0IVTW7HD/jASD/+1Cn+HjLtfsAEk38VUAQX8O0bbiYyhjZocQcAofAbj/sRLPbQa8zWKenlb3yV/vrj7MULiBA7aqgoo5FuUitz/dd0OrmakREX9jHMsplOeiQ9xQziXhiw0IVTW7Cd8VCg/+m1r/4APhFf1UAQAJSchshAjfHkb7arqszUx4LyzU7oKDENo9C6i6aLHzi26lO6LFG9FFFm03GYyqwACZG8K2paToSCa5RLfNt0p00IznXLHIl8tmYBHGkiv/7kmTfgALLP9s56xrkUeYLuRkDTcwZA27mGGuZiaFsTMYNcdgv//t832aClfi+tDViwFG55pEkoqVjgeicCLJPjIWsSoSk6Lc3yTb2dQ9r3tYbxEqL9+6qr/7/L2etPnYpNSUXE6xfChqtJjpTPIJ0Yt8j2YAIQcBSyp/Chd/GxWZJwK4RgFG/0IKK93M4CnigEZdJSSSdkfSVl3b9J6NaXjUJiwCC4wZVxELI+KmHZKMuHgcl33LKRaajLG6XEqpicjrqaeplrW0mkhHpkVLNcYLCkKUMDec5FQlETS06NmZQXSXAgON6pQWqEL9oKqGWpkKnNLSJLG7kF65kUOp3CUAIH6BiKv4+//9rkeqDlWu5hISkoPCdJYlGTx0SG53Y8npr2Oyfn1V9QYwGXf+HRMOv7Z3yOZ2MTHmX/w9bQzpVAIALwkhhiheJbbE/btyqVwC6rqx/CPQxjKZ1gg4YWenBSR6ajEbv0Vx/IEmHYllHnnaylTPZi8aAmLDg9h2VjJnHDZKEw2XInj+e+ZqLkYZ1Nb3fXcJFRVK7+fhiGvz/+5Jk5wAS/EvZue0a9F4Jy7oZY1/L4Od3QyELsUgoruRkDX/rqqWHZdwIAggTgmBIgoKKSdwGElgbgQQZJBawomRa67zGYBQIJ4nlikLWpHkTDym73pZrXTHujZC1IyUraBTOP4+b7zm4eFRNB2U6KuRWEQOc9SnQxSO6sILR0IWNZ+d0kSNZqSq//yzG31OQoeFBBKkMQ/U7xBuJwiUUlLoALgBlu7vuL7XcazBZlG4wChKtIsVExDB8lq0UwAI4ux1hwWNjubmnRN2Hq7QWdiXXQ5gZKrsotdxLKbR90+nyH//7RHeQlVuHDVzQv///1emaK9y//+MSaJw0IyFo/sFErTD3ONYr3xgpCmpwgl0idJGQoY/Grq5Prf7+AiySB7gAeLuoRQhjLnY4yO90a1/OMGAwMpjCIoKBB2CXBmTRsG28/KIIHFooMM6gQthDHAK/+FLfLERiBaqNEokp2QQHyJYPKszgK7RMwa6nppB6GfHotlQ1Upl56OWkkdpBH3QoZGc/B9xo2pkwSfvB9inkKiEuQsrKcrrorY0PHD87//uSZO6EA1M31psYQuBt6us6GeVujFV3bOYgbdFnIe4YlIl26YzYubmMhCqVCmIxhdCJXbk+ZlLRO36MOGApxFsZUjRiRlWBJKBKd2CwCFu+OQ7fus8HCbj4+VWOaOjmyg6CUx2GCYfPyprojMMOVcUT7fodioooLyrVDPKcQdnOzHc699eYy6mIxUdh6BxT3V0Fhx/pUnd/1uKDhgKDuoP0gE1EiSCS5ycFxSrJ+ixhDg/NUuhnZoB8ziImIix3kozMiKPZdbGN2ksh28FDZn5b6kqKq3wJaNul/UxijQdFESKxKMApSEOY7MKPdxSzs3mDjjUZPznk0s79/6v/vdGmN20iExYDJIJScnKIcT0thiR4977w2nmIG0zlswv5+LEpRcbyiQnQEWuhtERbVCvV9/6oYqqQ4YicjhypOjtR7vs7NQTBDDsLOihcOHAIi8BgmSD8HHOygzrcpNUCEQAUkm7eOiaLrFSDsppLVSyvLJQeirX8zXfR8fTsw98Om5PAqb1UstuGCYJEFul3S0IT2f/Tp3yzhfBRhHMj4UYGxP/7kmTjAANKXV1RKyt8XOrrug0Fb4ydcXVErK35WJ+tnGMJctfWvfi0v8r/S55Z//8RFvQ9uX87NIfqUZfYMtAEAgguaIARQml4117r7jFjqZspwcFgp9Xxsto9tKNSuPz0i+vPX/MmsF3dWK3vmUNoTVLpr+VszI9fzW/7R9hHT9VIizCH9Kkh//5KyBxwJhoHlXip0aVsYPkFEkmWpI4RZpS8TRhcn20WEmVcu+/rGi4vigfu0lnvlyawFC0nWkaVMKKq2rVRpBMCPandBAxnzk8QEjjD1J8StIhdSotKs5rs6MJf/8weRruNDplL6MJxZ0T6/LlEJqSJSJKcgmPxDHQfao4fe6Y0YAIRMDiiuZKOd2FT5nnBiA57/dpEiBzGDEosqMEZ1dFR3M/Ks6voZVdLep2qtCkZncYguj2sDKe3/+iiQ6LlvWWNCrjtKgAABAAAAUn+bAgIFMegRl8ZD5vZ3UizCHnoaaYg1y6T3KLlLPSpJnVbW8pwKHFgEDBputNuUBOCAABo7pb/G7eTszOlTIRu0ewGyBI4SPxYWkL/+5JE4QAC7VDc0Ssa9lsKW4oxA1/L3V925KCt+V+nL2hiiX6tYXoGFzyRRqNTPWBCbhcFQ0TPypYGQn9AAjgAAlJXYfB7QyXRLj9ewwfjTKrlVKr3nP+xgB/Hh9e0z6PK9lfPaY3nUWg+iaDIj3cT1/qLVde0o8WNEB92jio5QviY4L9BEV2tpW1uCbqoalup7GU5pxImd/Ylq38/QFgIDCUVbOTiZh6wp1pKcRbwmD2q4FrkHwZ7mShQbPZjjjpsgrjyhY//R3XKO9nR6mE0XWlinVP7VGhadnZ8kay+7Cwq5xEY5UrZx5BH/uOcDAnJZRUcFxIwhslFJvemMEw0hkfp+jmIwZEVsue4WFkuiEg4RyJ5AWP/VYICFervR1G99qPVP2b/34c77s/RrorbOgphZh3IoJQbOAkd/ToV4aT1mSOBkAyQCSnBNeuwR9P0NJWa118/NP3KNs2SuZ2xDYL1yg5ztRRr7+LQK/NGyNC3rftujCmiKiq6h4IghWcro1hwxZip9EHC6LkW8Mj3/QseMIVjGs+UJHQrc5zoMEQ7//uSZOgAA1UmWOn4MlBiJ+tKMehdCqEtdSSgq/lAom+0k4l2OWSPGjng6LflkAoARIKSlrCRg9eaGSVqx64j6Z34L/FlOwLA2AmWRvQ5RsMC+MavCpv5jUp99utLvfzXDap1+kwnJVhdbtrhYJNY64WOv9jGv//uu//+EdlqHWWOvlxCllr/l3e65m6geKuIdQHAJAEAFNy7RCSsZTbxGipxokYFD/Umti8aF8yFUYJE1MTWpasumtSq+0qSJvZk9Vz/bH1oeTEXjf9/k4u8his0+3KycvY773qWr94Z2dssDhri2lteb37MfxpGZe39V61otty9jP6pJBAngMIstxNERlJNOZpVaMFQaTDB5vW5/KuW2xvD01BWWJkqXmzYVY9V7z7TwWRg5d/M/9en/fG4o95UQoh7+vcocF7Se7pJGKDeZtrmvUyWiJSf+1jlUfOl4tvuE9FWWEgunc8cO8XTUleyHUSf6UiqAWZMgkkFw4HwQD49ExJnmVknMmZWP2WwfCldB7jjkrtkuNZ/mtkaQbgkL9VUrUcSYlnJHsgQKP/7kmTuAAM9UNxRjyr+ZKn7SjHoXo2FX2tHtM3RrytvdJShv+f/QVM7001Uw92b8e/dvdjEb7+hLvzmITOMHaSssYIOt2CoTEQcAAAAJzf4FQlieRAa8sdmFKyWrGlxq2liR6BuLXPi5ra/tLIpa7+b051iQDhbO+hHnHIY0ji1iqIQRv8mzdaNKERCa1ZFEyluz/Q7C4fAIeDYmBkWlSqfqv6wCBCBJTcuQoBYDdFU1sbI3qg17Y1Wba5CEYguUJ4KGZR9fnByX8V3T9PRiIGM92X/BhD/w7CxQMaf+kphKdpNatwAGLq0qXIGN3NSPdNjYjz85kIgdr/qMDQKGqJR3RP6//YDTgEaOobhpcJIJyTZNtq3RDii78q+FEzN/KCwXZ53HPpIwEG9Xpf5c//f1IQ/BuyNUEpfQyoYIDUiNVSpMHJKio9FBMQjGZvsi/Jo1bf0FBSPLJe/W9AQsqpBF0iQSipUhSgbHLQxe48qWVj81qHLpyDGBo9SaUmGUPQ+z+qszjMVg8zP6Xdzo9SFqRYTKpeyzCAcT+swwJB07f3/+5Jk2oAC31JcUSsq/Fqn6yox5VwNGS9rRiRr2U0lrqiUCXqLKb8ymUOufQpynEzGdf9gMCuqPwHcpTLeogJk4ZXKtfukrxkklFSnealGhxtqvO+dLS7pAve2Oxm2z3hwoGPm23JG4/8s174yuS+ixSR/fJOouYz1MtHwgKEbj1iZTp/WZAsJO/6kE1Ib/JOx0mOpVKZHX/chmRW5mDpg4NvQwkJArgoa/fQAIiwWLOHnvGmR6ZH8lwWzyyVT9n4AUByaEEi8gPryshI+dnMPOE0Ea2bOadbkDGrt+8zQiELSu6OJR6MX2NGoPZi/Vzodf+gqODhXytKP/6mKUPCYq5GUbmMggxB69nIcIVIpxiowotNOaCjghhbggHX8kqFT+D51grHcT5QIxIj+FSpvzs/2KAzP7XW2GqDbNNZvY8Ph+0zNokaVKcViUBEMb6FQQOv96GcaZpTPOv/QXDokKC5GP/GGv+5DhBU/jAADABQCclLwFRLXFlpB0ivslYfqyaj6RPh5w8B8GWxOb7a8BUoIVsq2x1sePYLginl3Hr/h//uSZOABAxdV3NErKv5l6ruqJeVfzF1fc4Ysrfl9rm90NZW+rEv/aREBH/zIgjt6s4kN/q4YMnXM2OMRHbAFJUQ/8AdPp+6s/1w5RvUAACr6dxfSDqoULyezfHQ98FvK8OIJkSPyVGkSwQlgGLaJgTZJKSW7zMc4+dzs7LhfOkQBwEukRPH29BZg3tznEwHT+VRx22VudwIc/9VFTp1xZ6BNg6Zy4fKlG/ynG2jSoV/MWLfGMgAAJyZcF/axJlPZziKGNIuyH1okfcjlBYajyQoThjbO22bRHgBk7cvnb29oUsuXTMfCbiXX/ozFU/qWQocf2TR3Jqyeq0LkSPvNOqaGGudlzzGjxn6F0Rv39VZvmKcRQsBI4JIUTlow2JxEhp6JNOAyNM3cyNHdSlusSwHsfOmLmaSfTMqSCkb0XRF4gkkzHOfU9yRnKB1x1h0AUCA2IfMS5BuzbyYgNT/lCK/mm1G5JrvstpdP0Q4fJ6vZPKKjLmi9AACKuGgJ+aYcAEdcwGCNdOnuHI7fiNLrC/PuhLGxJvB0t34zlny7Z/4vN//7kkTZiALxWNlRixN0Z4rK4z6FbgwZYWLnrO3RhSjs6Jkdevr/+9keySAmwmKatNtZkbju7z9qaRsYN9Szqi8dW+69FKUi79Bz0BrtmW8Yv2LX2pQAoQAJBScloYNC/goRmUliXfOohVtIzwQAje6DD53nyDXjNVFmfk4KQaZPr4SUPN785wkn6kpEDvuucylH/o2Nt7egiIP8RPxX+5qCvVmHaULU6upEtNOYpEMivkLSZdBLViW5qJExlrjhx6moPHfbqUCqeLUdYRIPzq+d2E1v0REoTspHewsBhF6/SRf0JWwfHvuyLEaIvqdeUzNiRM59IqIggJNy3kRotOQAmHwQWSSSmKVBGYpogp5KposxkeTWgaksRH6uuTBwEv9zKIIYhiEenXXoQQNjr8hbKllfp+V50CAOvj/5Zmb/1dQ+VhESvq2dz5p4/7VVcSsfaoRcr//C1UoB1QiAU5djjIlVDUGEw8H4IgjdGJW1JpQSCEoUJ1KGraPW/9CAa/X+sr/+vdSKzX//oJX+feq1NBQGToe0p0U66ev/JGkmDSr/+5Jk1IAC4TNWmfhq4FEpeyolZV6KBTt7Qxyr8Ywl7NxmoXvuOZZ4Q17b/Vejz4Lu+VOQaaBC+UAkDohAApuXWmWVYg2jSBvVR6MowNTFBa1usClQLxxay6ku1Eu9X1oEiOZfbyKX0tVzOf/HlrrkZ6iYHOyLkUjOH2dvqpWFBX9KS3+0qCJRuWEQD8pG5cQIBBKbq8ToeJYU83QG1lkis61flwtckZiSxaXyTADuWmZubOrQWmYOplpcmG5EDjMD9VfUZMeb3U0wSGkq9quMGnjm/dyiAfM7q6GKFyXZ+QUCI8gdFFdHdXUUDhmJV8llK7pt6X/4fBd2VdJgAAqfJQVMSOPh1dssYdCQHLSs0ePTSJcmBHAXFLM2N96ZrSl1cywvrNvF98r0RCf897m+CQdT+L+opOp+tOuI/7473xT/+Mb13/7oNsllantFPUch1PE37vCJL6PCJTkULMEh7QDMNgFhCBJbclzkNCrOMNqbZWeW+IiWghCa2oHH/Ts1H522Lt9O4doZG6J0yuSlX/XcwLhUVrSJqueoq4Tukj0v//uSZOMAAu1Q21EqQvRVqWtaJaVejaVZYOe0rdGdqOuMx6F55+eDHWmhpb4HC745Wv/i4KsHRlT3A0Jirq9MNiRJkFggUEAdIOuQu96jQNNjCtGWudEmmD4gpmaKVl/UXbzxEzWNHAKiuoxFwkOFSU9WZgYQdme92e1qdJ3FRMi0R6CtUJ+hDUHbi8bw1lzr5tjHKHad/+ws9VUC1UgCUk5IAlYGQL2UyQIEMuWeq0xsOB4QGtLF39QDcPf54q6kQQXi8pq3pkwc/9zTj4EMaX8/E9UyJPFcxKKjy393iEYNoygMkBQ64qFgwK4PhYGUiRyQECjmSn5MCghSQk1LSg0YsdxtlG2oWFvpMiO0R0mwOR7OHE30597jp6d+25+aFhAf49Z8Vuo/3+9AyPr9NUce1pNt1HQxCS6774ll7//86LFxzf67rPaz/2lTTSkSWe+7v01M7YefhYERDCBKctDwJCIoyZWQTYHYBeeBTfg1LMCEIAcG4o90tgaAO0u0Csq3AXjnlk8pn/XBOb/Y87XrXQSBGv6wRUKj/I6EDsjJRP/7kkTeAALkRVrRC0LkWIfrWSVlXcu43WtDIQuRg6bs6JWhe4dkba2qlRfUrMZSsOBn+XesIC8v5hkglFOlIXNLFtIFneaCWbWmnVPDZxYM1iEN97670mVy7f/UkQYxw67u91yzf50xITlfudRVJZrPPUxY2HTv5pjP/ZUNCpYxkRFaXH1odfWpy6sd+int/6qrMzkTuAAgEpylEgwwRO2qCyYuZmtmld8XOBZFgouRTayfCg8bKHry5uxXC1clnnfOLkXOlxQWEzpOSh3nRrdD0mEUWRUno119XY7KH7EX6x6QiBIEdkhBvt1BsTkhtYujhgkkAqFJlEETeRV2FgDOoaLK29FzB3hcOjsLYnnmWJ25j52fA7yCu6rZDPhr7q78fGAPtq/s171cGFczbZ0az+hANxA41CrWi3NkV1GP/XOin9P0ZGVWbHB1ASCCCE5Roik1uLQJUEgIgQajMdLWjzzC7s07uBqbwc5252nYXDEW8WbVfO/zSmb6pRtxSFiv06I7mYl3JYWFprHS6GajyCTP7aT/2UpSCQmo47cediv/+5JE4wAC11Fa0SgS9F5re4oxZ2+LXRFq4ySrkW2trihlib8hjGMZjGbymehBEDF/qVGjWQzyOggwAATgCaBp2LHyygEhhlrFZwPyhumpKeek8mGTMtfiFWrWGquNDlC6btWxvDHEcQII8GQFDRARZqFGwKDZf6jH3cq2yRtHFra92yJW5w5r5qIWzHHLx/M0OiHQc3XUwqSRRJTtEBAGm3WujFspqHu02evyK6u1jtHTcrLkArJElpZB5CVrSUTH6p9j4ZNNZO3R0IeLIH3YtB91v/3QQIWy97u/tdCbnZdCSMdXqYlyCDORZ63bfWdG+c6HQaLnSUwQHm1pM4H2gRCFJuS8EWug1g/DTqR3bvKfIGBaoV0ppuBKFRoeh4MKMG1aQoIDp9EhJp1jfm4R9oN6nj75vv6n5iLtkqed6u4mK66XMcjRyFs5SK06OoyBGQeIwc////8z/4rAAAJTdpWna4zSCeDeOvaR3qmXXONok4WyF3nOFlLejsqYq9ppzWqxdaubdEmXF+l2WqZXVa12RCu9DsjHadZpaa/bmNb0//uSZOoAA11cW7kvK3xciAsDJwhcDRlxe0SsrflyHq6oZCF1yHdWYeYygrPlTNKMyDQdkGcVpxYVVVbrGto8aHdgyka7SGeSY6qcQgn9aO85wcQt5TsqUZ4gAca1Fi65m3FEmF3HC6iFFdlWibrqytHKp2apHVyDoiNlmjBzDRpM+5wWT5Mk59O3/PpAAITvQjcpvoZEeGZXIScP8hFDvLlFYlexPIjBCMwDjKbsTBTGgeXligCD0Eg8XFBpaEOFQBUKFjTr2yWJqqtuUSGQkcNMHXC6rdQiE1VNq94jcl2W2lU0u9ne4tbMyQKRJSrHgKilUssqTh9PBYzGUv2CR42sF1F+0GeRbpIq5hIiALOQyCzzWM7s7kdSFIUgMzmZ6rMqyr1RzFFy71alSKidpjlEBiGGVMepCicqV2tvHbpZvxBFnBwgABBKcsCtUjJF4R5Wg2M0yjhNI7X++5W2b7Z70y4/zedHq/dfnHxLJI/RqOn8r6FnWvS8Sb7yGe5lBmFslNW7+qrQEY0XfJg3Kunq4CgcMyzmMxQFzPH64KoEov/7kmTiBALATlw4yyr0VkfbySVlXYuEm2JmPQlBdqYvKGQVfqlB/Qh02orVIHqqACACUm6oTGj4pzFaPIYhnbWN9uu6pPxkB5hPmDq7/HrvcaD60+Jc/2brav33rfUSd5P691yTKwbNNsyq0gcRPPO2MWfiMTbu9HSY1ee5IwdQvoaayl2mq/nVrOSuraHKyftR+ioNyGEQQS3LYnKYPZ00uBRGNrV5i1FQpi9p/+DQBzJNM9H9v/sWdiuuX/fiN/71OI+pPysQlSh0uF4ijeP+ADxRvfDriYv9aHIgnLkwhwN/4z9REAAECJJN/0wUIYNwEarhh/xw6CSKZbhGDzHzVRscqRdEwLj0k1qf/VBvq8/cOSOHB4NnOnuKUaYpzshlTVOuD3xsqL2ycZd18fEV3f/zmtA4cULRbqclRLV/9NUAAAgACkpElPQEEblEHS6y2kRc4U0pdPKL7GgYhLRiFQyxKi98lyWL05V2lwpl7y9CCiXWrkQhjnFHMzbMIjHUWY93aOAcpBMXZCvMw/Tt72qsjbMR2O5POdplEiuRWHj/+5JE7QADOFhZuY8TdGcreycl526KAN1u4yBrmWwfLKhoLXAFBcL3qO7+RC6vAAgAAlXHS0boJHDMopiobSqkWDk25+tdmu3JiTy4leX4syTCcx/84Hga4lxnvTh6DIVNMtJhHGjEHDLPxB5SAKHO2vogk0r8xZV3qr///730Zv2nVEH/++h+uQLe65+b3fy/FugAkpuNwnhwGQ5uTtsY4GoSvh5Lol7mv2hQEpq1KayWWaGEvecbVwregTJbFnXn5tBkym/AIZvmHHBFK8D3EO5nlwEILAASehBz8TvQYuBUTOzGqQhEN5GGIUX6AZvTf38OCWZH9PKeoJUhC4Jc/ACIAJAgFNy7aA70aNE+OI/htw87J17G7RaJTn6H7pUJC38fJylGk2HTVewiWU12VLEFoym/rWmkSpCJMXNOwrhPgiuHHu/lOEHEJpVeVEMQn6ymIugS3QTTGPTNtL3LCeZ/pQEBAwGASCnshBMcmC9LzdVeFnNJiV7tPlGAA3lizf5mIZHJ6CGZ3LGT9hWMxW/EsSpK1DtppanCVwlSSFCT//uSZO8IA1JO2VGNKvZkZDrnMwhKTdVdamesbdmJKG20lY15ShGfYtdQoZGrF7sbKhcQlRERoFn+LgQqCASlHs4GkPhFiOaznG1qM+aWeI4bwoeufY51tq73PpwSQECud6t3R+9LPIxeS21TvRVMbdJzK6sqpfGHBhx8s8ywUYm+ITALC94QfGEfhRIQAAgAAKbrheDReNr6sGIvuRPPSbtQY2qUCgGacepRYaxQcErupNJLLJo1olniKsc9SO3zWkQSYOLrKQ9uP1bW9rz2GjOXzDC4MxzYfE0qkODgG4oWCVcpVgPrtqMEAAAAABe76sGRnQxq8qmxUHlFNZ1Ro2xYFCgupgupM+xkiThGpoNdKpdI1Y8tBVLFZSv/ez0oy7XTtdb7va/+zN5mQzmc6MlikZXY7kMyAAYzrKGdykVKIO7I/tIz5u8P7xUPKqSiQCVCrESRXNNMHibJvjTsjFiADAxu141OM2yrLbkL0MYvGYJRetb70ci4p8+/42Y2z3f+ar63+x3/zsaQvK1ZhhrFOaqez5h/ObN738ZYU37iov/7kmTeAAKfIFvphjJQUgdbehliXAuogWlHrQlJiKjsqMiJef/3TDxuvQGQSAB+hi0VIkgAAqWgEbaKcUMqwoG3syRU9bGuUBNo6h6mMYTEcTC7zDVaoiN676/JI/sglPyOKsLPn/7uuxosMnm568QnkUQYoM7LUVTYltu2FEw//wZg4HIlPPzZxiXD/6nmirAVxqNRttNOaFXCAPdjy0Gsf6iUSq92eC3pKSWM/HMCz1kvdf6zgbd/Cy+QJRCozLfaUGPzpHGBBRh0wsuViEBZ/YTlw//0aCDdCNXj6XPdUn5/GVMv/cc17fIgeQOm67LWwZSCABC7a1osPuOqMSSNscBdMUu6ZmHtJImqJzoXPFwXnMDlS91uMMZ6Cwf+FGG73u+Ts+bmKhsthkqy/chTPVRQQo1MLFc23Rba0WHz+JmX/7dYQB9c0HF3qTiIRZS3/+0MQAQiVJaJCNmYpYrrMk7e6bEN1BcXtr4puN10HiZ7Jq9c+0CzzcW2r3ukaFigrvRLxocDr9mI5rKOW/R0SIMQhFKUpzKUznS12dDMIu3/+5Bk6gADET3d0Mky7mCKy4ok42/MNVWDpCRr+YYlraSWjX9CzzHapr8iCGEgVC0S3aGAnXa3RzNn7zX5+v43P0J5y8GHTOPam3lq0rittRMIAz7Ilo23/Irizp7rFUr/opRjIlrs12MyczmOxyEOYiHMQ8WR1VQo799YQAACk5ZA7yRmSz6c++UCxgOCoF02N0aRocLQ6wqs+UkVsk7IFFTzKzv4s8way97/fSMHb/8xuccHqX3mNrMAAPcii7aXu1c9gXHf3bIWYChLQI0CimWBtbWSQOCk7PSSGTCqKCxhZ9QAAQVGKLw2uuUJcf75kxUcSwVMtjdJQ1b2dc8hH4+S/VEmuX+lFmEmruyGMZ3KWZSKQqIZkSb07VtVAyvbX0vbtgOiX+lf/MdgUkoKAAAACU7bBqCx4iK7SX2E5fLh01JOWU0k0mOCVgrWNjJMmz5o6bE8TjoGaLMmtI1Kwn0n0l8/S6GsbfaE0ZkpmDE1zys3szeWtnb3tn7UbRc58o+XZ71q6bXbmNH3XaMOdvPrc1eY2Q+e1xJOC9WtvQn/+5Jk5YACpznZ0e8q4FDIq30Z5V0M2Mti58jLmTArrdxlCb/mgfIUKAJRIKcu8kmY4SKhC6I1Xftj81FYXhIE40lKmGnrZzi205GziEs//LOn/6hmZV1/9z8t+zR2ftmUGglr1eZk0p2eNafUxbFPV7jvGS7Zbf/PdRdNTT4jm7jLj///CQZPNA+UnXgQ8RMvllG6bqrtniE0pBZn1Yk/ZI7WWFfeefcW9ry4iqjW8WzH6HjQVggLIP8pXS6syobEts6DHNFI36qLS5ZI24hSCShcx7ZUdDRDNpme4lHgYSaCSQQQ9Q7VfILZ/9x0TZW2780n/+IUzQgAAAqzAtdoLEFdeB9kA+ww0CjFyc0dbujLRCl3U8xZVhECz9PVWH9HKUsyjFltrdTZL8tSPr7ql9XeKK5wKmnrAfFjN1dRpTo/UeYLwbp/6Rf/40BACAACd/FQoAMIh4+o95afNFzirtKRcp+e1flTBv1fx+52z/heVHxT538V2dt9Wxeg2thggf1apTqFCBToq0I4s52VzpIR4qSWKPxYQmdWsqh0iigi//uSZPgGA6RR2FGRMvRjqtt9JUZujXj5Xme9C5lYHy1ow5V3EOsznL1c/zEGCgVfGAIW9IPC3pAAQIAApSRVGJEOLm4629cWPIKZl223wsIN7G4/1/BxBfZ9/AWmk/jHIlim5nlIjVRSkMS7qx1sc1zjNqcn9oUNKHkFUOY5TChwXSCzd6BRjdv/0gOgCESk5dghBlFaYkQLB8oTj2wdK0Gzf6oCuaj7l41zohvvqbF4zgsNf9Q0wxY+v+9JHnhwKVGuqVNaXxc8c7udFaTCUL1DzP1OMFyDhgy+huNZJtHT/wtEMpWJN27/9AACgABJKblidmZRCsXwgBtGTCVa33TbVq4IAkezlvVyPZCpZ+WRDs5BAVp1siWmJGWJv+t4qYFKjbr1Ssc1W9dkqohsZXzFDXqXGx9/9jxYqtbW/C4uJRVFW/UD6gAAAXV2EsLshrOo3JXpxXab1co26WkBisVCWcYwNuBeoJJMV0yiRyZFSWCzRLJquVZYqCywjCq6rJNd0CMKDLUvmO4PRcGRan2NKHOy32Odye026VE6qYd+Ov/7kmTqAANMStfRjyrwU2hbKiVlXIwdC2lGJQuZbp9sqJWhcnkmKevemc341Mb/n9v2yxo6CQAXJTkiFfuHeeCQz9yK00Ag5FTIh+pVPP1VO8KAJ+82svvN/OvOG9XpquH8GWCpxjwZpJCnhGE5aW0OuaaUPL29mU1XmmO1EzGIGV1rDU79cgHKf1PVhuh+d8wcc00wshUFxB8Qsf4QdPOCGKIJBTkkwDBqKM9kGICHgmVDrQ882YPla8W6JumsSHUQvFTfdtCpA0Z8quQju3+xnArFo7uRnGNrZGrGGMSrOlBExj/xM7jhg7qQjRMtUb8zjvXEPehZV7TppFJy8iIi/WH84pRkAQ1nTRHO+IYnHl8vx1JBxTG1CeNGBQVG8qxJxNCc3QxGF2aj3u5FbtVyqIlOjKRlZBgs1/oQQFRyvyoWdUinKsAZd1jnEhfeqgAASnEyK84n0zuJ4WgzTsBVxruoFXNzYLsjeBvJM+09nkxnz7Kko4uJsP913PhTBltuv+KOqDITOv3xYeA5PMKONFyhIOt6WJCjGMq+8Xd2t1H/+5JE7AADV1fVmfE7cGtJisNh517K8StnRKyr0V+i7uiUFXYhrsNHe6IPOx1/1FRWT0lpvYsFiQCQAAC52egVCKq6X/Z2Vp+TUvs+Lr/EWB2/L/1LKhnAeVM8h2cKd888iHkn//72SbvTsVJS//ze2dQqIZW+sLMoJoCB3eNk7MiWKflsgRqpFE7Y2xZ+au1K/6kXFpn//OlOl/wuLkR/z/xVCSGEEFNzUlhQxDpVzQFAfFmkfsMix6uDSmORZe+qQi4uFT/cFkX+R8wrT1M1/A8Jyn5/lNZRY4fjv7dlY7/rW0v+uVlqiv9YNRqNk3/6hR8wN/+eFabx9WEiTCiSlLGtVENmyp0dHiwcPxLT0RsXSS98zbaoP3fvsWveRl1u2Kwq2pv6Vf19c10RjAGZ184cBSy1ZirYSv7qccUjMklkMVZ+xXQOJGUZ260ZzG/dYo6SxAKjgEiytVUAAFOZIo4fi1k0lSul9UIyIExbbhFpuGr1+PcdxqzaiYbYnzjQ51ZXNY93kYbHQDDC3c7YQHiJvtUzSCD1VU412XI2bCan//uSROgAgzFLV5nvKvRq6wqnYeNuC01Na0QhC9F3JSxc94l6ZmrVaIrr+UXVP0FzgdruHUeILOXJ9AySSSlJIYxjBcpj47Vk8OQCKemfUV47oiEOhEwoc6h5ObxLJvogRBBcyXbVRYEGui71RHFVeiUys5/bapzEadk9DO6V4cGM6szamdogDnFw6jpOtf8wEAS5cXRrCkRimPQ/wj2bwlIJ/ZK8toHl8SPKYrF7jd42HJwvlwAoN6Wgl8rFqt7FMDT82pof8UVG8sqdV0oBlPMoZmudMn3YIEEIhZzVpoOd/iLqITnvi2wA4MX/niEl+l/wKH28QEZelYQQSSm3KifiknIpYJErCraVlEAWYl1uskD6XceAujbtS9oNP8UlO6b+V8+kdoCUHGufd+qNVEbj+Zl6a+PHrFoYz3N106kkFsO91m2xjPCXNzAsMcfNPppJcU4+3YLg4S6zTSCZuoNKACEAAFJuV3DDMcKlxw9hG8djarp0yNgddL9Sv8VDVVTVuv2mMF/+hd2o5Sr7yM8hXDkLMFSpHCHa/OrsccxJDv/7kkTiDALhQ1cZ7yrgVciLJzFlXI1JQVxmMGvBnSKr3PehcsWxUMJDW6m3cDtkRsh4Rq8Z2UE+q/V3R+jNDiOqfEhKEoAUk3Lw+LGMcEc5qygb3JgXlQ7dhJI5gOwho5v07boHa+uXvqSlF9/mewNhR2oEU+kqBg2RJ8ag7fL2NpaAlxymZbE//1PIvueed+5c/ao4N2lblvk3SIHL5I3opKJMFos8JcrbHzdqRs0j+TvZOBaD1iK1+zySWd6aZLn/ezzyTq64fTcB9/mERlpFFhWyJidkTlRQZf9tt7Vvq4mK36ZJdTd1x1JU7PvdPZLUQZ9qXKCqFIFJNy1xbqN0mLIBQ1E4OrFml8qGzgUdyjSNegH//meSAXyopV5DfipmWrRiTKeaDA44AEEhJoiFTrwCd/1c/f//+//8TKCyF6YPr/TYJSMVE+EQk5chjSPZFiqp5yhyyZOQY6LHHiIDh4FpN1XSyRCIFLig04mL9kFx9Wb3oiWdVPOQPnK1SZVMpUFCbIhpAwcVnVZ7IjCzw4zyMzGYhH86HKv+jHYt62P/+5JE3wAC9VxaUMsTdFmJW0olY16LTOVYJ71rkUeVrehjjTPohiSVfMKFOFdackAEFKXYIjJhzI7aFk4sGq4sOLPthIDVgBW7nSWHvAlFPiJ6qKENn4t/jdZSrmlQkwlKHXqSOdCwZHPGOqnsOcY32WZGc5xfKMERFQopY2NoqnT/Vwm5b0iKx4ohSjD0bipTpfWkgACEk5U5djGLuFk8aoX6K3OmfsMfFEQKyjFr31iJe7Pe8sf+9tQ1QksgA4x4b+lXh65IaCkUVVw4IdlmbmVMTinnhlZLhOu/YofX7Gxv1JysabWBFiYNcVMTFhwGgqIWqcHog4Q1mYIhFuXaDTYwwJk+xBx7SJ4+yyoucUCyV3Z0rP+5MxDyoAZD1v0b68u4VagbYhU/z8zPI3r/hWIGjTeuo0UN/ySVMH9DSqS9ObqRrU9f8Tc03/6c5arEFN0VcIIQIABRbi/s4h0NyKmXo1lft37pa9FBbY9jTlO9GfUCePa6q9anXrwfjLH7VQkf7l7L9B1HquVzkQjB2U11v5vsymKP1XrZykFJ//50//uSZOuIAxpW2jmHK3Rlits3JQVujLD/ZUY9C5FxqW4oY6F6L/+u6mpWfs55Wr1b7hXP4U9c6xfEskTAooJt2g2AEghwTjnk/7cF8+FWLIzPytWYky4uiE/9/0gO0RnBZLus2fqpW0Ddaq0Ez7t1PSTWYOaJN62ZNBaLKVqpM3Jj2bnrc6RW7vBFTr5soQeidr4lAAALtRJRFsBqIKc+4a6cWEnajNPQt5boIH7VEYRONJSwWs3DG5nNfNtSszLq01/7m8rsQwwvzL32svx0T7iMXHxUcMgSvlTmEOSiXajpoqE4xP9DmcrOfSatzd6fmFjpvsXmmHE//KygtVYJ3enyxMAAgCAAIFLb2Qk5axoJ5hq00dPaFHw6U86HgiGNUl7tfd232iVb1A3/+1ZmMh0AaHwvEM8fYx0JpsG1fsSNkQe+KnmJh3T+trZKn/7r//Pfh/HW0z/otaDXJnZFchXtVuiPyxOJq72kiinDUBGJ6OfFcsWT1VlnJ2sCwsLt75ktleAriWExvZy3SarLfShLmlb+S8woxSmv7MU4r+rTI//7kmTlAAMLRNg571rkWafbagktXI4JLVZn5UvBjyKr9JehcD9ZjqCKnreVnIkiM+zmZX+PQUyfohCnCBpy4YBEOiC4gDXlTJ4CCIW5V4AcHET0sjaJ45nTVxN4MuSpLN6KZUpontanWZlzjzBWJLTn+hvhYiFQiB4NyAjiOKyZYJBIN87R/2lAeCMx97mzSx86JYqHi4a6AaehbouDoQBDvFWbyYiAAJcwKdBMKbxBIzDa198856P54a3uApFTk+0pSbcTL6Daq+OQuVL5ziaHfGF429/OPf7D3C38f0TJQqIxc//CyZKf/Nj7IUpX/5vmxiUyPb6XP9c9pSRKVX/ERCERHd6JpSF04Qm1EyASCSi4E6BBCTP8FbSaA8qY0/gaBDt1YwI9DXvoQLrYq20GL/wX3RWUlBj123L6S4Mc//PFuzQ89fZwhBz1yJg9H7puOzEHOAg5rMtCVRgxm8QrXDYZqkpayCajl2LcCvD1J6uEyOb01Jk1ERxGCEo3Q++Tit6nUw5zdOgTy4x6ddf7pzM/ix9jXIpIDxBM5n//fCz/+5JE3IAC+UtdUMwS/F4nSycmR1yMpUleZj0LyWSornSTjX+3j//XW92ztWZ+1y3l9naKSl4gN/M7EXsF3jw07syfq/AiLdAeDAP95mgIgAQgGI5aCyv8EonWPtEtLscSMUSVG+DyWTKzBN0UstMdHUWdaC2IAgeocLhWd6z96VdfiELTaapEyZd///nLr//6/dVT2jP+1INqLG0AQyj0Vr9iQICQSAAAEComUIieYK2uiac2JPZLJoLKh6AwAu7v6cwUXz5MdSGblp5lSSr1HXai5u7aj9FLnulK6HDwgCMkVMuYORWehVlrp1M2deyGD6MUXzbHLqyeapxJXfnneiLb6HHF5W5VBBBBUdE7YNR6A5RIerurnS+H0GbPt6lEqo65coGCDj8SLuigYd4xaKLrZjjU7nsI/5w4IuKJ0rrT/QdRohbljzl3/CwmEAvFmiqNQoJw/UAwJCBKcmeePoWqBpBZJmdsMVOkyI6VmU8N28+Vg2MnrPwyIauq6DP/iXRhwyNNTZUCR0+jQNgAKt/UjOhqKlltO12oLbZypRdH//uSZN2AAzNK3NDNMvZV51s9GkZcDGFfbaS07fFFnW4oZpV2Y5mSsl5jjTC676x9z7PQx63Hqw4lW45eWR1PulUIcSA9VZuhgOUVUur1Itd+Pi8wYMNigHh2asP6bGLmFEnL+a/+0js8IXYewXoMHTI5d5/Mynp9I1/4RQz5fmXCAQwjYoVPI2MhZjT404/14hKMkiUk44EFzbfYp2JIl8419s1YvYdm6mCENkR9aAIOVWabDUYn6mAgtDHMPyh58z/NMBAB//5KQ1pdIjqSiE4gRHO0Jk6qT7F6In/lHOOXP869DSI08eMSVp8lAh/yOCDIIAJScvMFw2jRrKHsgRnKMIIspBMMRCVUi7InFGyS1IvytTo1Zo2y7Oy0UUC8eNne92ZGv8gEdbszLCEkCHO5mdjfe5rNV97c59j1p5kMzKDo7oQQjXR+9ouO/zz06qofYBIJKnEcCa3nkUFECBASUeWF1IsMlyeNRPEhpzxRI7GvEH1my0E9RXk1sPmyhL8+sznfNQ1RB1ZvYwNLKV1sR5FnRGcjGjdVnb2TYi/0W//7kkTkAALQSttQyRL2XCpcTRjjX4wRK3VErGv5giutaJaJuyUUm+hqWXONrPkZhhAgAAQk3JQIAyXRqGJSkgSOMKH5MzY1FADR3yusvaTjWL4c6ruF98Q15YfXO3c19cRd8tU7bMPm7X7hjNru2u3NhcfdtV4kRbFdytMjYliT+TnUZuepoiz///tjxRh1UazO01bVmsXUTWO8aWVfGqYEEBwmZLwOCgFiFDGKA2UQHEN1e0y1HgXmrzMtNxtQqrfH+Vq6vtY9/BI0wEjx2YuSwi+Q3IEotjOrGJiUz9CmRawqzwyamZLz4+5H01Zg4EYUYKZ1dATANAgCLbtHB4CiIyQAkdAEwwjICMNegcBLaQUq9RMtWtbUMycFTe1OYCZ+pl4J7n6OaE1AlMt8mUzVPpSZk35OiE1I37zr7v4VWOGgGQFCsWpkmb///jv8VRUkkkEmaCRELVVCl+OhzaCXamWrg+5jYsosY4YY0g52JcupNYSTbb9oCSTEYJz2caqm/kbmdziBIpaOStn1qn8wIU7CWVSnBCLqynK3BZXNb9n/+5Jk5wAC31bduSYTfnArC1olZm7KuQFvRLBriWee7nRkjXUKn/dP38n/o2ecejCHAIBRdhA6Xz1YaR2Olh2w+1mSNPJyidHmxSstpoHYIunnls/g2jN6Wgw2xqAoFiBUUm6tnh1unjb55H/3+spNa3xMPO5spdvYyFWW6GVJr3c8n9SLMfTU/Up3W+jSIkAOAqSkUU5yumcZNh8Vx3VK7PrODrMdRsQRM8jjS+Wi1iSiR1BKEIFDKjDi+PlMRdSM1XSj5YOEL0SHgzIOCKGXISMlEozs2TmsLWqXn+4xOv9/8oqX4PhJWkKJ059vP/+E//TwSIBEopyhBTSkT5WYlJlldfUG8DNiYR3LyuOn28v9YtrT7bqFRjjvLZ4OGkIw+tuDvtxuSfffD9LW0Rta+YjHfBbPe1U3cvUZ5n0WssIHhowGAi8G3PMCk3QtHTpylfllQRTTlwUieqYSpjhSreYKiA0b0sP8DyzeoJftc89UjJ5lm17wtPeoqwoToydM7csuvs4TZ9C8RQo0XGGdmaE3UWHqMiRBMsSh4Wc9+3X6//uSZOgAwvhdXTmJE3xep9tTMehdDLVve0Skbfl5G+2Ml5l0svqyJ/5m/edujT6e8v9YzlggAAYJac34DEJKQA3BgqKzFEKLf8uZwdFVnok3tvTWNs7hXlZ9veL9bRM9IXj0HJzzZ0XQ9qDBiwioe/3Q/4Rl+xEc568GoEsktpcBnja80Qd5R0orZlavKg3KkSkknNzizFN0fHQ2el2IgXBVXc9cEKwxUFCYWxIGeEGLDAYEPx509zuU3Y8CSiWeQmWmihaV+T6RKj10M2MFsSakvxlVhS180VjdZVKVAbuFY/4x0rmxQz//DPTBWMJBK4l4iEJJu71O7r6I3Fx6HyKwPjGadsmAE9Ci//ytPpjetux6Mah4ZWPiTp9PLhuh+kZWsN8269z8p+owj5DKeuV77ZEoDg0AWTwcpRuMOLDk+1DCv6kQhUSSSSncRBkT2bMIIF2eK8XGB1JpraRtbjzW1Lc/bIkjvlo8EMx2zevvieGVLofSdbjIzo0EdRW9lVA5o+sOqyEo9LdlKhnuhkx/XNqsJ6pM1M1YpfgEObH9mf/7kmTmAAL2V9uZiSt0WSb7WiWDXAxpXX9EjG35UqNuaMMNdNzzNf//4n///wVkIKwpBJJUumScSXI9GDVpg5dmkrqMEV6JKnpYGSUsByPmaGiaI22F9ZjkKpcAEnm5E+6ZqSpw0qqSrtSjJB6yrsrHVFvGR1vVU2q6rEKNTxBMy/GcPX+qENcMShl1tUcMeWLABwCAUk5bxISeF8a1EyyRpkmYBDp1ajcSxdKeK0aibrjN9az8XexPnrjP6IgmDCnUyqWOGB05S+8wmM/4+jzG6oNqOO/0J2Rt9XUXUra1R5xUvWGH5Q5OVNTIFwUgMtOawCZVfCmT4jiPKiAvdCL8wJq9HV3M5rm4etXOmW1nDjBeAUPb2Jz6Hmjrfc8aCoNDQXIbIeUnZz9EK7uxz+Y7sf/sYcaf07TyLN+pjD3Bg485UCgmkC4AEA0QSnLfeCIRyCIhGbLV0GxtOG8soOkEMdsD0K9YsQSnD5daZB93pN4HK/D2QuzkzM/2kHVXaRWVVO+3/ELJE7x/4yy3u64vexlXt/fzlhJQ54+ZqMm4H///+5Jk7QADN13c0SsbfmKKO5olA1+LdRVrR7yrkWulrVzFnXr6DD8u/xPmv/t8mh4IwCCk445DQ9Am6uC4MFeW1Mpx17yq+/Vew74B4vLPc7gbzBzGtrF4X4d1734bIPZ4jj4nAc3/zfCEEw3/sVaLzCVyppJE09ubOswYhyPc3Nzq1lPip2Pdwkx0QyIbrChbLAgpJuVF0JYlsjNKeCpHcVrUkyvac1c8i7rCsyc+Lw3Le6YzuhG1XAo/UkWFbxcVcJ/77+/i7Ss51r9Q4oIrihTFdexGuksEXV0IdnyvOoYaZ++DeDYEjKnW7p/peT/ZG9X0phmHCAgm5LwXRoFuos5QyFlALkwes98MUiasbiapGsimB6/f9X630anPoM4VbH5n/O1kx/09rJzvzF6SKjzR8fcx45YZggbo+PhF7q65hWqaxRArKJP9TxffSRzFSysFApuTEoygb756hyrUFW1qKX1geWBonpfVjKGutWtnz0jeh+yw7wk8gH9W7eG8NB2+3v/1FUn/F3vkzLKjcS2Qr72j3RTODh5NcU/awqjF//uSROwAgzpMWVGMQvZgp+rzPehcjKVlYGe8TdFvn6yc9iFyUdCPh3pcB3V3/8VUf/1BUng5a9aHSdNRnoECAQCCpTK5SkIgIWJwsPtU4SgfONcVqkjU124BqLlxIoI06VJ4KBO1VxfULcX8xfpQlh3d31qrEJU03OuiXSJGf3ffEz9f8l3VySbctREKdYINDnEKMRS61GegFRQgCSQneUcqHRnaNZIDhaEq7bFrnLFY3LTi0UjBHebFA2Nc8I6UeVAr0+UKk7aMpFDnDQjkISks6PWltzgkXt3TVfqAMGJKIk5jvMCX4+uCG9sl3XvoS0J6hbVKARSKd5aApWsdUiSGuvtPt/JxaUDOeqP7fucVF4kr+5LBbzpcR3Fst/3bw57qLKjrncxcVEc/WMg0fS1SjRPhkmHR1dCuPMyHWY2OSlQAAFva+CiAqSS8ji0ZmHzhK4ci112s+fLdahKox49+ebvZwzw7FLfJbW2+b5Z1sJDcs73f1g3k9/8+ymHBMEQkG5tmjo2Liczp2Riidb3KTDzmVEbZ1lb3bK1Nu32To//7kmTmgANESliZ70L0W0frVyUIXYtRY29HnE3xPpiuqJMhNv2SrseyP+qFW6qgIVGCSbk35s8ippsRbgumLVRm5ZkCw0fZ9ZqD2G3/OxtojrHB2Y5YaP+56lrLKD7vexElOICjEOyWoAhbrf6s7EZER9jIgV2s+HdTFdU91pT+DYK92RyWrLXVF0EHgkCAKKcmagfBZkKmfK1vZ4Z55h6pGxl/5hRtM7Bf/fhfEbPlRtKac9VzXfbEbT+nznFL0c0Y+mxEtow0RHfZGaUQ9KOZA9SRkfV07V0AQoCJn+DCYR3Hf6nZaX6Vcv+REcYIIgEpt7IyZTFbTyVbK7SrY1nP8LGJGXgygnWlrTLLS8+Mxda28eKnGWdhaLY/7xZ1j///PkZz9cNero2xRdk6AzDvNQjaiSoch2K18ljGM0NqCKQ+ZOhnKk39av0/q7afIKRxNQogpNOXcAc0JrsY7rVhyfMx0o8rK4yEwFUtZV33Fx//j4bHbJiGyU3/+cz9px9z58uYMWSfNfUGg1xYQEHEmvPmfb+VV74vZXO30h2ah3b/+5Jk7oQDTFHWmxg68F8LC3olYm6MFWFk57yt0ZEsLBz3ibpvVKRv4JG6N4ehHunw8EKlRkshFJN2xhZUh+9s0ihFFmiVipYGBQaIR5g5aT5QYKNXIuatfARClrzffyW8z+owfYTFBpSFj9kDy2vZaoNUrEozaqw4atqth8FVhIoqP6YmRy9/kJ0b3qdpV+JsMKAQXd/JSQrE1NpLVh6mlsOvlSDMaGwxcvVNOWQIJVTHI4TSzeTfe+RnTctcKaavl7mhu+2NdN/qpHK//+2uvv+bnYx8Muo5hKjZ8vbcxdObSzY+2TuQ/crbq3sd2hzoOlj7tCggggpOS4FhwLFpoWKllwf7pWbcaPa+14WlY02PNSxb019fDnuW2X+rfxd2epDasJAh3t40OhAe1upkVnaVmWiIUWMcislzqRiOjXIhAQQFiKKuP9CCrEROS0hzoOC7WZUU9SoXqpykky5uQcdmyjUKsqqD++D8KEVMUA9entY3dfFyUm0VRKOwy+IXtt3CeLh1F0ZjLUMOKfVxdxYUccqLIWVmk+m3/ilSsQZ3//uSZOaAAvJXWjmPE3ZfKvuaMQVvjG0BYGw9a4GJoiycx5VyScYStnXVFF2rE7YxOtwHN6lDwFCDSRapEeG5GBKgEKaUm/1GCyTC5nPNyF6Ho7j/ABTEPFX1tfICg+LsjdY8VY+OPnljB1f/00Ub1HxMfmsKJKt82y3b//bDDqoMjRgGHAQHzAGYQD4Y1FHI9IJBScqYHcwGsqlaqI6vWlVDFyadE6SQGC4LAOuB2D/EzoQvyicOonnKMJLFX1A+06Opvq4e7vyXc5AyHIlFcwcgcEz9lVVUKTP/VG/nYpkuvm/6tQ2QmsuMpDnG+ihQSeBRYSGDAIBJU5pyAoqjnoY5e7nY/JIJuqYZvdY/q39b4fHrMGpu3yK/4cf3prboEw6VjmLtYhFu/qIiWFzgnTZ4pp2GojTSykVTPq3//ESsf/NaonxS/yj47xQReBRYSQpgBQSTd2kCZJH0Fh/KpybK5Los3vZ6DBFIEyTEcFW7iGSJ/RkukvsLn1E40fGo6yyP7TM4uLqT2ZTsIS9VJOoRVWT7Mqu+zIIlQeAhBN0pG//7kmTjgALaSt5RKyr8WufreSUoXYxxW2BnrE3RcSltnGMhftyl/eWPOZ97uA54SMMf40aJkAAKckkel45lYZFtObHRnRSZnvbD+ZfQKbjFVW+b7zfVs+BEp6Y+fr+0n9s9B1M8f7TNCQqhPMyMQk3RUswoPElTrKxRiPRRFGBhUYMMJMlB3DrkP+ffR6reL2FQ692BFCQCAIBJcTFlhBRtbrTckN/sXpiJ+2LG7xdtatnKssgz1rt/lJcJeeX736MI/+l+g4//s8U2Euj8U+MFqq+iWvuIJE//6dz8v7s1L/46CwJWQhHrRIkdEin/255AAG7f8lGi6oXGpsIBtIj8LuhPHkGTzwPrakRzwcTD8Er+v15de6d1Pb57qcYgSlzJupmksztuu6ofMnnqplxacef83FIPWUN6ZYOjfH/oApAEEkEpzizyVC0MjYZTnpK4TWweJgh53audTpqEOqWmL1IVPk1hs16hAgPCxv4MXJVz9P0MT68GgRPvaLH1sHVEjjIyE+ZgwuJJlQxWMVnl8qFRhCFAP7Aij/+xxMxAAJb/+5Jk54DDFlda0YgrdF+KKxMx5V6LiUNtRKRr+TofLEy1nXDltBUudB0nkqeiJMGAdMpEvA/jjEJIDByXROH1mNJ1ouVm1aa6Vqy5VxMk7jAo7N/iBBb5HQYMOJKzRMayug0W99VVjj6n+qhIRKOXMQpmkOyG8lrB8QPA+3Hhrv+xxMAAAUAAAAq/sQC27UpmsDMyZYz8ekNgQzKN4yxDwdIkK73IfEJ8yxdf43nCvJ3/SDF1jH8VGt+f+gLjaoJL92OexFHE77T6oYiPelUSNXZP8xXTbPMVDR4eMVme7OWQ1P93U4d/qrrJS27UqAACVdRPE9YkNJKoGxqLgeqKduYyex0YimKUWT2h5xby2K9XC3z/13elgVbv/CZz5qPEIO3n8SgCvycEpA76qJunKQu++I4ehYyetYSVfq///8eachsFxRChXgD/Q4XC55NYUNoCBhQSAinUxU17MFx7oGcDexCg8kDRFURxHsOObrj4WgaBOfA6VpaHIkC3zwlejf/9A4LjR/nM0NCYYY5TIe4s4y+pvMPtb1MMBY4e+6Yg//uSZPAAAvJMW1ErEv5jCYsnJaVezW1LW6e868mQHCrM/CFwpTSM3NDwx3OcTb9sSIjvK7h4BWAwASW5dUkJLAdFsmmaxHNAieJ4KARR4liXYdla3UvrZAZmdFfemmXl6rGZ9NIuHCmzVf/AqPFx/+j0MEgdh4YjKNbIiiJI/b/scXfX/LFAFGGCav4i7ijESq/X8u0Sr//vyioqtB48oaMCUbSKZbRacHQQagOLGKPB2QcetVOMPEZzllFaK65EIJwuOYmTdUobCINenFwJh4TUv+iKcW9jqUUOURos8piGVB2dknLUisxKFQOkHIxTXu7u5FZfcOFEFtMXO6TMHmO36KMQKLddVJSnej4tIUwOA5w0eMcfDX0q/UPBwmv3BlT3IL0J/1gzkH/RFQ+qUo1Ln/3zt8gAsQ9tC8oKjCXQk8+KFJcH6inCUQSCinJdAlHpW0VAnLDMJ1QgTj2OOi1AwXPWcfv93/pkZT5/mHFAg3sqmVFdxRfRNFOYoa2wi6IcUU3Mws4o11cgxlnYa87iiuRjmS8rmIQtVMazJfYeIv/7kmTmgBMUV9tRKCt8acr7JyWobowtR3mkoKv5Ep6tpJKJcsAEW1oS4kMqv///5o4WqLCRbkvkLtWJOcYyoEeFEZnDg8ZV2DAuo0bYlv/k1X56r5sF7z8whsHX1XoLOw7bmqjkl5XZnnY5j3SR5XMUSjndGbpU7psrI6fRxKnP/Wp4NxFv/+k+AAg+cAggAACpKGwiAur8fiiwc+RYI+9qtkb3ApG7TyjU7kf01i+bRMMqu3vWo36s0/Uven0RVapHPjZBku6evpl6g//ae9vb+3kmTwEGSq2UCGpgMkhr7pZpm4UpDGzzn3XKsuQoeYag+93rkdEUFJNy5CSEkPJtc0LNdXeQk0bEO/MmCy1WPuOG3CJPurtvutghuN3sYxUufTt22d55kPGzjNlN71/dIUVFKxIZCTVfh3YghBFtu8zc1rjPrQen0VbSondeMvBGL2kFkOggmMvuyMMnM073EQYEHtcy6bw1PTAggtvf5QwmEsa7nb7fEiPD5IERLHQdiP78eWuUOZkxFn9C300R8qK15q0VKGaJ1j7Q8Qo78O3/+5Bk7AADNkpbaYsq9lvKS4oZAl7NEQ9jRjzLgdat7eiVmbtbpxhXYvv/hPDZBXwA4mofmPf+5FOdc87/N/J9lvoRpiMCjJSal0UHYUUtlcxXBmZyCixzt8Cx+ahT4cF4kPM7eXUCpn1I7oYqOy1+g5lrECxGdCjw+CAHKDEhoyBziqmBEGmh+JzIWAgNFQaej2sVfo9aFAAAFObcdj2HiG9B137+D5SOcU707grV5bXk9rET4dr94/Z97RnUJ4UoJ7CYOog1O1zJbURjJXNTNSkBO9iIVYQ1sYrm5FY5K56xHtnlFKCzA9uNDA7dd+lt9/+pFmBAgEFOW0xQwn0cp6LUHbDwOOVhNzIAKXSWglRBy9c/5Pz8v/0O0qz819TIpkkM3PU2YiqmeVM4EBs52FM3MtHJUPeO0eTUEHiDrLnGdAqyvUoBwBAAAU70wL0xDwgq2BWJJNUAYxDDiAe2mLhtrFbzSbhZDmYMx5nD4nI8SYMFKiGCqU7hy5muMtP3LqW6MrQQcdDs21u5WvHeVnq8zOndlduqDFoxQzaP////+5Jk2gACqirbOegaYlUE250gxUsLhSNs5hhryUwjbjRijXDir8NPFpwJQFABCSdTFwtLYhSeNH2jX/k0nptpSkpsnVbySDhQb7k40v98//8+6hk5EtV5P/yL/z9GVCVVMQVJkHZZszNIxpGqeXwGR3sI4dz/L+RykNSWFmv///WDMKBIhIymGdgVqFSSUk5UIKi0YnFSzuROuRRNSD7uI4rLOXMz1FWDjWN2ZxjRSK5JRkVx3wkXXK7Hc3BKpP6kENiMGiWEAva6VSjN2vGJTMqqoYsldF2sdAnT11sdURm6X39Dnmf/woYawihWEBggsQEAANJzdMDJ1DszNNYynaMuDCET1Ksl52I+LabrRKlNdLJ8vbAhrb5PvImyRHIuc1v7+FXPaMzX3HmXf1r/PD6+Z29PW3m95o1AioBGUQ2OiUBWQZ/zHDff+nexdmUK6miQQSVOCIs27OwyuiaQ5rzL1jVXcWTd+/uJCJSJAuzco5UvUgokueKqzIQRqb5edtbTIckVcof2CvgWlCgVAToGHcxQwxBJXUERxUUwNFN8//uSZOwAAv5KWtHmEvJgS4tqJMNuzLVhc0YgbdmBni10lZlxLDxp9QYHsVw9v+J7COzv/ggAQAXN8AZ49aS0OYdOAxmuH3IIVZmIhuvfW3iHZHELF1m3CP+KpVW/Hp2OMWhTPyDrF1yhqj50vq36Gp0wTobMep3yOSJa8bI7dmc2XrRBQo78hJWFRp3wvYQlXf/A6ULRKJKd0Flhc2tdTt1He3Y2/oaHjww6zaGAaENCMzRwyf8icZum4zjAqD2hLrVZURylqqqlW+L5zXBKyQEzGZuSQIczK1cNXN0ddku0SLnhFCTQooMkRFLlFHOIY25B3FAASdwmEVXT2qkX6627hBnWYmtkGsYHGwcfM7VbUFJe3L183P8Quf3tlb55mvKqkMICZisZUI9Pq+VbuU6lRDmQ9ClQ6q9iEF3BDPMxjTFVyqZEswkZ32IKoroAAAORTscyKFYVLI9I5XMypdw2q7WyAVoJMapFqgcpmWfcD3zIQXtS8QYJG1JpXUliopyKt5ebUvAZp3n4e9kRFL+vuH/9KjWsvYCwXBag+NTJVP/7kmToAEMRO93RKRruXmkbNy0jXkxBJXdEoGv5aCSsTPWVeEhcqt6jIeIHC9a/aAN+YRAQAUptgbDyPWI0+LDYIBBXaBU2CkSiRvj8d9+DZ0Gndj5njP/18RZeXlE1ldyuYrGYzzEuhMMqFrT9L2d0RE63VmditR72bbrdqduCs1LR1UJ35fCiPQasrEcd421FCHG/KREPaoPHkUImlu3b8FKA2eXjka9FVpfT2ZbsVYrfOaGaMAgCO4Y16dAgVK93uTBiYatG6Z4zZKxXfhyl5c5AKxo54nfU6TlPRMyMGVRYaIRJKKlgCUEKKKct4fSR1E/2EiVJHCtC2yq3NdMn3/1OIAb5FSDJMG2X79mjaV30NEK6QeD5xCMI3fFbHD/41ntSqXh5XmqcR3i2aY7mE2SOqeoCdJfmK241Zh0Nf2v0OG/9hUUkf5xuHAAwBAABV+ZBuIZt6CB61pZORGr40dk1WlMrFMqUi30vkfak9rHofFYV/mb69FKlq5/7ztOCAX3dGWxiAb59GxTW61sHMJRpTbqyJbsdARmgiSurbjn/+5Jk6I4DDivWmw9KYFHpaxc9Il4MfTFgZ7BrwZIl7WiUoXvBkH8G1jDo1HD+VIOvDAIABcrwgZfpQ0rxP9lSSd5KRdX8oHOdDZF54/nL5Nm2qZ1KPebMk80j6aaaStUICvta5A+qJB49NB89cnJs9/TfpH98fFjSyV+f6+PnmcfUKnlpHDz9pio+5ziWVaiygBcAACUnJuEBh/XX7HEaoEKtwfpB43rYf1WvxEBYH6iqhedh5i9eqc2iCe74haiFIUXbata4IaFiI4i7clWTzJr/9d/pZeHxgSVd/JWktDvrou/kh/9y/n8PzAMgAuX/IOgbE9YiH3iQIfMmc3ClSIRmmibR5kE3PHy4ZSeMZ6jDZN23mQwyDc877U3NoKPOAy877uNuODRppa0iijLRDKKZMrub1RjhL1sj0y4WRl/AgZKvXyhdy8zVACAAU59gQInTNInXzVM6WngTesvCDMShSJPTIJ4/qM3JpBZRFE3QZ2rZ7l0uHl9WrQ4xN5pcOzMqEOZ5zIfeYllYIcp6Bk2Z6M7O+rTMCtz/o33OUOoS//uSROmAgxlSV9GPEvBfZ/rDYehcC0kNaUShC5l5pKwo9o14XDDaW8cAEAABTWx9MO+zlpK8fKGCA1z2ZwwYZTLS++W7GBNvGoU+2xBawiTBpSHqtdX1d04yR874TOrmCRDKREOKToUJFI1SG3iTqrZuqCpzvR+acqsx2NMjnHuYrdJa5XbqSJhc4WINoFU9yhBggApyTgAU9YcFOqBufuKzhx6xqNbJmOhAecibQJq9TJbW1qJ4jUtR9hXZ3ExIICb+1VGKounXiTKUdL3Wo8ROXK1Jw8JFFKh++pNNF4tBVIdtTD8QH8Qi40NRIHVDAkR8VJVAIEFJuzhZscVUJfBI2mEN7A9QVYhTssTPTuM4udxIO/73xg0e/t1BBJ0x+xxIVFY5GVkZVcg5e3aVXKpVpQ4cqjUaqDC736qg9iZYQIRAHVDQgR8VIAQASnJKGqom3i8lcR9ZoApbCMImPwlIIf/SNZi7tY1IhvmiRG5ql+2sUNTbr2Nz3Gg4/sqzhsUCFuy8wfon8yQRzlZ9DkcfNb2c4wyE5W1UZasNnX+OEv/7kmTqgALhTFe57RLwZ+lK1z3lXgxZDV7nsKuRWR6s6JQVcqlmzH5p5Ud1gQNgCgEQSCS5oAST81FK95DpWmGMQArLPGOdX7UJQbTJA2v6vqZkFYU736ftRRqUeU1dm+atv/8I/VLKRD7rPm1/xxSKPiMc5+yGOi/++dvVo5rzL79qX3/+iln3DPvbfHK2GyF8uBQUQCAALcuiAGZhSr77isC90ohoHMs9SE4jvCOXU3TiGEdd13SbYu//f10VF/Z0Ry3HoX0JuICCnVis1VGirPs/NHlX5FKQwCirlerJiBCun8xY0jaPo0Uf/GixhoAQIJTlvAWVVNCtNnxp1MCuEKAawYxg8N44NdW5uNG/is1tF87OJlSuiKpgmDlKxHduwmcf1OuNFbLTrxAgoyodKMrGLqaqCR3UcONspiRxRjvxcqFz88+FFRP//YaVGACSQrauBXMq3K3dviQHivHM5/acyortquvxyF6h41WDfq/Oholiu6q2t7leeWWUehVTf9DGMRAHxJM5CbU0gHC7lU7sjEo4rM/1i84nO06nydn/+5JE6wBDE1HXues69GVqa1oxBl+LjV9nRKCt2XiibGj0FXNTqWPPj4qRnTbIsw4yTG/rJlf1BQnygBJAAABywQOSQ85+T/U/H4tQiAwYTvLmALk4SJVIoxzGjkiVs0b+FvKcvlPp71z97+fS6TMfy7sxwjtQ0RQuYvNXVNuHlnL7U9sOMbtLrmfGxr81xey8//K8/xt8xNXOOn/9JEIBNz0f8kEU5aBNNSz6SyHTp8dv0VTLZi4HdDAwIT768wNqcdamnbpbZAmTafpl9cPJpQ2p+ep7c9P/unBRNcNf/0k7dc/OrR5dik/JZvGv/LU6f/WuvRZHEXNx8MulsrTRkmQTzIAQBAEBS4cFnlyh3c8ONmtWmRFwoChdMrllneXbq7394rI6349/iuP+qOwCBKNXXxw4aL3+eWP+isxSaZQ6iaMROIWojIYIu1Asgxd2v5mpgj+rZeOqDIJAIpN3XMFDoor6SdzYjoyipo8whrobGeFdL48aafV1JjRUIEy3V+3yg0hquf/scPX7/4UHqXbr/4x6z/971XuoxbhoVzne//uSROiGA1tLVrnvUvBoCVqjZeheC/lhZuStDdFUGawo951xa/4G2ZFLX/tMjhxhl3cukj6LHuyCY64X4DlEklOcBH2wm0lN4nBIHfPF7KeM1YQf47C7Jusb1taGQHIAzldWJZykMLlWrkxiIg2jsyyOJo3ysapTiIoX23MhT3lKzKJiZwX2kxjOCoEJ+IAdZ1D1MAAEBC8UGhJhh4Jv8dYWpBzWLRxkDwK1uKhq8vYQ8wrrTXyVu3xd/1CsXMcX/jLQNz7/GXyCb5/b72aJD1uRD3EQ1a0zMRDe2t4//e2eM92//73pDCUK3e0Rky2Q2Z2/TXoDCOlREBiQSlJEIuHz9WggfPi2gFXIHR1ZA3sNc1WyJ5FHVQ73yYb6njiNCVjt99Y7XoRNtu5278vD+/nuzXx0vflu/bnlFM0P/rt3ffu/wWToHIw+XdQftLtZCYjPjEM8GLX79a4//EiKBYTn/oEU1dT1NaSbyXqyZuoISBtUBp6NUTeBYlPipGLavRIyVgpaXzBWfThL0Kpl9JTZJDNzh+Z5MzNmqr6rauhWjP/7kkTjAAL3UVtRaEL2V6fraiUFXYyxX2skrM3xmiUsqJWZe4JHUlq0s2IOqjGBMxleGKSmynQa+aZt7BuyPklFJO5osEdoOGszyOXCR7ZI1sY8C62gUVGukuv66AlyP2qc6HV1tUqUKRWStUkEyoymNaiqoOjqc6OjMpxEE4GgkgEVBUyfZAKviqEl7+UTCiCzmuPbePCRmUFJuXfXaeWp8rZubiZU3GhbhwfDj3HKQeW1FjQOajXV7nZsxEbooo3sayEL92fchPrvcy7r3Lr6SucXA6vZlUylcP0VHqxWRRMe5KFLKpHKsvnn/jRRUmUGGpWzAgoqji6mdJbKEZlqOiIyh/Pwbo3NpJ92hxyIgMtIF8VG+nfBypj+fvQeddfoeU5abtK2I/ZtIfUTIYziwsR/gEKrbltjVAYeVl/KegAAC7lyf4VDpKKWIuEbp6awiCkYyZC2KpRs8N0bcjcWkIGQh0Rvlqr3kEegMrD3zwWy+Ht3qOi196xxJxICB0tpWpMoDgRmuZ3KoiJDm7PSQ4qZLS6ncpm2zRBCiA/albL/+5JE4IAC2UtZmSga8lpnG7ohBV3LIWlzRZSt2UQTLiQ0LS+O/xo8rB1hce9DwT9QsEQBAEEu7F0qgCDYfR4GViqawVIBAggAEuURFQfGePWN/ndsRkdK8+dRtf/7zIhDThKH8n1PFVkMFv95msgzWFvlDK6mpW9bv5ZTbWP7593eHV6FUQWedf6kCFf/xTjWzYyvN6/5SppEjIglpkFJJzWgWkwInSf/pZWbeOOkYzAaYoCw7LRO6E5n/16wMEV/vRjVOKhRzIx2o5Bzr1dSEUIEFVRuQhkGihdSvrvzotSPFGUX7tdSscvedBZRo2bbDyOmr4cx2CAAAp3CIqG9JAuN47o5MCczSE6HH3qoevt7Xv5J/IlMzV1Cxr//5lAZ2H/PSUtlUy3aTwm1DzHTvgtNqr9qelS82OXm+o45hd264GsqcS/GPYyRFSENMcHFajCgppySwNA8xwsaWd55CM0D5q475c5m0O56dWlZI1I5567e2pic9LLk2UVWXHseB/Nl11r49Q5KN9fHLzZVjvrmPyBfV6Mfy2Goox7v5vZK//uSRO+AA35NVpnvKvBnB8rXMehcS70peaSgq/lpoeucx6FwGhqwwsFNQq+jENWhiwRAAAlKLyGlm0LtsXTWonNufBsY58EqBRCXHPFVHOWsoFR02WRgmVbumLPR9tMrJFUqLZ6VxMDwVbsSaiOxrKqnMVEogcAlTj6ucqtHVLS1X9mZketsf5g67saY5yt+by6O8tXoEqgyQABElOSVSUXFo0leeRMH5eHrkfqbs0TNWfg/Hujdj6kfZ1vtZvxf/u/7yY/RuMk37UVkSUEBDXM7qiM5gb104wUY/fyAJEejcqJMFZU/JrVlah7LL8yqmUE2t6SGwoKADIKSCU5dJtA9I4otxkwMQ4WcCfl9zzqeqUFUZgPczrUaENepvJSfb0+pbnHZ0vWHL/GcEYOyVuxmuyuczv6GV71XhAMeKd1YO0s7/N0IfJ+yPojUsr0CVQAAC7HxeUcFeeZB6TXk2KSkXMBCsweshHDcErih2UckdPLntmYYalhKoNv0F72Ew3Lv3fvz3frPXSyubz1nVZbKEgKMJGB7q0QUJ4x6Hohimf/7kkTnAALoQFq5DVrkZ+lKxz5HXovxNWLmPEvRXyvs6MaJurUq1nBFSf3FEOyutfQNt68L1b+3h1Prd2pAACk/knHBvGVxvJZm5OYoUIF0rKuWMw42dudy+LdKMTqJnrlk18/cbfhqTsdc/8i2Q5wp/0oHcv1JMZC30Mm7h7V9zklD1RfKLt/rZWzeVhsGmhMX+kYQAJTl1qExc0CKI4IaWeDuPsJYKSRKI1kvOnViwdNQxqbIy6qvuulKB92xviQwTL+tJhbfzsHwR2bpbDodOS7PiNB5hIXUr1cesXClWiOwmjo0m22jGERSIDpyDBZw+F+s6Anl0kCBKScm5FLbUOotMxZa6nCV6x60yfYij/YjMh4vc25k7X7/eiiaEw/dM5qIExAJh6RzM7O4KHxZiK2uwcXpROArnFLM2I1IYQOpHnOHxEYYYr0Zo1XSyStpYcTJd0jmR4Pg88ulAwAAElyb/Vip1CLlBYluC3XGJrQHlmj81Vltc6ElnvHTSvR8yr/tX8sUD/P8/+/n7v/X3x2WNHxv71O0dcbu13d4yL7/+5Jk54ADUkzVmxgq8FYJmvMx4l4MtUdk5LSr0ZOlbNxllXrSru+/cqzJuH+vdeIictmrWLkSBM5lyfap6OaEBBkFJuW7CbRpI+QxdYpOi6qzh4JpwxZH7jRvrccEgsW7J0iVk9WRQ4DqRtOg2n29XipmqrWc0hDoLWF0IHRFRArmoainHAqIsFGySnRT0ij8gJxCAApNyc2CBOLAFmbJoKNUUEoPgpg1SRPyIDIIZr7UyQggVJ7S08vL39vF3UyOEd3un/avAe70uTOChDw9itijgAoIFFNXO1U9I1BOkCxDkhv5qXSazijha6H7Opq6lPmsfUcoBAAlNy/RJeCAhyopMJwKJEwdamfa0KoYQbGZnTm5xeoPs2Tw2T9/b4qrmHHn3dJl+ELKTPksBoISlkclTGpFFqlYJX1jS14xMVl280PhpzZWaOXdUWPWOoacizF0AANN1UIohNyS1lNi0whHNGJrrm9Mjfzm77DPMx0v1do2PQJiI5DRmjaKc4Cg6m2T+cif+HiYY9nTWmF+lRClpG+jFe6iipmPpDGe7f5d//uSZOEAAvpE2VHrMuBTiKuKFOVcjHldZuSgbdGIq6zcZY27LD9VKxzHdOhCxlL3AqiA9DXd0I6X+lAQAAlJSWug8QBTM2gNDUh3PCnt9Q9+QDrl3Ig740c1i9Ciqub0QzsgmjNszqhQmnocRS9kAEIGOdiHn+uaGj+bw6pH77yi3/V7wuERfChUOjngGVvZBJKLc8OIcQNgAiGDCkbgaMmgoKzp83/OEQ8dME55EvUABI00kaaJPUSCGE+/Kt91AkqI7rf4NHClbRViyIOqGV4Y+1uuq//mESv/reqGnY1Jj74g+sQDAwD6RyJA++9CSAgdrUgMJFEp2VkIR6YwtKbzEPMYRh8D5lDZvUNlVRDBo131E5kbLahoamyuouotm6+q+qdzbtkLjhQaLjhgDBYVGYwUHPNInCVMQ+lV9fdvaX1/pX99jZ05v033+Xf5sgyeI9Kv0SK76fjEd52SveBQcWPmQGAUFJtyBcTjLXdGrUQo3CmOGg0rikp6oZBPuo56QXtTtZvpg+CcrOlhmQjYFCNIKITVRhJmcJzmb81yJf/7kkTjjAL+OFoZLELmVUSrFyVlSsyNE2xjJQuRwa7s3MWhuj+kUbz1I845JUFmHQRGPBUShXSP1AcwTFQMcBqO+D8G96k7DNFQyECVSAeZu+eOUHnYY7lGPzec0VMWNI8erGHjjUoFFz1EXvoIdpNXDStKMlqSGtO5h/uam1u76+JiTXHjRwXedFzrb1LIdTKFagnhlJJSSd5Ig1Qa1pZaoJQmqrJI0mnvzOmztPFrs3JDtyi3dX2OxcL9f63wrf/y0zlXGKJfa2ceu1N4Zo73E2NXrMU9/NaJ1fL5k+9jMaGiH12vY8Z/2qf9QcJ5is76gr/mCfwLaYaWUkIkp2l01Kk+bQQpc7olXQMSd9+Pyr1igzNNI96A0X+yLatCcEGc/fqi7XdZ9O3/b3W10TT3lKGdpkKQ5JTsJgV8IewKCVcap/ZSh0VAZ4HyADAAAJNu47icj6cWJYc4vRTKXkwgoBS08yc+4iPpnUXpNlu35ZiHRPyqpIt6T0SosPg+dLvFqrgYehl0793KrZEDryXkTIwYZJHvG8vMq0V42/O21+v/+5Jk3YACj0Hd0SMa5FomuwEx6FwMuTF7RKTL+Uwi72iTCXf/7PazzMi+8GMDy1wsAe1v/2DzKAJACQCm3ImKjiZYMicrwsIUZgR2Yyd3NNLNRLyRco2ybbcpF0Jz+ciKARlLll44KwzxRZ8MALV9D+M7IjYG/okWV23au8OU/BQXFTJ0wIknQktsClAxW7lHcVNgEwkpIlttOeDhttsUPB98X9XmKnmlnGH1QZq33sdTG3WKjTwdkHxV4pEEqdDn+XZWmqYcNNuq4i7IPZhHmavaHFjR0X9/Xx//8n9mE1/1jRwRuY3+fNGW/njA1RUYSEkknXkxdLgCw1P8Do93JKlWf/vm4LQXcp78p8zoukJYHIw+1Wx3i/3urp82VE33DO/3YqYbtm/1dRkw7xtI5sgb///vP1HN/5ecvRA1CypYqAARA1RLoaIip3FKAYASm5dYkX8ojo22oJrIOxASCBACYcgZyHwHnUCghe7fCOoHpLCis+4pC/N/XIEDbj5QyNdSyPzRg3b9L8jiz/0IQPlXl6sQ0CJpDVw89me61Fcy//uSZOoAA089W1HpQuZbh3tqJSNci2UNg6QhC7F8Ie9oYxl2XiXv//8CSxEFJqS3IYpUtuLtfaUNc8iBGgV2pbtIdUzvXulXvX6sP7WfOooN2Wl78zMS5rnpDeCItJqyN6nq1oU8GqlCz4fOaxv80VAwyCoFQuy3AFDZMMgqrX8dVM0tKoIVZs644rQTRjjQjYgASGtbDIymJ3PRZJb2hbqspAJk03OSTYeS56pU3yq3kL/MRF2wAyosfw1VCdq1rDO9EMc9WxbvVwzXUx3SHHC63ZSP+BK+lCTof7RSuP1ECEAglOC4EwsTSTVQceHS5YvA9S8uTtszvOKu7N0nln7Y56zXMLG5FBGjSybh/cOeDXZ1XGnXVnPAysGooypXueg9bXTbcDCbTC6ZXih2XuOIDNMcrfMTXqugu42hEWiCboVVAAAIgpuXex4Fh2KyjTDDOASCC5sZUKNU1UFRUeOFVPWpKDle2hadokl653q4djxkf30/0ovXCyjPRjIs3d83TNKRNPMJbwm+kI9HkDguLEd39ytTe3/0sFGqEQF3dv/7kkTpAALSPlw5IxrmWme7Vz0jXMuI+3DEpQu5iSfsXMeVeqhhNpVgaMAgAApy0+RGi5GpdfSh16MFomI2DhBXqdTvmet63wpHubL2sQsU+NfW5EOjz/Gc+f3zjqqLdDo3+Gh4dVmfi8nSBPStF2ixNDa0FZtbvWWiyY69mGG1Kz/8xJvx8zNUEyeKhfiwEPp5twNUAAk5boMC+SzEnokqAj/hpApoqcLGRUowyCeoPaoL7xMD05lpXxQe3ayNNH19lRlOgdyFCO3Mjm3M9jlAWK/WhHcOZF7KUSFILTevZyui/qVS3LEm+IcpuYuCDJ1kEpN2yjMNlG6cpnvTDXUZhigchwFRMWWIpnjxfOTpfObOqkeeomKvWitHR1irxISIb6o5SDw0wkd/WPJ71xp1a+sVQpCHdnbS7Om/+7F+8pVESIqm+iiJ38zUGsIAAFuNqC1rAHoNSDkEaY2Ufp0QFOyAUMVoegp+ae3BuVpNypP6h6emYAp9RiejzIsOazw7exw7Ywo7PN8JMZkgIZ5VSyGh8DL9LsLCCVj/iAi6fJX/+5JE7giDI0tb0ShC9mqJWxc96F7LfVtoZhxN2XOpLNz2lXsrjWp/zMT+6Hb/iDDvX+sEACKTdkgr6MPN6t5hTFvVNV4SQdS/IuIOcruJqW+oNd+vvjeqW346pn+cKWPAnzimzGR40JkShWx9xIeLMyFelRI6pafSogVT/JRhtq/xUeUjN+yFf/kEhB8voLHX7lIABSbklFiPJ2slxMiKjz+T7okCpiIiks08Gs+mKXv3nljf4jqdSzfy+aF/8Mbv/+WasiI5mfNllVwYccszdTyonMGKW554iDhi/fJjUiTm/dXGqqr/U85f/JhGVqBQDHetBLAElBOaA4QrVYZK9TwtskGChDtSSQOTb6iMeA9arW/VqreamnzoWcd8UiBZEgUizU6PXEZG0hlO4YhPMu2ObhJ/5+1h7f+4IGGY6W/yyCj///asft/wcc/gYE4BAuXWCD2GCPZUjGIS8G2H2dECMAuv15agzxkUpTL0HzjJmxvWNP82GWdn/QykXVt7SByrX/0jNxuGG/xqJxuX+qKyGDpt5lD7EjBFX/PGxZP+//uSROkMgxhMVpn4KvBgShsHPeVejCUrYme869FtqG0oxY1+YRsZ+ahN2/41l/EYcR5hgABRbdFQXhyqZZRN0QznGsXQkUxbS94LjVmu7iVtu6p/z/rcS1/dzjX+/6LvH/yVKFMIi4SFelUzyJxumeYo+eha8vU33M9dTCpNv6KKDJ3Z6GWS/+aaWJeb8GkEABb8AN+SwK0nA8k8ggzE46DG4To2isOaUyLsRYoiZFYggxWKhA5Yd03JcbBJtQK5FCuyVEsDGlX9dUBF/0BBIPG0u0UVwsEtTZomif9xVS/2FA6BTX+fcqfrIZ0/nDg0b0JBgAQCJd366AfaLUErEsDeS5eC8QDoBRDUUkFd0caxH0132z3Y9tmdapdsjU3tGrv6HnUVRmecqvjYr0JVMRVe1ylikrddXRQFF/ZNA6LML/yoAwgU3GVi6usXJN4Pv0SlAABVvYSBTM8Zc/eTuQOzZJJmMMt2fEjA6j8YzUCy2xP14ayrzEclUkxl9ajtwZSY4abBLrVtnUbCsSyznlzipK44HDYbaJU5jxPLvb5xR//7kkToDAMGTFcZ7zrwXUmLBz3nXsxxQ1pHxKvRfKErnPeVcC6/pUdIv/sud/QXiSRc/rmjg9DXu9BhfScFQCSk5cMUy4/F0JgoWoMpQkIe3j2j/0ltk/ptntHkk/9rrhi3rDDnGKf7jM+/ncoOXQOB8T1Sj3G515rePGFhk29N2U835vVpqf5c9n/mmHbf6J/5GvpPiooBNsrVki2BMbRPN4ew3YGsNg/Tm33vAfxqT6SU5Ct687YVDg/1AbrVzE8WCiP/qvKFEH/I/W8aDxN/fxMU5DNVekTLApEUe19VM4hpRYuRPKBEP36X9QUPVNHFVhjg8CAndxJ+S2lZQHcVFkQ6MIgdAI9tnixdy0r065duhYtNr5yupouqMD6bS0HwkI+jNuNDC+uY8qUGr76OqFR81/1xFo6p6SKKe31NJA/4FG+HRj4nHOHhhSYVmJRTTl5OhgbRrKum1IbVZYaWVWxhm66hM1q0HU5wvHHFq9VMvOB7O3LqhlxSd1f/a3kuV8bxcJBCs98cDE1HGVT/8qlx6f8UPQImX/+EQekTHLv/+5Jk5oDDSkTWGxg64FfqGwMx516L8ONvJjELsVue7AzHnXDRCH4oKGQ/Sbny9PwlS9oKKWdgt8anZABDIqtlgZvrbWjZRGR949QP4QowwliJUkqbOcWs6pJIw86Q1YsTap6jJkK+ZZggAQV5FxuhTJCp/ZozLp5WFEIEIv90iNCTL0QCBBRhi/3NNzJLEQsOBiDNwRA6dIAJ/2iUCogC3HbYg+PdGE2RfBiISTmtZhzlMg23V1FGPCcK3E8U83lNfM+tgpStero0oEGBzIu7Kws7blD1KkgJndlKUEjEoYU2YpVP9fe2jq7wwkpAFtfKKejbEeoDgkBiFIlEop2gAUW44tRgrB7ClYeR9A/Z66PTLOB4OWyWXB5n2QI/8s9JOO6pLJMCPtutFOGf/dyozzlPPSFKWdyPZXPVCtmh0I3q9DLJuejQb7FLm6CaH1kMHAACSnF4TVoX2kk6hT5allXBZkgaJ0x33lTE8poJmmmvfnmm8iLG1P/LI9l1TcdWRa7g/X+vWBb/HPdC7D4KHO9CSmmsxgpHjs01J11mHIdb//uSROmAA1tXXVErQ35iqZtJMaNfy0VBbOSgS9FrqG40NYl+Qyf0+rkOs/aju04xS2rZf2XKHv/dspduUYg4CgUUm5UwMVWM7tXupHSYZZuChTS/JLNPvFtz621NuvXWfurZnMCqof7gPfDc76n1lnZqlHeqWNYwQiKDocmxiuR9XbhWDGQzvRhwbGd36uGS2l903aVKa1FjaKnK0nLgGUgkAlzw3bP7lRalskPbp5spBzuL9tlvHtmE/noxsu4zAiS1tv01/S0aIdLHXF8os6CATANv3Kqji9b5x4eP1VudxBKr0q4qZXb6igZNNX1IRW1LlnK0ZyvULeUgUaVL5AigBApOW+THzh+vPRm11o8G2n5WSuAmomRjsU7Jq9lRMu7azklFMVcgMbItzwTHcHnRNe05P++pY0WHp7s4mo500sxpioC0/Sh0dvkFgKppa+Mee+/ZCD4z6PVsu5aRdlIRBGUE25dohhAj66aMwsesVBwGC4s7kZeSL+Otiaskk8G7/Hf8jAi65pRTOhgRRvyVBCVft5wxftSwNgbvv8WUG//7kETnCINVW9eZ7zt0YQl7Fz3iXowxQ2rmPKvxfiur3YWVur/UEdiF/q5AbP/KGCR3ZPiC4xgD8h1//gD0GU3LUoAFV9SIobiMKLkhASn79YXMgV2ej9gI5pMT+L4K/uwnf+VKwgAeEGNypxWtB9FfWpjxw4/2o46XGjno9DLWHyGu3WOnJf6GDB4JMPS6WHEYgUSNyy3CG5YnAAKTjkGCdx0rI9k3DI400bGFlaTVXN4Fe8gX79VZhxNyvdz51DIxb5fbx9fyQfrGfn8w4z6PVAjKP/HUHTirNR6OhrP/6Hs/6zyyr+lCy0/zTiJ/5pYmp7ZYUEggkW6AJTdAWlZTV0SywuWh2C1pM+tX1JiNiuHr4vj1/nE+M6xb9IqK2pO9fLzTN5ZR8g+PKSNf1XECnPt6HnIRvR+eOkFJp/UNUb8oPGupjfMyOv9CseI2boyygHUymgAUm7OKo31lwL6vLpWnrRuBglFyOotyYnKLR/SUjd1pj6UUa6LVZkXDVq2M2j48KybU7YrDzP9SpqKmd3NNFo4Wb+SOHAt+inlSCP/7kkTfAALJS1tRKBL2XufbJzGHXIs5QV5nvOvRgyjspMedfnf88y3+SPFr/PIzS4rNOHtIAxMgopJOYGSd3nI8dQDaG5UDbepe31eldYr12ja/O97zeFN/BWq/0rl/C1/dgjuoN1fTQKcIo4vn+gGDFlebaphLs39Ayq2pNHNQv6Vd5v8wkZtb5jN2qc9+AAhKbjcTghcERVpMYEv1gkg0pxIGJnO2OkdyPv9FJqq3SEYqrtN47LUpBhcj2W6VbagD3Vd23YorB5bFwIMTtq0RhiIO0vl8LSHMCOO89IujNZ0LElf9akjLVRelcrWfT/3TQMz31G6Rgio94CDvxP1uSCPlAAEk4DtAIEMftBlnmplSSdafv4SQCBSSkqXaWlklPSSb6RkMX+7vP9aqxP/uP5Ff/eOWcUz3+OQxGjRXr58XFBmD4OBEM8U/9hY43nq+9pNPH///uq6cr6KXoV//1aV1//6OOd3+5u7odVUEAAC037ACMiQKpZHiYEJHC2qiCho2AKFk9Txdr2p6Ou8nz8b3+mVJanlbppNVBMbeeuz/+5JE5IwC3VJYme069FrJa1ox4l/OnQFSbGGrgail6wz8IXuCp2+expo1Gpi28oJikRxksW5UrKiEub/oOlhWb/LjolsfrWd8TAN26oik0aNiJBRTkos0c7gMgoq8+etlHug3F5Hf+2Xu9fa4t5P/8Nb/32yQf902uVEqtVzed1Gz/uzmDxpRLekbDYfs3VaKKRFX+KBaYC8Hpv5ZhLa/rWekt/QwtI/Zqln4+UYCEAktSRfEaS7VlRxnkk+HhCBkGqjjRA5RRUOZkQmTx+8ko0zeSfdbkxiWc7x1EdQ4HCJXoaLh6v7lUUD6MzrFXQ43/vs2mjEAhT6TIYQdCs6oyFQ7yikIxXu9wk8uAEIABJbklmEqoGqTYB1NAdB8LqNQPvplaB7ls8/sKUaZlRO+aksCJvG1zM3iA7zx/M4uRMf/FIQSev8bVNXLXN38TtBt38fQsowQeO5lUxqDxAAAsdLXSKXKMGWf5dUAIAQUk3LdE0YXmokXVFzM+tWM44I3Ytlz2RZlG2lkdwuQMygcLe6vxbd7rXM7uAiZ8/RMME////uSZNiEAwM+VznvOuBcqosnJedei70rY0esq9F5omyolaFydkdQIy86hG0puRTzzivuefqTCFRj9ESrahwkQvcO5jGA6bhjKAMNN1gNAVG8RhKQ1wjMwVEozswyICzrdMf1ZZTtwIq2qJr9bUXszvKBujEFGSJmET9spGCxguRVWc5zuYcO3RnZCqhGdPZCNO1s7ILOKm/ARNSoIB3jwD/uTGiho3/zDJ7f/QEAABSUNQm6rnaYrY1Q2y0B2Pt5FfYQm/TD1+iNSNrFqstr+h+Wm1u8G+DO4UDuTqQmJoOPdV8q2+qN/ozVcTkKYh7yKhyOSp3VxpZwdEIQ7YuzqKBSEKYKTcluGUJuEDAbqGcg8PgKMAYUoHRMjqAgRHh34wY35GYKOx/Hf1iJlCd5aYxjP8lPW//Tc5gypAxaZbyohPELQoZb6WYQRXkS9bNwR6AxwBQhmfYHtYR6Vbf/ebVaZ2gSkSlOSFMs8o3kzKBBRotLzM6kSdlyZ2dkCfnInQgmVxqh5nWcIMNElUUFo06u9KvtohJGJVqui0WmqeiM4//7kmTagAL9SlrR6Rr0X2frRhmFXcp492LnvKuBgyaudDKNexiibBsLCYBCc5NOnyEm/75Mwa3Ilw+y00KninHLd7AeYRaLSVxjRJFHJZhEw0LHDxiLzt5Nz3TI/VDMEDDkd1fl3M3mV4WCTPhnl7AdoyoOkQEZmbyFBTuZ8zRjmHwd4NZon+/M/u43bH6w18cu/94SAAEAAAU3B00EDmZ2J/uA+mfKEgyeULAKQyGG6+hDv1l0EFCQsmoau1uujV7fQfwQXy9e29xMQkupddPEZy2MdKFj8xpZ7Y4vxUSj9o77jZymo06qRfDAS/ha8EBlMQgAEt27eAEwh9mMIEQgc4gjgflI9+q/+fSH//6LTfs1/zjJsZrWKNStJy9ClDyRooEQbAwEeiPXl60Hwpg1bELEDcSl4f/v/v6tn/+1AkAACU7y1DgaXJwj7VmzyujXEjEJiYdkoesUmpXGDWJxNNTfFYuV1OlXJoK76SfCgTkRV9XTHnVBZtoj11tRSXkdzSbFS2L1mylJkwkCeszE6GqJVZ9JQ7CjlW+0rGJ7LED/+5Jk34ACuUBfUMIq7FsIu90Mo11LZO1rR6zLiT0WrrQ0DTFor/+KCQV+AAAEAACHf3A1lnF3oAuihPoDy50JUG1Oyt6q1NHu2r1vPrc3Tpyt7UpX+2rxpCJMrLSUytqm02ruzLoX8pElLhne3zpU/9WVdwyMsJnZHdG1pi5HA5akxY5NTIQCiKEF/tyMYAAkpwTRMCpYfA3Os0kkzS4yT7VDbk3OM5L+dXtMV3D0lK/6y2RfF/us6ysavdvvsuZKv/NR/qLiqRpJxR4CVN7yF475pbGpAQLoIimwhuD+kQS7Zn/QVQzefsiV/rhiERCpAFJygRuG4eILwmDEDxvCAJCoEEuxUVkzFIXYcLY6D4aIpiKWp/2/8s5WOljLmK4VkdTulCEOdph/vmd/pRxRDllqzldlMjSG5RLRgXQy/1gCUb5ug4l/XwECKZiSkknrHUPxRdnE2j6BNqIzpif3mktu7pucCP4oYqsjX/6vLPsPI+pd+nj/bqpkurrXesi2eXhO7viZqpgZTiMWnkqTjZIvevd7mRZkJzgou/hDV3/6//uSZPAIA0lJ2jnpGvZjaRs6JYNeS+SvamYkyZlwpO4oY4l7Bt33xE5cHIyAAzWaOlAMJBCIBIAKlNP2BQoYUXHfS3YhyHQ7zTg4C8zMj1o/tj2ip/tkgv/swIUyYuqW+Xr1Wu/3+Ks1Xpqi3VEaxiswSFzlcx1KR1JdSkusVaTqdjdreuh6Jfr/V4AEIoBRSTtliF0Wb41g3KzY88Jh/0adjRe1HzAp9ildtz5q2PkbF9jLu1SC+MqRC1EWa08nVzWEouv0pCEMbs8nFtIKrAmZpxYnmUNssrP6Q3/WId1LJsv6c//zgsZqe9XKJSSSeWwhcZC42ipCY2hs+OHiwZvmlDoeWfakSMp6Q37bno1bKcmCtpu7IFNeNKpC1ZYMrnk6mS+TxfPiqyRA/ebAzqqFsneEs36RZfD/6n8Zj3UjU7/04V8W4AHCW0o5EAAU27dY8j+DAe84gg/IOx1hkEuaKG6mXhTgZUQKj+L3zBfIYx4tgpeKMjqECVUIwHDsOtzpEbl+a55pY72Hw+Un1zKgbODARwkDE78MTOWgz8d+S//7kmTrAAMsP97RKTLuWek7nSUFX8vdZXlEIG3xiivvaJQNv2iYBQh+viIGBvf+iCUnJcLg/rD0RFTY3HpeQmrggLgkHMzEXuq2KCU1sXGQdv1/uQEuEM0PcUpIQc+qxvDamJFCHiHv1I7bHnLC8xNJleG/Zn0mxCpAwxG4o1Tbylukv9/Q3KHB/zP2rGRC4UhQAUnLooEEMD7SdLjjyAEasfrFFRZXaa2qa6hr22phiFTeySrQTMuMbeawuxF6UQXgiJu5h41tMj+cM9Dp+ee5mf5kVfNVw9n4qPt8eGaX7E5fihN7lZgo7//wHSMibAbbbccmIIAGFUDAYQAwwcO/LrzV41nNQkaaOkAIEUSNvNmnmY4m3CtpLSy9M6RSXGUfy6uewqEUNLG3KUpUmzbXz2iy6xfp1Z8nG3Nk57RaFY9diFYGUaq8dmr3TbhSKRLc2WBEG3aRI7M8RLHayYZkUlmPYphxmPMm9ceRoQhlCipqy9dt9wnNrYsxB27jK/bpK3jUIYQHx7LHJO5SHs16PeXfuiDChVx6ddEHvbxBjkH/+5JE6YADAkDcOSga5mDoO0MtI1zLoQNu5KxrmYYgMDQ0IXfFdxco1CRqI5kceW3NnAMAkElU0khe7DoaKosQnVMQl4HY2CRkIkrXJQVN7vOuDoGAuPWpl5qORCrpZS/jLH1M1Xqq1cQ8/OtKjiiJJaQ6vCnDhPJ0NNFUKuY1vdUZKnS42u9j+jrBIGhVkEpuWwBuTe9bi32y8e8GVUDDEOydLR74zM27AodP/bvT6Vbazci8ByMTdynV2MKsqPY6nILMhDOZ0dKIPZrNupKIMHqyxOUeJspavSou1qeNch0h4a5etg+nFCgC3eISgBYeJPTl04LY4XE5HG3TBDNOWO6mrDkMu7s+mGgVolsEBWWmNNhgQ87dl8tqCYi83VTMML2Y8jqjOkVdD7DQEwv8jItiBAoc7vDYWNC6nOulIr/lwH1scvWIQrTVAgUIAEklw6sFu+REQwOsYaAKmVI1Pxe3krhj+IqFZWi5Uh22zfWqvGRSWIJQpUTb6jHEqA+jVU6wkVJNJLXLLTlliz3P9SmovAze+cQolev6/uP//6xk//uSZOiAAwVTWxksKvZbJ7uHGQhdi4kzauYYq9GEpmwMxg14uXQT9FQYQgUVAEEpyC4yzppw00eYcWBSs1tGudg7FVKbHPcSDxlZLBOXmo5f9vptV416qyDkqJueZv5hv9rGPUvSy16rTWGyR6z/8cncbfSnOQJUmKzHZD7Rqb+bNxkxPIykE3/UZAAAkkhN27JikhVnXMN40R3PBcnRpLdA3SVkRmrRK9aKu9cRBCrfsL/NCI4r/3/xdf6dwyHmGxMcxBSiIyOs1y/biGw9//qfdv7/YBGmr3rH0HYNHxId2lzF0M+mcDwABAFAFOS1SCY3csJvkkF9SJwWVsfTNtTWzU8tjPKSDPhpZNIeaQJ3/2Pt/+z0ChvxrTGEBBn+6KoodDuratlFyKxvQsWY55T0FykFjHkeZxokYTMhifGUx+r25wPKAABK3aI1sRYazNNGYKsFx8k72mHcEQJbGFgM5cJRDp5Dyabn3DgMkWz+A2JXaa8WtXz9A6YDCRWZUDoUJh9QkHAKIWfYjCQ8Vd3do0853XLchySBY1/6szF3f//7kmTqgALoSttRK0L8YMm7aiVoX4vFC2lHpQuRdiXsqMSVehK3bb+K0YpP7LUAAEACQUnLJ6IbMlt9QTXxXUbPxxxPzp/TvNvvS9HJt0ySTdznYdvTFWC8xdTEXL7hzEf+z8H3dXVRMbVVos/SxuN6WLrr+6iK/+BnOD1oSJ78mzaxXbtNCoE0UUUk7jWBOlokBDlDHafcwyxo5YkShkCVD7i8pVcRnCt2OujU1Epdf2jx2WppsVDDrxYLHiY6NoYUUSYVRGOdtDqYHRCizhWImixzsYxHwiQn1q6PPm/QQfv82/11EmlODgkpFO+wATcYa0pH+suIOMVUHCIdBlM7Kq8WOGRPZUqIiY7vVMLWO5EYIHqNQIiUXRrDh5ZBwRDSRNzzG0OV7vc61cv/xQYXjfKehednfQkOP+mn6048xfhVEAAAS3IuSUCYpuKW56hiYS6Gn2JQSGj0CwS80rRLgGYzvZn7u+DpXc7p3Zn6LuipOye65pFVP3auwYR977Mh5pqnTkVDXLqXNLGvyA+WMOK7aOTJ7+VMlzG/6mnf9h3/+5Jk7IADKz3WGw8q4FfHuxoxiFyMTVtxRaCt8War7dxinb+8pqAcuAQCptAKQgLK38gepX8CyB3INphecEoIAOKDgmDpsogPjM3rPxu5HsEF1JWxuKY4VBjHDsVlIZBtIPZe//KuI4lPm4trr+piLgei1Cfy3PzX3kBKwMCSSasFBbVymhrkzxZaA1AEBAC8CEanCxAYsGQ6P/CT7ql5kzb5iwB5OHv8XtSkulwn3USSNCh3ckcMARNi3HjWr2BstxHHEdiNbVzc/vCz8fSJBxC1PTf9HQdx/8j7FDGS68oDbVusFBxXgdiAAUneIKFgg2UxbbmobMLpbZ/qgix64VU7QfyWVdH+2ZGUQrEGTwvBYFhgj1+IeObrBRfTZ0TBoeYr+hywju5E9M9dntkhkcgBUpZl6EDnL+fQIBFoBX2pEYRfVWxJuHyRzoUAICBDmimBXjvQ2hzBXzlMLxpgCEubRDF3qcrM7MCIuwXL/Cwr9rWnUfeI5Dt6lfYYbyPp5iDKef+c5XcphUVdSMjq7EEBrFks/zI6/dhijxRDvo7y//uSRO6Awx1Q17nsOvRip7qzYWhcC+j3ZyY9C7GIH2sNh41wkZ/40UF721FbxM2R/SwbBA0mv0icgoBKblkIeYY6lzGWGJz20rIQoI9moE5tGHygixCzUa2486/a99t5v47a588fXf0vDSEU19QOjcvloGy63up0TdT1y10u9f3zOS8pd/p+1cX//yX6OzdeWtlZ9QIAACXLUySoWQUcRIlyzU5VYrBhDRljL8edbhHcmoCNTeFjevFp75gkstSXeHu9rZClLvRPH905ov2yurvY09ccc8xWUOq/l/UVb2vY5l8sqYmL//XijxlmTDVWQUHFAkfOK6FjgwRGFFb4S8BQ3XFRCxc4udNrP0Lg6UhAayFE6moJRfHIuqcYV/txcEiqsKB6VGpj1Uf1r1HfFPK3WOGW8R4y6u7nj79GFx7nd/Rd8Cl63//BYRGcMOrb9P/3k7mVDhoYJJyTbo6kacK2Ui5D0mEuHM3vlE17ePX/72Ag11Re5fQ6EqfkAaVY1A2fdegmPYdm0doQKCvWZC2KqGUglyWOIJ/Ed5Wf0Wn+Zv/7kkTpgANOS1a57yrwW2orFz0IXoyk+1znvWuBcCstJMGhv4uwZUl/ipADnG+gGuJJONOSOXfFuOgnOEHwVGj8jJvjOAY/NS0q9QpCcrMfaXr+M2e6OHnaS7RWMFJB885Zm/+TGNRnuOKsmzdIHpUNsxF8//fY6q/hSL1fL/Ilg4fDv/4PU8gPtsAFvTIYNQ3WAJLvlEflsZCgdI64fsQjdc0a8KS5Bkpoa2osD5SVsISjC61vNlfw+F/giK/7zWN7TFNmERY0nVDzkc4ujzUf/P6P1PJCYuTHvzy6Ea/6scWn4iCcoQYp5kkU9QAABdw7hXwBCb/Hed5hoedpwnAcBuH26Hk6fljVfnU4rTy7T5f+77Wr1WfXkmk//xcf+DiTKUIY1urriraUESr6r/xhSON+r9JY64ju6/Wnj/n1LZTYj44rsuyzrjjzYhdpIn1HbRYFE2Qinbfutk+cGLrL06OHGZFQ7EAQ7k/xomDIW5G8VHdCVaofIqrsVWKJlKtXMJndxMTFxQhaF5nlR0Zm7nZzzvPIoDEFTvpR0JP/kDr/+5JE5QACtkvc0MYq9FuIa+0ZCF3MXS1eRi1L0Zuiqoz3oXAsUSy1QbJxGHwwcAnmQEGlL7qIwqRPObh5tIy2ekjEIDdbRkxQwUI54YPRBCUTjl7MVHNphicO41Ffp+kQQIiLRubGrrL8K1jiwkDkYddwk8ysjGMW5vp7S6nSKvl6SIv3fgiBUyhj5G5blxPIz2VKOU9TyQFBCgApuXW4bN+KB7kH05N40eOLZXQAyTZppJCizd2fi7c47aIo+mP4OoqwvzpQtSvnyjHHfth/TT88vhhKCEgCsWZKINdDT/mOZLSt/Iyhof/UwozgNheB/7ASiWbiSaac/x9ZExylgSATvAXDAC4dQpVsEjO7qIvf7D3TaP/5r+TJmVk90sfc6ZhTFP7djtWLu0fiq6Cj/O5r90bhHGBMKADbzL4SXW/2wjmZzXIyrbjeThPQ/4ooYSoFJliiSi5WLND6kRNV6Q+Pg7p/1sZu7X7W76kHwLUcb2KK9zKUd/irczS5t1HNfeNFhw2v6UdEiFm/Md1MDEV/meebSrpP5KAcIiCIe6T///uSROYAAtpL3VDFKvRm5+rDYYhcC01fb0SUbdl/rS+0ZA2/JBSFcvP9tq0nKEAGbA4fbxUDvw6qoJQRJRTroC5o4ljk9WZMt53dfEHzVjGS93HuKxkPFF1HC5W0dQ1r9F+Z1GpdR8peiOIrInqrIwwR6fmEuOIia9Y45oxxloM+LDB5ZJ7vH8XTVwzf1sWKwPfoGesDvw7AAAApO1YsVHtDDNMgMfcFzx7vrbFQUDQRbQd8V+HAxt7jrMt3qn4mOJ7P2Kn6Y8YrN/ZBT/SaivbwtCer/1kAqd+YTCgwISSlv8BOnmrm47uvC4vZruNuhvQgDrJrr/yA9K3uJ4ntmjyH6GPdbe+Ir9HR4QZUu1GRWERApmOek7g4TFzWejBpBQjnQ7XjCyHp6GMUrGNmcRFxjKojf9JRTQAAAZaVmxJ0OI0NAcrHB6TUZGhQeVwVZ77NYlayJbLGcOlKEa0oH2fGNU1I+cB09NGwaNVZ8Kejl9BR0h47E3CzEalw8D0XC5ni8Bfl4+dJGdzh2J+eLxz89OF49/y8aFi70lPUZMp1L//7kmTmgAMZTFzQyUL8YAmLehloX4hw9WTkoKuRdCgt6JQVe/MSgFwT3EC/iAEHZcTGARy58DCAAAAu2SMTFHtmp1NmkOEmu+ZfJSAOQFiRaIPBfeOTP+41yTP6412l+7Jqelp7l5w5ZZ7Uzo7dh9IOGgoccpihv+qAuHg3VW29thsE/PMrn9Z18d3/DZLX1LHb28NOvf//DYM4acafeEjzjLKgcB8COc0iG/qDCCKjAppu3dhcctgRXjL6AWAWDQ6O6spHGZAxlO+71CpFp9+gjhsUZ1OLHTnNEIJ4h1PdqLUYocv5yGGfOszKarnvWsxHL/7yYKAkdLXPmlCXNfygNt/yR53WJfMEdFIACESiSS50CMSUgHqlTUB/Ho0Ont93HRVqGz+Y7qTjY6vfXLWALD3x2rORigMCoz3Ymo8ZUv7nIjX6qhXKUxEZDFOQQOqnd80xAO5zOZFckhjbG53nFaXUD/QEamf9GFyKBWiSSSpJ6yMOP1/Or32V1Yi4/VXdsgdi0MrsyHYXJktcBgdhnV874mQMUc9Wv9zF7/lUxWf/+5JE84AD5j3UGxhq4HWn+oNjC1wLyQ9tRKFLmYMlbOiVlX8RZGM6YMUO/pcjOzHQU7oZyMIHMpb6YkER17q+q7JZxyAMAO//ojt6ogMhxhQk9ma0koJt3a0gEjJKZ0Qo5Lh0wwjGb1aLKD5TGWwtpj2nyAAkQXuuN8PMQCCac2G9f70F7/pZcxBBL7mmqImAeJK5qkZkUuG5a7h7ZDzH1iv+nGjk///iY2nvOQujBHHR//xxDExPzAkFXEcccaezKDczjcckccgdL4hJtlpiwchEaYvEdVTVWx6bqSQjFAhLciS3KVMJDRZDuwTPrKHQ1u6dRKshM6WCIiREu4yZpxxNUykJRTv7nEynMwm7VF48lyVR7ZrAAFAAAKBTu9tIg4YgGS2A2gWHib7RdxqncMCIeMCLm2ze28wpNSvrvo13tMbqChUIg9m6A9/nTH1+8cVDiArVEaR2hLzHde17qqX1GqJU9xX9lzRZQ4w+BRvcZGn8BlVQJIAf0gDO/g0ZIADcolNAqB+tcJWJk8sNEcJED6A+KyUZ5EROh1oy85pN//uSZNmAAyZZWrmLE3xtqysnJWhuir0Lg6Msq7GmoGu0l6FxljC33Zt3cWOCGrLgg9Hn1M+5jvR7f0Scgu3ga8vVflLcDe97jnGGG0WfYCwFCQNioAIHlNi27GBhABKTccmFIyZwjAkW4yPrKy1KmG6zw/7DI6gn/NIEy4dfP8SDv30zJ9nz9zHVorjfdIkMixqFysP1+11IvN/fzjVWtv+Ms/FUlCCEHMGQqD7bQO8EDkp9MRIRmGpEoklTBAVM0QIL0w5tehQdlVIh3I10W8s4tVJAwzmOB/2eELeO1+bfnKjtFvGUVNRm5l6HeMsDyPkfN2F73KMDzK4WJMB0cERvs8k8008+KITvWWb0sEky7ePIqYYyV1VMTYiEuH1OTcBLUirot9mFoo0SCL8/8K5ooe5jpr3Te9fu/+bD3Wbm+dGM+3uT9nc3XKVDd8OfM6/8d8dygNsB2XVbU5Xd5jWS350c3Pn74k72p3HhVEroAAB5JIlyh5BEtp180kcMx0mUszheNGwAF49eaV0oKC92Yt3cqSgE0aHb7ra0p5iOI//7kmTPgALFONgZ6ULgWqhbJxloXIr8z3dEoMuxi6dszMQZeILHStdLJkx0Tx/acxFTP1/pdV9TeqQhpQSeg+oRBURD3Qly1kDkHBBAAMfXDbpKKtncObGzgtIwvNxbg0H1LbvPDhgO++nG/OcD/P/keGJie3xH1wIS5ZkGWtOk3+uU6pM3I0kVMyrTMKCdPqZptcFtVKZ7BTmCpoyIWYNeKiQeEkgKzWk2knAUEpB6gu8kXtuSsOYQOe45KHPwMV+6zjLilS9RjEhumtalOXvKwaOMax97XuziMRdfo306nxTo93uqIaz45c8/XDPmc441Pmmvqrv+L///6///a9jmF1UCDMZOLo/q1q1hf0k+XgLTZJ6VywPRCMiGTVXWfNOal1Y0s0JwDXKJUEQkC4Cws7o1dwlmOyVfwEVTaVEKsevJFRNt88DXHVy885Jow5ZyuzYmsssRqggAnKJKSFB4lBnTzUVCbOYha4erBE3aSfjgfUqCYhE2TtAs3jo1WoiuUyd/YeBU+jxCOsz5BdmMJNR2pSymI6ZDHKKO7Kqna8z/+5Jk14ACsz7bUeZC6FxJS1cxA1+LuUd5RKFr8VMhLRTFoXYikPjXB2tDv/+sNMVJJN0xNyS+GtW85J6QJ9anYuYH5BbdhfKuTcSIOUz/wKzx0araiBSm/7V/zTOjWygRmYJrKz1llMLlpnKzChgEYyGI1lEi2s4cWYQ6KgRud/IqJhEAFJyg7k2KU0p5JqQ8x8lKvFOQUMPh+IhuXcowh/cqbh2xGQDbDzX4PtX4OyCme4L852Lhwa+j/2b1EIY71Du7PD1Tf/dfvTD1fc2KZ9rIz92rRQBwWpGAntPTJQKb/gAGaOwTmACk5QclEQJuOcR8CItmAbOCsKmmVajt4VZunxxscpm20tleVtYnOFwv3na9DNp/PJ0EPY8tljxRd/I5wUkHNC1e8QmPsrwwCmgtlN+I5Ex1bC/41ZRZsSQAFJyXN5rsMa6l7KWSG+AHohEZXEQ1Ca5UILDUYlYcqzi2KLwqcfssDoYegz4vj0OAhENdN/VY55sRD4tzmUL8Hub6nLsaOJePDciRJZkItkN63JxxnIRRVNB+K3//CiAA//uSZOOAAp8/XVEpKuxVJ6wdPSVdjJT7Zmewy5ldJqzMxI17lKSvGJLf2D+R3VhukVtMQIDIBQtEUSLVrYpmi8vV9t7hRHj1Zhy2zL+IPKqae66rH+h8xKfP1tPzPBOvTxNTEPWlddolxVyi9VerDoC6DiGaqc5TaU4ctPn6aXkBmyes3/biDhCAAtuXAe0DqJYFnpg2jxEegbFYCEnOlARFAmtRqOBc4ZxpE6cr7Jj6lKip7xqJfrx9wKYzuvpKuEfqoaMpek/3nhKSu/+GkJ5YpEZt+CwkWg+EwYeeMi9igTv/g948CQEQE5JNgPCQM6WtOmoyaXw0FHRX7rp0JS1faD2UrlQy6//3SbGZuu0y6+9ajnetQ6JPD91lU1Evjna+Z31R3bX/mHb+MVtf//64kcHIfM5xP3/4aeZW6E6Ukd4IH+sqAAJTdIDpEBdsKWSvB6XMIJuTHVM2t+LSJOhglmyGsxTCY2dPG3GM11sNuedSs8BzeVjTb1uKQgEwBhe2+8QiwSemrzRaY2zbtoYrNSllKjU2jO2XHiP/UiJRY//7kkTwAAMFOFq56RrmZWhbE2GIXMvZDWjkoQuZfZ6t6JSZc+b9DXx7l533EeoeHyIAQQEm5hOJp6hLCVAkFMFSdO8gJRHSyZ3eE7zh3dvaNEw3rOWxyfRH02t6sowCPbb1YUf6PkCsbax0eZ/WuofGlq45+IGGx/9QRQNs7u1rFH+d6w+RRmymIPZBw7HhQBAU1Es8ECKCx1TBgDYFTGBLjoQSnCG5Tmv5bWbrZN3g6cUwfqvac94n5g7cds37/M6ZyYxGbWrfNdGKgGitu1TjTizmHHuySxqscMKlU85Uff1t/6jYTk530HNPXjr5f1jn6pSIBKTdpeG4gvJS3p8FCJCIahhmUK8rJm2mWvLM1RYEC7RcucTw92efOdb/7k+nVu/v/q8RBH7SkKYs5SirIwhMpifVCUDRa6qa+EkOhv6h1WZOX//Mao8RqeJadyylAACUuLAQ+KZhMlQ/GRV2DppAQNF4ShcrcXrECF7L3btTORFLU64chmKVos7fZ3QfNS6meejpa328cVAgLxUA5XPo6UsOt9Gepplq7HsrCsX/+5Jk7I6DP0VXGw865FUnyycx5VyNwS9WbODrwXal7FzHlXqckhI1rDiuv+9U/mkiYyj7CpYAPTU9Pq900AQAkpyWUrkWzvTvbT1RVOel2pWiRvVWp37ySP1fjNZdytFPLuqrtn//wjBA0HyWqrqbHyrv9efL2fmtkS3185KHVbow4v+eJA4N79d44Ano6T059WaAATl/JRPGyGKMFIBsOZY0IoldVvLkhyEC+OVRKuiltaOdLnNiC53ZL024Mp5axE1je+XSeRAa3/3riThjeyJGCYRFhy2VERkKfR1Q+5B1FKUzamq/8zh8wmSnSiL/KaJh8nwkFl+SAIEpNy0uPiIjJxmRAXyi5O8iDJsw6ZLd8Zk5sZF7D+/LmCW1Da3eDp7iV2/85FIoRQhvdFqJiKVsimOYRKmsik0KGUQxSvsxr/xFmNP1oqn3+YsTD5DrCKPIKgAkApuWqYN8pmhD0MQbARtCrNDmmYFXkInLophKctbNhxPRknnKl/35AHYP/f/isi3rWonH0ZXa5FWQcNSUc+dsOjemc+hqV/zYR2IM//uSZOcMg00/VZs4OuBVqIsXPedcjNkpWmw8q8FopSzolJV6ml0MM/8dG7+9/0AABuQE5bsXgxy4o4uKkoo1BSojA+E7qYCw4anjfCx9IsFjT/lWnN/xEEcUP+tRPPZXaxqORcxNj5sq6DdiSIcReilgq3o2NkG73+jIY3/jo3f/0Lt6SCE3NWsHkSB09Jgr3x0oCdtfyQAbhtUfNGmZmgeMEnQJQ8fXHARmoeoXC5Psgv75ff6G5qjladFQ5kX7H3ICUn+e5/788LmszdH57fx8hEox8zqJzO2vyrIAJAKTkXIvGSVyQiOnz1WGaqthKoP/aiYLXtFdK5Y3AvSr+1pdl+LD9PaYv+mZ/jW8Y3rjwpJv6nUMNGipXnIpxBfe6KxhdX/nMb+2xoLznf6Pne3426xsv8zVBAABjJZZlzBllRhhAYeAHw3iUxMMxzoNYg5GMRBggBR7MzpbLiJHNDL/RFxVKWTETjXIrADPJOzwvOti/T3xDI3N/pRKoXchFa8ASlexEuRT36Gkl//8u+WpcJRSa7e+dPnD58OUA9jtPP/7kGTljAK9S1k56zr0Vao7ahjnXosNXWRntO3RaiWr3PedenT56YImaZPJMrJLXplkrHYaLb86hPnvv1olN3XUynrNSR/zq1zTWY5nOnunmy3utE+AEMAp35eDJFqamIgFxPVKPFWkYV78hIVjTlXOOIOopgnDEhWnb0z/+iGJ68hWwyY6ljUVEXeft61KhgRzfVkdx4akHUxqk1x+//HkVv7KXd/56jBqvzMxTW9/1IZVC1gfvNoBIVWz1HApm1xs0RS7F5cz1Z1lTuuTHuon7KfanBfTNuJg1HJg29Q+fUIzxQOl/Noeo8AcGTFbXUiXEQbsx7cdpSrNrdhUYaueZmkWMX/ywkNfLdZb6wVLgaJ9MvUXEARMoIopwouSmP0CODOePh9Ieqzi0TFfeVGY2AZdDcQh3tdN6d5Qcpt/5zqco6AoXEEfXlBMGO7Y5qmrcjen/ut2/487eXyi2/maILVvQlY8zU5ZdQASk5JE0ip+h/LJDy0urBRgyTGJvYWuGjFM7XqfuXpD8v/70mTnf/7RK1FABHSPrLEw9oq0Kf/7kmTzgATZV1EbWWtwYolqxz3nXgvNFWTHsOuxUiWtqGWdfswnVlboV0YzP11oybfS8Psk5T6mdfJZM5hALM3JGudE7GE0AU3PXhKyF1nHf54X8Z9En9izgDshzxUI48i4nRnTpwuz8dolA9UEjA2I3+ESHMPH//j4beznvQ1R0w11OypxNnIN5SuQIFzX5up6Vu2uefWq5i/va11qxo2bsSRrCkXUQCcCpvEOezAaSQKG6QnGJI7JR+7B9oWCJOhIlg/p3/7Ye0H/ou9VlBBVvCad2KjyR7xSWfa4wmpvh+rmlW/Gp6lT39f8Ct+REzMr/8/707fEFkgYeXDm/+a2MoVglJuWwAZQvSieug01ktnbMh6LDU9MpKEYhRqWWUx8GMfwrH81bjojonf6YRXeYBQYhDkbPdxzrKjqGHcYYqn3zuI2J1fUysru2ux3kMlnX81rIRcsRXBGMxZkOAAiWBKbltp612xoyDupow1uEoqaP2ibFWk4iZMfquSWrh4kOHPwyTdDJjt/yEna52/w/p0qt7oIZnZ+HN99aR1Tpx7/+5JE2gCCxFBYmekq9F/JetNhp14LfTFvIyEL+XMmLKjFlXpDnICUcvbTrvC0VUl/hKok+6x8sjAKclpSiKkrooyqGpro85eDkEY+kggpU4kvkQXR2HCJDsf/4YMrv/WvSUE71rfX6LNrFe3rFfKy9dJK3MXH3N3Q66iS7wzoatLD/73TbIEv0uvlUeYIc8uPkoNJdumInKHzY/E1l2h24PEgLonKKKMKFz7A20xtSQqW3BeWdZa3w/9iXQK4Rp9J4sMpjx2RwZiZQTVh0ftEKp5ysz5FFSL6Nzd+7K5GXL+qqpMCBMZ6j76r65z8iC53AgApOSlInoqVKRmiGkxdOjDagTccrlIeiJUhU5MKieUy0LmQ71JOtfycQk/1m6Bmmo+ZszoUyMyAnOFPqlIZ7Uu2iCUMhvQaXEhKVs2SCZLcjCmYqD96q+Wyrs3RNPIibWnfklYUHoLVAJTlukWJ3AaDwRGuDSI4VRSrB18sM1XW3Gz3qwxMk6Gu/m0t+Q9Ki4YUjdTbsw07U1FbsPHmRdD3mt+lI2qogm9nRo3qjKiY//uSROCCgrlDW1EoGuZZp3sjMahcy/FXbuMka9mfq6xcxo2702n5is6DSP9QVeiltKiSU05iqqSNKo24GhgBqGXiymtYPXBjB7S4qRRKzcHI1wNvgo+4r+f/l5/2RZlQYtyIpJqJWx9XxZP+ZHfT3ViMstJ0SZvVnhyGRs99/736OosQEAFNzBxHEiriyukAztq4lch+hKwaDsRSqnR7zsLbqO3pTV3qfnOU/aT0rYpp8zjT1XEhZql1VlAFNrTNQhxGaVTkIMMMHiWieW5O/iCIQnmeu67djiArHCCgb6T5eiDAECpJbtZgQI13GKGESoB5ROhTnXpzOsUyykl3F/suDVjOWdOcbUx3wVY+qYRT6ElCXreakMGHKjVC3zLDdtdNxiDRV/hOJdSCia9/+pGCjc/9cDf//5UWE6FH+z4KqgAAFbFsGkaksw4hiSOo0lUn0KaVBCiE0lB8CkToedkVMt2CfjD8QPSORMdghPGDKtNbpo3BN6V1Lm66h8B/RGGPOpBJFJ0KA7VLrrqToTB7rPfWxj7LSbUmnot1Pvq+uv/7kmTjCAKYPtoZLCrkVOr7uiUCb8vBKWLnsKvZfSUtaJWhem5oqnnZQpP4eA7bKL08qAAA9qxmmVRrD0BIiEnW+WXpQmKfJxhHREnzpTpxv9CQPXisto9yTK6G+jPjTb5o8KTEHC5Pqyqdaxaxp7mTlDCVpU9TVKPdH9aX9EXNPOzG+h/T+fapPUtQcp/jrHkvZP+VCAAUnIwpFJ1IHEJ2gKjYBDql7dlTEZN5FCKnilpojHqPaE+RrIqIqSJPI4yu8w3sefDzOWBgWERuzU6kr7pNU5HGHmznWUIm6IUWe89803z/lPnWHWMnFSStlsNoXRzlQiAYkJNy2JBNoNEjbM23Cpyo8Mxam1e+dxVM0SwGG6TKS+fbESHm+MZz4d9///JVISYoaWR1mnOOHvzSsiKZn1qkpXO3f0//sz0cfXRW+nGo1JuymoOVAAKc4UaGJl/mVGpy60Dy4TXgkSISYIfhJynLufKokU6iyh7Sc76Eh6thl/CVKVQqN4fD8zHXa1Eq/FM5mgPI/xdrIxjIQSBnmfEmWMDu18paq3s7KJL/+5Jk7wiDdUJUmzhq4GJparM9514MMP1a7D1LkVOk7KiXlXqcXbc3W1MZ0I10xxfqc/3/jwjd60DkJyS8OmakJDhzillaKKgVqORcaU8pkAo9VOqE/IEWNSpBp7HGnngaLC85zVVGPPFr0m/HHZ9LOhyDk/Vvsc2j/jhNO9n2O+mgxGxBGzyw4ZzxrgBAAhNwQEOmpH9TZXI7z7xqGH2nT/q4ATsaAp6Mjx+8RLe7Vr9UHq8g3g7hXU8GaaIxSOIYQ4htq889dsOv/aniz+Ydo2ZD2d5dCbp0Nkwy97MpIk1XhYvhr+pF5IEwix6unbURCJE0oOpFBJclweOUI6VlFNB0SKJaoj8GLHATRn7yuHUiI5AgvB/+/yl+WZ2IoKhcinYhVMQ4d0NKt0TbtqunbM5wd+m1ldnRWijYu/+k8FDoruoAApXeSgnbtuSACtebA5CYSYtJSt6wNdQFpeeltcs2xRN8nYh2pYmpfEE4budr7VeCrEHSS1AmNiiTHy3jm9swoQRqvDG8b4iTa2X9QxNjzVS+HtZry9dZ2GZb4NIU//uSZOoOA1BL1JsPKvBXSjtXGKdezMz9Wmw9C5E4JO1cYYl7LNOAoPDayBni4eEqNYr+UBAwp0s5SaTbzrNmyw5EhMUs1hT507/4UtEmuhoTf7HoxRh449B9RPnUfXp+M3fTjt7/6Lde6NOc/3d6C3VWXQTgyVVM9tVc3qRdXWc7qBi/9f/+YY/SpJABKckMSATeYRZVvoaLVbxWLy40ULpkPaI8Y3sBX1kkj2XSdfP4T+G+3PBytt8emYuOz++IUTTyJqkC9KZogtvkbrQKZc56jbqEHI5MbPwuZGjPszQLw/nnUYXR7CGQhAjJ2DcSeAoYkZXWLriRGovCjC8GhQ6c6z/zQEcrOHn1mzmvPrpohRizB9hGnr12cAQAAFNyWLHTwpLxSi2jFmKD4BB9LEcqB4qIeJoMYxHNZbWiLSJWrzvrbJy+Zx1UslcSyYo8WmhiDBhokQYHgu7GMLlh+QPJcP7F3cMGyLiAEDC4xIUfVsKGU8n04ZAUzg7ZKvThC7Tl7dKLcixpweEsrClvCn51AllZVVb6YggVts8tTMbt1//7kmTuDAN/MlUbGFrgVUrrmhkib5H9c2BnvS3Z2a5s3JKhu7376Wt/d3Z1N6y2IJVgwlMG3Vn61sRbgnhXooK/hEiV2rohBzcjFOxG6EsgczdpFMUYcQbHZT1cAJiVzOnxSpnuWyUF/5/4eI0s0mO1hEBCAACv/pE0SiIMcZrsagwKuIfX6hcvHl4/nZs/N1ONg+ouv2/z/LeGzu/ipb49w0ZFtG28U25T7rnJRhOCmRKrBU1OW0bKflaTr3p57pP36wmoWItSQOIP7tpsBexACAACU7/MATMA6StywiJA8CjCwcbxKVNt+MLkzqUeRSFOcY3OCNVIzhervQzjhpIFkmzqx8rb7rFcqZsKWABcUdx4dMUSCh0Eaicn/MZ7H1f/Pd/+37n+a3gDgKAA15pgdyUb6nidC7OQI9PcK1oss9y7+8td8Kvpkzmc/LWBduGyu2cPkubW5bl6GUIrIWUnTJzcmpI+CSWnMFBYwhZtM7n+wkBhoJCSblLgtWlAqzFCt5oyCOdo1NXX7IUn8//re5esaje2zPu21+230x1ahiv/+5JkxwAC8k9eySYa/F5o61kYxlwLMH9q5iRpSSYebaSUDXFetxFzszu+zi6jWj+LQn9ra53axsUHlme2t8l1OV6bwvmLDUHtNQMh+95CYXY/Nel2/58brdAgAAAGgZF6aNkpRQrH5ph7fpqcXbqkZyzBkkdDEJeJfDC+Hj6gCJdBqtSr6AtwW0ZikN9sNVFwlg2oqFJrQUXxqt9o+7/rFVa8koop3jw0eQQYuDasgZ4Bow1klih6UNspE5tFsVSfv+v6hdpVVPDv7NKxXKmXiaFNkZTSGPhsqilaUa5PDI5zVZDWH+vAzH3nPqM0//BJe0zs/3E7AAEf4aDzhkKXvEMZfAKdrXwR6YUlQ/G5zKqvvIQi69hupwvKnDmrZF6dhp+Haf/Dn2Ffil11bpFrtHbgYeEkhN4wsVRsKrXPQ1UBgASTlsojK5OlbYZtm4m1Ii2gaOLQGQujQk+qqfz2jy6Z+abaTUcrYef8ale3MKjWBcx0YdgQso6IIcjW0+5mcZV9OSYzGVN65PmMxz/jk5jDMwVEjkGNYaOBa/lqHCrB//uSZNYAYxw7XNGJMuZGg1tJMSM4S203fUSga/kUGeyU9I1wROI6JF/ruR0IoxIJJkAklO6bITXn6I/HgZJnnrSIEKFnLUocMHDumNFjsPdP/36/z9lfRbd0pI9Ftkutz21RGIi0VrLKY/sVwrKCnJS5UzTfcp6u89Gf6Agx7tVAEpJzNQEYzGdGrbyOiIy4mAMKlhavWlrGX+0dPtA6fLWCmufkjlINOUNyMBKCHHyG+TtRyMJ3U+xsGseg4WVlnRp1gkT1EMs0KyAgGICgCeBAbEQHI7kNBgAhMSiwtck/igs/I/kLwaHlAASTclsSyMRSyxompcJjCjnp1YU9x7jeZZ3vQFWCmJH425Q4kFckWH8p/CiFg4ju5qTVwmhtq5tk6KsJUPpqPMvVlFmIAbtMhhAqoPXJnPSGKggqACSbmhCYoqiiWIEGjxfZieulwUmsLxD8pyFMlyX8e+BHHEDfRf5+zVw/Q74mtRO6p+SOadu4cynmR2MyqCOMHqzqNYdoxokwYcPKhBOhTKjs6z3ZlzWXfq2b/6eqWRd5t19DJf/7kmTviANOUlq56Rr2U6rLzTCib80gv2hnsQmRTyEuHJKNcoUNkJNuTa65in0cusUbCBJEwjVb3/5P3f53xHPwjTv1W8s8ZomvMZWdHIRspnd2j5aGYi6IQuWGY0uUqspKwXB1y/ZHh/RLQX/4SGD2P+lkMzf/0LTGRmwU///VhIEtEvpABJSlfCHKyIk1Y4NTpoMBcC1m+sS984Mb36Gi+2xamp2z3feT6FvqX43OfN/qex41C53xrbKNLo3Uo/b3+6+ZqDvqvF2wq6/u9yul7X7r8lNAaQ8XGB5skp6l3rlZes+zzqxftxQs0kMQSccv0iQqQXwXwwwWMbhy8mvNbz1orq5b7vh2nwebTnS9XZcPPcnjnRzYS2SCRKE0VQEvs/7f5nUNWUxkzI+FMpWUxnCinUnCEwvgOWemAEnX4ADjDYX0OJO6EdPVABKUtyN2EtJA5nFTH5FfFGPiKwND+ss6PRJJ02RalEklU6k5iDjyNVnep39y43gCYEK19LqrLfHSeuzVKat6qasYfZquX3/OCj2VQwoy+GHQgvfhtQH/+5Jk8QwDKV1amekTdGArS5cww26M1NNkZ+ErkX0nruhljXtftEghXWftW9v8FFiqablBTcm34DDLaS0onxzqAvcow3LOXmx0a7mzq116m5brIrqzLerK/OiGKhnsx8yGVjIxzpMjmKyS6f/LU48ocECOxEmhM7sBBMmFPYCt+CzZf//sUIRBRRTmA4mfX0iYY5DWgQNLBchd7N83XLvZIwYMMLm9TfFSXj9qp0dveKbS8asfCt+no0ptpVRF+7ltyZZse2yiHKzz9M7Lns4One4/CL9YKhod8mAgAEpS2EOVcJZjcLxEW9SLUDtUeiHVl3J9rQTzK/ZHJzdBw+7Yt55TER+y1dnHjdnMZm7vtKworWQ4xeqqqFuSlPS+acEES5HcCEhI3Mmf5iT+Apui3z+f86oABJz9sZm3qptnYq09+CAJ0IEcCPBJsuY2RCyG892qRfkzH5Y81iEVcZdfs3bGVuQ27GONruErocN/ZnuXL1xMjIQexsdIDgoTcQOY5zusyClHpc7qhZRJjD2EG8PCbpiRWT+Z1Uv1qTkDyOqd//uSZOoIAxRMWZnrGvZVKGu6JOVcypjjb0Ygy7FnHuxc9ZVznVOiYBIAKSdmxPltpcFExyGDOrF8TZWwqMU7v3jZYapWO5RYtP3W911/XMb+Jr6xv/F7AzscW6PONIAigjnEgZShHUpLU1NCtQrp1gm+HtuPO/6VMf6wZOEFX/pBG5R1vrAAAKoVlM5Ifl5lBi+DKSEQrlOluCHIJbWlATBXgcJvIq9RMDhZa033Ws1rTMYZp53Kw/MapJqdpaWvgakFrCD01FQhjZj0wdf6OwUW12VXlu8viPannMdsb9/Otjb/T6S3ZjHxB30HSLN1wsdPc8W6nNhxbXFNsyGJac0XNFKgN2yiL9usTfi50wLGqagQYPd1qtR8Y1b0yLXsLGZBU0ZZnITVHOqBIhHPMm1moiFeqMjboxqXorkYxSuSR8/xhOms7Of5EpUAAFXCYJItehLMZl8oKfVz5SrKBsWU6hTE2J2GmItocq3RDqXfQKrq+YU2YsDUPMWuL2tSD7UOhzsQxVRXRCGQ7odyEJW4hOrzxLd1zi/Y6crbpJ67sP/7kmT1jKOESdWbOSrwXgpa9z3iXo4Y9VBtZMuBVKDrjPeVcI/+ol/uyFUIgqlSvhy9WBi18F0tgblYbzz2m80+eh6k3/mW7mkMoXhk11Ql5ogZJAstWPa4gQ1tDVpy71t/7KKrXu76r+vH99LysT81y8QmDW5B4fshnE5ASPE7vdkI4qYMQbA5wnAxJllEGgcSvLoPmwNKmdSaip2nqdM3lctZgsSnU9Dl6USu+7MBUcaq+233fiV0IkD0kAOJyua8S0gkGCM9juEiR+aiicjHcjo1+a+OL/VpIEQi/xnX618FOvP3eSIQv+MdO0zOWfAzqSFBGWmfLaUCdRJ6OtwLj8rMQye+U8kSK4o5BmsytGZ+eFrWXPH14pkdnF3cUyeGVvm7WdTGUfll/Xunj12dVqVrahxj6jn4/43ak6VydvaSDeWKOOoNenS4qgASi5GRoUG6M0LrdliEyhi7Q1VQPPGgJ6EuxP1a3x70U7lemcz21W1KUcIdUD5oiWn0jZ54qImJdXKpF/uomvh4me0mupg/n5T74+dIa/dPhUCz2sz/+5Jk6g4C50lWGw8S8Fioa2kZKF2N8RNUZ+ULgWahbeSUrXb1XfE4Kn/KiAAKSkogg3k1FsmHsRJRIoygFMwTHfTaxLqckjySK6D0rmKCzzoL7mUCVOqgdDzDRN6PaNavI0ZO/3DI18RfcW8syMg8ea7upyyuRBwOh0B8uHShpuEzhZ+sMp5IIAAgTB6jYsvuX6bC0ouOvNssQbm6g6tf+cMvXDTYp98Vb+s6HwFBp57Nz8YdfOhjcak0moXuke5zFjs9MbwU1f/XJvxYYxBGKC8+ppfKFy0aBGWG5QtOU1zFfP6vsejHiUYf+zKff9TTnPlC4NGyp///7GnymXCSAABLkFg/Ji9yrHILj0SXDSN3AZZEhpJudL50lRzki+OtlGypmas1Z09N3UydHQFvUY9r1cmpWkpPCMGRPrkpRUZYZaMSMGoJVC2FRVL/IzfMLDu4Q0GAmEv/WXBYWGGKBHWZAopODBItBTty6FQjHqWrQ9lSaPgUo5nVXmWUr9N7iv1x+X/1fVllJ5V35Z0gbXzMP1Ur9tCxTeNGsSKTPEtx//uSROmEQuFDV5mPQuRcp0sHPghcjv1HUOxg68l/oKsdiQ1yMJU1u9wiJZAoh4C4X9XvSvSyDKd/5l4gUUXHxVwVXqZlbOLVD0pLLdtzQ1yAgsRQcD6bxaJqqqJVpbXcb9rn6yt73umXxe7+KZhIMjnrCKFa9S9JcqakvWpTqsmZ+Wx7npmVfLcyMzgivkTnz/J3NC/0SgcEGP58FeQk25aqLMi04rI5nklRFqIGULpRSsBMdOjHpwhWvpzFU0QKHMimMzMmOz6O52qYkl0R3Od2IR0kuXdEIMd2Z0IRm9JGq6f//IBwgBOd0O5BAhhYucWODBQzIdSBQQrWmW6h6eavMXqX7EIHLaO1KsMISlFCagVnmXMu5tW6ZEv7UdpPp2f8G4hKds2fI2IqfD2Vt20SnlumRpCRyMn0RCrGaHEn23L9SvkXXzOIm7uTnEGcJJd4froAtt39qPrjadNeIc7D2oOGeHNX1zXx251bqWNWtzFlVVfUVhZP8InwpXM94ixBX3QV9zkTmvDiuen2H1US658udpoGDgCrapege/Vw0v/7kkTgAAL2UVxRC0L+W0o7WT1jX8uRSWzkoEvRcCftZMWNfll5MnCfXjiNx5NMICFIKIPRweHIlz9Tx6ASJfljon5wuIFoTMoHGu1etR5O9S0Q6GQIy9c5kYni6GfDXKn5486GRiiP7n/LNhxtVKBgFwl2z7991Xsc7G8lsFGm6/J+Lgo0KGoABRTlhC13NSzyIuUgSZ7GJO2SJkUeRqO2VVDDjATL2sY9wjgMBx8tpjGuu4iWTT+o7ubm/w1V0KvDBq8VPu0NoPyX/14g2f/kZChDQ8SJl4dzMnpzzJ3dz/nsxOVMv/aop8QoIN0gANh8ACcvosBPg7041CzmWX8e4RaMulRuruTYzjh7zXBG5+N0H4/yb1jG5Bv+f+O8+9/6LetTyxZyqKKxlcTIRneYJJFHl1dnGFRE3scjaZRXmYWU7jBEDAziZQAocxqGfSQajHi9X92cWcNesG5HUECCm3bYSoVDS6Q9MRqCmycobCyQWFXP8vsFbPaJDCgRneInxAm5r+qMcJwhIp3N9wyF5d8vusotoY/9/3O8bIz+36D/+5JE5YgCvz9ZGesa4ljGu0klo13M2Wdi56xt0bmnaoj8FXrFl4MNoT0+HRLMBCN4udGaqob9mDoMAhAqrMt2NAcYTiY65pIEQgs5HfslK3D8yTzty2e81tmfeefYyoS0uqRHS4miJuyamRytUO1tFK3PjxgqGr76P6jZx5KGxXL+mv+NDNTyfAX610QLDP/wobBd/7SrggAAKUt5EjmNVpQ5bqZgL1yVg1dLhxbrIfzXQP2enwNDatLogNZyexYTX3tRuX/Ci79zvqGHZTihdFIo7RqhEFcdkiRRFlU0o9avuRct10TQaPtUFjjOIjAXAEywfqrWj27xQngQIJKmk25pi41yozK4gDyaZxfVe1feq/LJp9xXIpY/mhoHsjKG1VOjXy8q1AyZ8yjdQkKaHhzyyLPDJ5yXZzzGalUrf56Hwjfj5nn9UyhJfYaFW+ohyYkcioAgElubWEcuXfq/W5yMIDPaHTLGiCdSn0PAHXAYCKMqiQ6ZMMqKuvSqh3n+VFFif/l3nivkwIzk54pI1qI0oaHiuy8rd037R5Ld+Pp4//uSROGAAtlGW1GIGuRdBstJJWhdzG0BXue8q4FoJOzcxY1++fuebkc3g8Z6x/HF/DKfRv//N/S+MOqEIWSCiinEkhjHsMzUHxYaDssY/RZWTQgEF9X887npcTi0sT3/3Cq6rbW/Tg+RKjE3/Q6kh+1G1rC1Fq3C7P8jTy0biLvYf/z/FDuRt7ceBPESfX4UdzruZGf1t1vSpO6UvxdmezG540czPDJs+6HaHFo/Dv1SqrqTUOxKCt6u+85upA9e/VG799nbfuzOxnKjPmeq/4vQFollzqTj1e7MmIqj4uM6f+opPMmMYdtbZ1a5tIsT9KPQxpxhN1/fdD6C2QAAAS18RZwXFNzMbnI/MKUP6vkRRQnoeu3B2sdcUwFNZrQFnJWrF3DGBs4gTxW6nwNEaYcL7PNsMQ0Gh5yfc42TGznNHHVTN6UdrbKLBiEdDvb+pzkzMWYw/l5tR4+cTtUtwowOEBR98ZUCAAAAADLnoRlFBNsiZYpkQ7ByK0XjprZlewITMOA/nUhoI/j+Z+/D+77vGWb87ZELQjo/v5WaTv55P//7kkTlhgMgW9o5iEN0XifrWiUoXcyFbWZnsO3ZpKGqjYepcP+rGZ5P5p//jIChbAE3r030IUwgO/6dRdSCYma/HCNXQ3o45BAv/73Zm//+LgCBJSUkqRDAj6LzTuqw2xx45huV4TR7NuNTxMre/fVL1rBjW8SJ8VHVpFzdtz9llD70iniu6mY5xY8JDzP9+I/+vDwhP+Iu/T+bDw+R45kVvKicb7XJj3VPyqygzpMkASynNTUgkwhYSSBAHxwEWmQpsi2FnwFmwp6gCjI7b7cBQiRQJbNUN/wb/wUErOlyE5eULSpXjeUMHgwv/9lYeRw2ja+ml5pqDd27JNdWTocyGHf6no5ivRkM/88lqGXMG5YAghNzZFrSCpEMa8iADhQQO7VHxyBGyGOXgvsAUOychf2oTyKx/uMXVLqrVx3PSIUl3cczX1z/yzBtf56/+eRgqNth5lcbv/XG4TJhOVJnBo96s4WdOVBEgkVJeH0gABABU+YKTMZQa1EkQI0UagpsLM97rk2Rhksj03la1RVQ4CUiz5vS64UsIvxL1dfUJlr/+5JE3ICDP1vXUe8rcF2o+wc96FyMcXdo5KDt0XMfK4z1oXLb60e90QwMzWKC9va+ZPMKGmeen1znOQaC5Ok3TT8s/z6Pp0d5dvF2OcREfzWpBADRsh6wTPPJ4pzWXPeqoOsYz6IlO/ibTSPS8FGNNh70pDePnrAzv64wvy7m0w5zTePiuna6ERES7pl4+Kypblh6PQMgMFk1LkG97nTEUjL9K6/HxG8uMCiXVpqULn89sg3VCqEFj3pRggEgEpubigrsIkyVrh/Azsl7a6RYO8m0281/Xzf/+R1GFGJlHnv+FV9jMqtK4sWb0f8SCySvOUmbMjsw0KDpnNnVRedF1d1QSc1FZFf/yuWzpoXf3RBjmV4p6Gc7CYfMIKJsEAAgqRDAYco2Cq8zEnTh+JVUjsNPpCx7lDxsYDstkL5yoQmuyZOrEcN5/6KPGD2REFXZ1MjzvaoTDrH1R2/2Oo0z9vpWyq5hVb17/roEmKzigm7nNURKoaogj4JFX///HZ+WGJSJKc66+o2xMig9OIiNPEL7jKjVGVEGkj8atVIqaKgB//uSRNiAgwtJ2LnvOvBn6SrTPepeDHV5b0SsrdGDp+xcxZV7jFiQrFdIp9zZxMJGi+j1Q3/niZn42//7S/KluJnz+K/xk59Ne+phc/v9MLEZAoBY6HZRfoShn4VNHVAQCAEgBcQgu2jTTQxaD6zEmEkCVQXcvs9q99qbXmhS7w8L/oBceKCg4cMFhTGU+sUPXsYE7/N73fKuhp9SkIXfFcJJjPRJDET1aUPIHnsDhR4RFTw07x5N4WG6ozyoc59YGAAWXfraBmetvpBBeQvjR82KY0kBqXEtdXknmHzQ2JbYs1YTj+nEep55m4QeFo91fU5P3zDfPz7/L5W5kUvlOcdYCaml5/DspU79rDH8BqJDQZ3qj2FQ6UBJJb3gkWQxMv1uWRZzGwE9mjFaKNxkg2P9S/Z+0xr0kkYNd6JSi3KZwye2tK7AhZ04R3LWcHNOqDLhmX8JMGod6Rq56Cympzzpu6x/8P+IVGx9vHPB/tHww6mBphf0KgmKVBTcl3qqohzipubIm1iBBVBi6uSnTwzqv3wVM0mn6OiJGNvVWyVCCP/7kkTQgELtPl5RKELuYQcbOSUoXYsdRWrkoGvBep0sjPSNcf8y0EI2WUmbRspnnVqty31Zjag1V0KXL0N3NiOZEf+WfFFn0kq/DZNGvSBtW4HW05KRJTnGRaKBFJabY++qDFLGit/bLqLqct2qZnIa8GRKZl8LMQX0C+BOgSnIm1iUB1Frfy6QDTQjb3ihgUALuOKAO1O9g8/4sCleSCgzgnVF7wxE6KlAi/0LOOjqzd6yCAJB4SJaMxgZCZJ0lhtTgY8s3bqMLHP9voJn+O2iCxLqPPuJja6NsqIrnHMonNf/UjFIQjmAoDnW6zKYqOX/9XiYqRbaEb+VkM/mQcAqhAJSTl1FRyJ7621qagCkxiD98A1kTCe/+mdiatZtbh2vQezbqSrHBqHRzIpbNSrYiUrTKbf9nY5BRDGvfltY00g0oUicmod5kIjBAAwuJzgpwVER6tCanhNdApMt1h4xAIRQndiivxCU1XEHGBIUBHY4jdxQRHI6NscpxMUFgQn+ietLwqtQ0ffqS13yyV/XdQ9wS1Lp1cx/NdUOdSgdqBX/+5JE1AECu09f0GMa9lYDO9olBjnLAXF7JIyt0WCfrmiUFXJ7iZlb////5VJSY2+eL+e6MZ0B4AtplKpJtuXIozDWBghUYByCFPcZE52USZX0Gj2eHnRfS3/YV4rw1oUiNoyMjHL9tiqJAAQCjEcpz0IoMO6HHCCBQwxhZkOrHtt/+DUjgByywzgcmcRIQAQASk5IsI+lA9fH01vJttZGXVkT++2HpKTEBcQCNmr3OZGU1V0XP7uYyDgd8/3t5sxq9lfYJkVvINOREQpGzJOcXUwqLCT/mRlPlmMZQ8OMHlLSs2n/6Su37HPU60Gh8/EYAAjE9JsAwHgOLLa1KqD/4uCQ7ftVPqwYHITl0/fwTIXPEnSdn/ac3/lM5tIG4Zn/8c/qYv7nbESy1X1LxcXhJYXjr+R91/xzMlFaTN7x7Pz/8IiJ/3dVPEy1XXCSQlUAAQiAim5bmhMcfOm7qJ5gI73Nlm1cPe1M1H02IrXHVH0wXkKx+WulrauHKmzHbpdMebRfRlZwMyKbkWjkG3qJ6TK01HAnL/mpVVi7lCMSzIv///uQROQAEuxWX9DFQ3xVikwdCKJfzHVfa0esrdF6K21ktKG6////XJ9+P/+n+qqXRDMEI9jwTGuEU27cNiQdUZq1mZ2mDh0MBb9wg/DA5Kje5r4HwtD4y3hJQKJCV3e+9/jCrSIGn0XY6f69x7QNHfHPZb6BM7Xz1HNfX+nAx2LExUQkV8oEirJj/22w9//n9QQEAAEp1rViGaurjbbFnTEwiSW5k5ruDAyMBUAUO8bSt0PlZJw8hz4uOOCovLCDL3V8f6lRf26BggKn21zEdfRNJQRhMrP+e3tRincwuLfr/zkuYfi36f8g50AEdP1JETBAAIJLkHuTwXhdquTS2TvE+6QGq6BkWh1vB+mlxu1/ed6Wtbavn3rv+JTDw41aqaX/5RmwwOs5BIMqsRGh8r0BdH7SRICj/kvbqKwQly/uvVr+MocNso/g/Ul6VSAIABKbIYnA0Pm2xcuD8/iBoJ5YpM1ytczU8V8kp4vIV4/nqzeIpTx/kfd/IyTSsZTsqOkm//9vavt9fGDQscBB0blapqftE5hIBFEGV//1jCgZ//uSROeIAyZYW1GLG3RbaAt3JQhcy/F1ZuesrdFuqKyc94l6Hd/41v6iwkxR/V+qH/4kKfG5oAgAJRcgOgoIAWBttri9oQcBHrOATDQpj0bH3iH33yyQH7npPmdnpPXAQmf+sXq7+0iN1d7vq+z42O74pfpY5qS6LpUr+75//mcap5ygKK8QggaEr4uGeVIoKkAAybl8uKC1K2jYyTFxcM+tqqim9WYYmDZWoNaY1v5pSBE/+d0uRzhNEQNQ3trSqu7Ox/5GcaZdqdf95rEp5IaSlipfRza76qcpKeLnOS6wiZPDDGQ+Qlya0gAl57k4IKXIrmt43vtt78dW/KoFUD7jyvpUBBwWHurNvDqdxVLHf2nRjGuC8JBIZr2eymH52nJHlzy9sdI2btnObZENil2Rv/6tQiew9SUHcPsBhDXRd/Ug2gAgzL0yPhWHE7VqaTLU6lN0CI979XPGXscz56b4/Xd92rNC9HzU6/7yT9HSvleaLsspJuZqklnGZVfo4kWBEfhDmRmqm7omwNaVf/+EwQoG6AhHyv/ctSOLZdb/lf/7kkTohIMsWdi5jytwWmfLJyVoXItA+2ZmPUuBZx+sCPYdcgDOQ0AFgElv5MhHC4EUNuDFXMSPVdDfnFBGGAaIEqbmDCzhm3MT7uUyICxjEJoumynU60VPc442x5PtJlItTPHB0etXERVxI0xJrnZ6t9pA6ICQYYcje6ajl+UXnVfzf7imUXGjT8g2t1QKgIouiGm5byDrX5NDcwQAu68x1M6eOvOh8Dc1HpdI64+dNiIf+FeH+hmzk1vEEqlimLIInWqmUQKAo/qvdzUq5XOUVAc4wDGR//VxMTwpzIQYNr7/Or8OqHVQiI0VZ6lvLvULgglJx1JIhqjW7wYrhad8aJsiCeapJEwktEfbJOtN2Yc1FBDuaLa/KBURXnIz2OydB67BwWcrbugjET4lXY12YIBMBjjgp+jc03qJqQyp+v+YupRNUdVdB5C3UYpgIEu1rNw4Ve0ubtqI78nYJ526iMrSpZFJL2pXCvKqW2rK9xewX0Y+/+rv+rernR8uz5OH+M+OG9kyRRhIXCA/2olsfmsyDg47DB31PT3EnocVaOT/+5JE7YDDA0xYme8S8GfJevc+BV4MYT9xQyyr0W2n7Iz4FXpJuhft8OSxUWNKRSvW9b4JAIt/HoG0i0d92i0dOzfUNwABzrKebLCCN3TMagDzXNk2vh9KPfQXBsUvkSpyrV3xuXehpqHHLMc6TKuYlUf2uhdCJpjX+ntfUox70Gh+vtwXB0Oknsdc2oEwAQAAi55l2PldHjOQVJb9qZKITvIh/R7WbGpOWM8kTA+jamgYm3mRuzAvNvWIjYP16qWJ0oP/6f/Vc/9Tu5TcWCh/eRP6o7FERV1K4p/o/fwgNa1BQvsf/nFed7//+o/XzikcmAAJKckQAAiMvcxI25EjQM45G3uzPStYklsdh+F8ko/Z5k7jn8RWTY1nMZk4o+ImdzugWLCxDkOhSq5j1Z+SzqUOLDw7/71fKLjvFB7+6+vxIXBJZkqcqK5OUgAwlJsWkPjMyaMPlpZ05i6QGfR8ohIc4wobiwtASJaKctmy9zBQCDY63W8XB0qHYXjYOn9dX1VzfW8ajl5zi0N8ioL98azujOo5zuK/ZaqdRz6iIoIi//uSROkAAyFM2BnvKvBYKCsCPWdcjJFvY0w8rclsJWxclJV6bVUnVI/f41Xq9Pp1X9R3lzQAQAAAkp7VE8LahqVXnGCtaiXLDO2Q15/bMklKGAyai4vnEAuF6Wafe8Ddq13aKQGCvuevWagId8GAAbq4ZARhAJ7Z3l/nrUweigzf7TIV9DKD6hvRS/+jRZFJi9XfLgAQAEqXegQEyEOFJh8ColAHChXgbSVMd/FVFAdxPGJkhuF6ZtaOkDVr9SaxiM3RWQ+9N2v6W7+7TM4wg4WC087U1fGo9BVWmVPzbmU+pxITHEfU7dWKfJ9Q40sox/FT2oaAAAZmkAFgVZDSIXSPTOkupDnB5G58yEiSUZEoaEKiIXHaSzq4/DKmklSXdpsmpZkm58bJsS5IcztZGXUN8gEAmO/Q1U/utSlGFBBxf6+hLq6jDjEc5hDd0ctf4dlcRF5bfWsFIIRTclYPuHIC50ctoQBo03d+0U3WsKKf6GRJMX+vf9MKnH2259IkPEgEICn0f2XZeImlkip+lm99SEWHB4iJmi79a9puUbZXFv/7kkTqCEM3V9gbCytwXwma+j3iXgwpK2WkvKvBi6arTPkJeIb2otqEgalwH15kAnNR0oAKM5CI2UEDwynSsNq1ARnkFGGKRxjYBRW2y+ctOKeCZT/imf2U4yFQ8dd/pSYr5QRGWgo4w0fV2rb4IUzkUjGUYf9ulsOMREYjsHY/6Vb0YtSLCPyS6iThOAASHNc45UQik7FrrFeRSBxtc/jcz84t47UqzUFzSmvum9x48cwg38fML1gP2MbamOUaUiq/3i+v80/31u7kLIhr602yarZCiiKhgX/588EHapyyP1aG3cmghSt2m/o/DuOQT1y4AIBUx8KgBWFoPB6prHj2gbhIn7t9AfFbvv7fikkHGONf3hzO/En/v3rr5f9ympLv0tLT0qwDV3+u/7lOWh2NiFM4wgigfOTs0vtzu8c7GExQT/9Z3kQJi0yubv6o36KMGgJL9Ctx4WpD45mAyinKx9U2wgTRolwx/IFGXbnWeTzrrt5PouKR2LCC/6/aTT564v4o5fTprlS7qjuOCRRqvueb11PaGGcom7ib5EXPrF3/+5JE5AACy0DaOS8q5FlJu2kZIl+MoV9ebDxNwZ+lawz8FXiD5StR6V1ZkTq6KYFM3vHZ75uS4dQ/lCBUCEsJptRJubpIB6CzLsb8ioDV3Qkq6KHpuDIpJ8OqTmMr4W+Ldb3yuoKReZj9eu+rdHV0DCBw5B2tY6Ts2qYMAZRYpXhiv2frlzzkcgO6GTvMn+ODdR2L3UgAklK4caqJXoJ1hywrk8Hf/kH8RBSO4Ct8Q9t8NxWMqirrgyt7gxGTr9v9TrVemRWMUECwwEAYh37Gl9LPLnFCuYiv3T2xwff6v93oPp0Jf/+/6qQxh7eNAomOjSY1AUWUmkm5CY4wyuxihnF9DH1LU5+K5Pv1rhalYodZQXd+tEw3nqoIAVSXdhiVM33COIsFCDP8A+ZT/qARzZvQjEXb/8zjz///t/HfhQQCCrbl1nbQlL3gu5xK9FJKcQX6WOpL/r3UqqJMqZpZJ3sinf9UjJNB6+ke+RrnnkJCqy+Pf//re9fGP+OVmEw8BAOFCSO+pGQtCs7Lo6DIqgfNfvyt3MIHqY7Te2R/jA+U//uSROMAAwZW3dErK3xY6VttJWJfC41xZGesrdk2jS+0MqDnwnGN/f/HqV4i9rWqAAIKrHsrQih1LaebbUW8G4cTzU7Qtmo8eamX9xYbnP/Q/jlH25by13WtZ87qa1H814q/jc9/1vq6YBO5VhGE3BADBKKIkXa8lWKqmCYKQWFT/tklfqSx0WjptxD/iQnGOonq25+VkKSCW3ZR8FUz44bt3fgrNej/ddTvcw2pXu6wtVvlqtIkUBXH/9P7MT184f+SlnLes93chwZTvyu/OQp59XFAjij39bf8ObK5K/q7/QOyjOCb+DNpauRs1AABKfDUbJAyJ6pXwY34ug1lpWctqIuVVkUFcTJda62QD63WbOgpTH1liZIDrHsrpt7ai6YdS+tnBLaw7kZeglRHDwlMHiD/RtV/ExNoiOSjjH+zep3UpXMDhl0OSpFpR0JKEAQASXbSSpoq4hquVkSC+MID/GzHUE+8pmjYqw+xFFusny7wrffJq216fbd8sY515xQ3Ovp39JFRggCkQER6O9KEV+rJIKlFEDhCN/9boOPRYv/7kkTwAMNwV9cbDytwZgnKwz8FXgr9Q2rkvEvRhiZrjMgVeO1/jU/lHRjWHocobattTy8QAAAB3GBHG2lmNZhIiC7ysgsuVLNqnhfNP7/H8TuljZ/xv1MZhV/16uGufrnd2tRS2sDCKO7z5exBbZnK6iZARQt+wt86vLO6MQMKJEqLf7Zc9lGAmhqNo/Rlv5DvBDyp/dID4giUiEwCU5tAaBaBkQH1Fr3oXRboMCLjeLRNtz41HKBjGvuG+jWmZ951fO7esdZcWVCr/23lV63dmUwgYPs26qbP36vU5Cx6kwya33/upI3Q92T9WV29GjrVUl+8p4lLghACiCUnKUojmVgwcgP5K5UASZ+gFs5JZ4tLhSXSWbDvHksulhjrRVVUZyTPH/+nohmEC7BId36Ea5L3qqIrqUoc5fr9dkHRpVOf+h0t0EhPqGT7kWKqIABDtanQ2hSRtDba4DvqVeBHObk0Yl2Xjg/D8HRBcORNbnnSI0nCyQ8uCalvLHj+HRkIP4/C5ffc6tzuVsyOCDD+iuq2OSxQY6K5DVEt//oFElj/+5JE6AQDGU1Xue8q8GaJasM/Al4LkTdi5jzrwVim7KjGiXqzjgYJGbfVP6cjALh4sUPxS/QIkkjAkgEluA8RQtmgk2B6I6weQAMS0lhijEnMvF0hpKl4wUboEuaiCho6BcPZzOTuaEI0mv//Gf43imYhzpGzp8L/FXrcJHbHQ6H7V/NRfLvBcg6QZLfSF36RR7C1VGHU/kCK4CA0nLZLccMmn1tzWAvMyRtKEggxZL1aaQmMgjDv93EYbupNy1K13vZ0OcEcxRQV2pM/7ZnQqmh0CiUt/2sRyFYQASp21RU/nBnHCOwEyoU0vxEVGEBECxQJSkBxcEWBA232LkQCSxb6P/x8azJtcxo9PveJDtx11rGfXNImKqQPubI+juzXO6q5TUEBRepU5nklcBHLMx8fZ+r+t3EUOYeY6ki4QRRU9f+EMgZMc7AT+5JAkEAASkpIFixYtl/41q18VeygrEhjjpiMAaG42UqqXIWcoX/4eR6PPPspzI3XdrKAc7+xDp55EmKcPoLizEZZH9J3toVhQru7qqSUI6+pxZ1EhIhJ//uSROiEgz5N1xnyEvBhiLrnLihcitU1bOSoS9FvoOzol5VzEZyFUs57lH6i5GkKeg62AEAAAF2DIMX4+VNF3z95btE6Aa7/gyIWRfIgXA4g+mUCKIS+fEpF8+cnMuS+Xy5kPJQvF4/OThcnfnTotj8WFxYXAXCPFx/8S988T0iTZ+XZDT8P//z/5GafcrwidLuNa/5eRpOyV/G7zVwntUSouxBhYcmABEAQEQGXb+yEUWGNWUp8I67i/+WX4FCQP5Wne2nkf//9lGOLD/z8IE6Dwe6RsFG/+4bJ3DAf8AEAJBKZNaBA0D6clJG8Tev06ULBzT5icaZSIKl9rp0xxIT7UrMmWJ2+dK0Skz9qDC/7V5XibeQ2lZml3k9aWzdw/j1E0BAjRCvoHEuqRm5r/+Q2DTNdIe7vLH/w3FdZVMMzI7WBZIeHF9DJyWBIYgmaKL6JsX///39////5qgAGBsZxgJZ2xzTuT+7jV55EJzHzH3CjjDeM0LGMelIktml3/9XYMeLg3CKQ5+HYHB0IkoMTHPolxMSiK7cQ7Ur8LFPUNP/7kkTpgKMfW9pRiit2dKsa12IIbgq0aW+jGQcJfZWsBPelMR8Zq0Ci5EPe23+3vTNdH6vtAoqNJMBN27KgsgyhFGdTgI3sFpuzZFDjF47PIE1nH/tco8WZvkdPJR3kEiTCCxsPCoQF8LKsEikiSDHg4jlQ6O1nVPkrc932dr+Gf///+7///3kp3ZYyuUabwuoDhqBGCKkIBcjMVdsHAPUWQOjHCs9DHyYd3hrDxxqLsHU2spiV4rPYMxCbbeB1tUE0m/LTmdJSJPn+drRUN7SRMcv/f//fGeakeWYSkXy4DATcLIIKd/pAOSUfODupAGabYeHtavVH2pQ/f7zbrc/ir+KMSQii2+3Joc6f51JjRhMO+bffRJD//Uvhnn2/lJFBobkEpB6S3yJ2M04bbihZGS4PYKKFzYwz6/gWmG0AAWtgA0DtFbaUz0mle/f9wnjQx77a7vM5binhOntH0CRuZqRUWmpJ55sw6QrvoQ6W+2pPnEOLLuSLGxmI4eSPJFiZ+4kn36N1J9Ys41xmntJjNIlYPKAJJE6OBcNkSZ0RAAz/+5Jk4YoCrjTZEe9C4lKky60MxUpLCSdq56BrwXwlLfSVjXlU1bVCg/sle5VU5oCAAAAU7AD40FbTZmAl4uoE+KBKNJdwdgHZOO7XXqHqK1fislpajCgIh2dQwdM1HXMRMN85kRlNQXvpLRKMDYLJD5BYCQk8MNUkRA8sLnBfTCNcY5C9z7LnpIhBABUnoAgOiUfJXaF4oH2JSl8Eg3nNfmZoUNbZpbtb39JrG918KfLHUIoDACEVLXNRMWP66/GD3G5qfXzUX3VxzVt0xJ918cp1fxMfcMtlpLzm9QGNupET9rld2MHa1GIAApO3USnx8cn2rxf6S5Me3Cvl7bewDhq2Pd7vKyy6b3wy2QWmkVLsy7N+ZMEDVXA3EodIv8/ynDN/RBYgKRZXhauVzJoKKgQClOCy/COz0v9xpZC3BT9yHXUqJiQCUnLIXA4VdDiRF2LQrKLw+4zXZDUyOHrEGSyc1roYQKUojaMOepuazB5YOxn9f/D7PcpaGoRFAi6upxEhylJnO5yiKKggT7Mqc1DkszlKIuLI/0YvxMSMsjK5//uSZPCEQ3Q0WJMPeuRZRNsnMWhKDAUJZ0Y9C4FuJO0oxY143MsvJ8hSw8Hx1o9qJQAy5f0guK3l2NLg2fgwV6ligvc8uoBcd9vi/28ojj+ouF+hMEwm/dRtxbokwdPfysSZHxU8XaRU63Ts0VMX/xTfz1/2aOk12MFA9q4WARZwEDTT04s8eaHfUAAAQAAKm+buqQhqTUGnTHm53JkQKPAqNOWD6wpIKwPh0yMdmK3RuJ14muM//HpXwlWnFVT9IxkquSaKEd6oZiM5T46KVtmxqmZIJ1/5CvdP8lKcSCbGz9ybMvwZxuDUOHz1B/Ch4FTi3yiIQjiNTTSKdMOLeyJgmDXVRiH5v/5CofYVYRS7dacCqSf/S8JpFHCAjl+dT2OV54McQYyGCKCYTZBZ6HIVlRUuxnvCLiVuif/KQhGEogdH97T+SaoxyCT8/4KnFvlKCABIoopyXWSafoBSuQRtBZKRMyhK0m+PqywmBiMrukB6nnCNFWeWLwvzQmg7u+78clUpbDs87vGv/YrsdTHnVFPiRA8/yCzO9Pj1ogFIZ//7kmTtgANQV9o56yt2WagLMyVoXA1JMWFMPGvBdqWvtCSVfuw2IqNGcjK+pmK5f9Pq1sYo90pMao5JIJSkFm6OGYFAD5BkxdKBIj6khwPITqqTD1jYNnsranKhwjoDXazeOazG3uNC2v+jsZSPMiK8RUDGKK+WjvX5zwsYKqQW/ZWpkZfK1dF+uj+2MHj3ShBJScnHKPFX1fvyZpV88mRLlQSZFVJVY7ytqeiZEqm54hLWz+yayeSI3PuPS2lyKbjjMAosl1mIYplSQyEO7WNBChjpddkU6kXnKYXOGFMVyshmq1fMhGY0SYdW056xYFA+qyKZIIILnSJ4VNAMCaMMb8BW2NKOFzsrFbNxSPzbVHU1rE3Nf0lJWO8hr8xpTSH91/JzCgplMIZdW6O6MQ+NJQWUpfksaJfVErBRpFMztI4XPlaKeYECMYZTDnraCwdqAJAMgEtSVIFSpeTcRkEEOzbzHjzL9vbUQaGBGYf20cnS66uuH1uOldul1t74dbmdPoZlVxddFZlGdTGEdw8xgY4gU6XTou9pnOHXK5R8yI//+5Jk5oADEVha0YkrdFkLC5ok5W+MOTdmZ7Sr0X2m7iiVjX6zr+crLIqEu/+X+ICJQEGQiCk3NoA5art8qdGyQzvHz+kKhTISHbIegoaHmTUqPq1D3z8avmq4+kb+1Lh1/vfULXNhsYN0v7t9ppq9Ku7Ykk42Fq7i/pd50hZdVMHttdL/yqTHwjSSN4qualVrb5Vr4Gk2TnWACEp8Hgqd5GTJhcwYUOCSqLASZYqkHgYCJsPcFu9yU6qS12iK4jg2AYHzZ+s3N3wz+j4MhyG5XMWyMf0U4cKPF8nb7LnElZzbZvp93cihZ9Gv/+tWAz0ghABBTshGDEvG1FIyDpkl6FRAKn7b0i8er2ujTaz4PfP+2N7aON88017ufdEsea0qbMT9Pt61PCJVQ3ux67a7jxp6HOam7K7eZt6nsWUBBYW+g0CBugQgAAqXGcNErjkYzIWm8EpZxVg37agmwsRbLulIAsy3LLu2b6pfTc5+sHG87miqWGh5Jlqm8Xzb+/xTFu6qUgsxgsEftn9WU9KlGBwJFbO923tbO0YO2V5PTQlJ//uSROcAAuxXWlErK3ZnqxtKPWhuiuldYmSgTclUpeyc9Z16TGcYjD9f/+jDQ84IgBAEpq2SFCY0CM+qkyWyWhDfcOFjqqOZDMfGU2FVXPiHX8ujsqisYHRTO5pPdSnjiVElkFVZ5jmPqY5rUOWKhJDMahZu1bYqxom5B4cZxCYqP5CfL5dY5AFBQX/z/+k/PhUDjLJSHgZSmA4yOcUcT+WYBT8k7ydSKYoDznkk71fO575pZ55Hsvk759O9UpkPnnn1e+vfNdf7MJ9xKKhym1etKvW6hZEIp2J+zpaj6CodPI3/6fMyf//8g4AAk318HUVjcq4/3lgcWisUkoASpoVEwhD0JnVVRIHtb9UVgLG62q67OO/VNR/1x8I39z7WR6VbPDSEu2qq5Vm9WwaOOLqy9Ou1GkEBYOohnX7aN4/iYFPnb4ji2moEAAACnyjS+g4WUgtvUm6nBLqsmIkS3PK5zHvLmKkjjLxHrD8PI3z7xpT18FmvmslK429WWitd/O6Z9dbpqCijphgqLMOWTl9mrzVEgmBCuvQrpOVf4CDrWP/7kkTtAgM3V1a57ytwX+g7Oj1lXMuRW1hHvK3BdChrjYWVeNL+1vHxgqIo/v+n8wsYAAA3bbpt46sGQD0cVE6Wflrn5WYoDJJHixsYV4j6ujXp6ZTxYMagz6vFtuloeI8x7NLq9K/Os29N6vWyK1TDQRj3Tv29k8SMYi///kIGxQxl88tzrenKUaO9/0/mFhcloNFrFKJqWlCh1jLoiG4k4L/85mfdvQ9MmeFjrsEyWdOGXGtnOsvl26/44Zb3C0SziF66DpdUTiHgmamEXiKV+ilNd6/+p4uP/oXCSUEW1v0j+7r72rEqFl/EarX+Q7D4TIIQAUlJMpNkcYTPFDaEvmd681tgOzI5ca7QJDkVNUgQhXfLt13qn702ikP9R/0g6GWsgx5ak8PEV0IKXzDzkdDVMzTj33LyY3/pU/8wkgvMFrqjUU/ZjWvPbMlS3svzf6MSAhSIIaCzfS0l0LXEAslqMIriQfq+tKEZpHM6QNeKmvT6Bz5UWGp/2iTv1VSYN0Ye+8Vx23Lugrxz2ZKC4TGpL/9ef9/XA41AjQ/za4n/+5Jk64ADNlbWuw8rcF9K2tNh5W4MRUd7oyUL+YerbFz1nbr/+v4X3FBt5MPML15YFgAKbmC8UWVP4k70J2SZ6As7yAOiNFzJ4//xooGf6vl/fWnQRb/mkfY5yIp3cwuccDtd2CWKRiaso8oCg129+WX6njffbl37lsYAXRaCQ5AtblywAABVbYkqoxJc5iTLICKQ1HY2PB18l5Qafb26ji1p0vLY7Vmqtzk1Z7W46vVXtLsnc9Kv4U8a35xhQAd9SkR2NhTKEAArR3VCHciDW6FhAYgpBG/hXo/uaqtu2P6/fQKJE21oENl/f75IAACpo9QyBsz/01mLuAPoiVvARFotUaudZXGl0uyBNOKV+l0EgI1fwK5q/j53G14C4OSLGz+zIU8uYhNlq4VxheuHORmFhWZdLIHEiD7N0M2RLyodz+5FPsa7fqHEzhciCjBFTQPqAAAIAAE3xsClSfN9/oYW2kYNkww8/RM52+IPVJhk3DUrCJKpkY+ZplIxhBy46rh1AnN1miKg/Y0CObjcfc8/8jmn/yApM8zSEMDdq9OU//uSROWAAs5L22EoQvxT6hs3PQJejSkrWGw8S8mVpWtNh4l4rmaU3j5q7EJ0t//++W/9MRyRT/S1O59lHf/yXDYz2Ny7hA3Uo0AiAQAILv7nh1yADTQG1JlieYOs/sfdbAua5Z7qtAUJ0zsWcdzyxFu7VCYnpwsi+5RK09XG9nqjcR/hAiIx7P5nQr+yu37KP5n/h8Modr9RoIAAQCSm7ZEKQDU5Pno2Bmu2N+kr4sK9fExvHaLmYL1SYst//+HpQEYdQUwWQonfM+///9IdS/pSBHdYj2uTZmILCQj03kYKCKiuI1OmW9M7rdT/3b9aTU3/7f/xa80VfDdk18JP/EqwcjBqEQAAFIYSu2umqQIpcd1W3zwPXXj3eRqRWJKqkAnhaY/2uYN5DshMXA4CctZ2/6npuepJTjecyaVPV/TUSh02dHi9F7m/exY+aLCrM79T/b6KmEUcBEAFTk4YNXKIrvjbxqX/5T0Ma93/ZeezL/5yrFJoydkKRVZ7fPP9/84pHZfkpeSr1dFEP76hj2PIwGY71WtlQg4MBK3uiuTdXf/7kmTmAAObTtbTL0LwUCk7GhmCXg1lYWdHpQ3RQ58tNJWdcNrSqd21Q4AT1e7kXQqAYGGYAZbfEdJSSVAkggqcmEEES+UA/Q8iz5RtnUihIX3XacJV1V8MZxT8/QeTeupnZ/zMPOLZMENL4M6yEUUcX3XQrasUS/W1G0DqCV2dGUGIv6M68hG5oRT+jS/ZAdApgxrHBAAIACU1JLZcjctAXhvxTjP30NbN2COJ8fv/04Gj3N8iLY/nT/ajP9zKLP8iDl+Ltvw47txxzP7RyXH0D4eKpQ4cpBzLQ1mf9Kv5XXoYgMV3B8//wQi7kFf1n3Ig2QUUqWUWVL3KQV8FjuZza35+rdDLsfmrKmqq0jeZurvs2EsmxH/QOO/7ha4uIpHq/mRdE/8HBo8dytWdDN9y6ffDBZvuvR6j22//Ubv/7cf6obf1NOOnKOfhoOlAV5AAAAgAACbbiy3Kp9zFYqlUqcTGLPJ2opw0X95bjlB5xRSXzjeTUkcL19AziFirWqGt+roLHdTLLFD9NUyr/rX1mBK/N1oAQQIlersr0kxTSvf/+5JE5QADD1ldUMkTfltLC6oZYm+LjStrRiyr2X4nb7RloX4gbVsqOGmV3PJbau/0ujcxF/OHXM8dOf5xv/zB9qlAEAEAQABJTeUzC734xOI7o0lsdv5ZdtQCtFNZOIyCBwsOGJJhqaYIJKUpZLmR5OVlJDUhofpJpnFqVCEkhbpdXo4usldTS3bNFvvQ9n555cz7HnFG6T/MucvSqf7nf3yuKKKSatMjgKSyLC0qqHwl0AxZ28vlDRqCrdqSwoPmsNJrP4Xu3FbMeZ67j8dfL5DCRZE6TQRskHstFEgVI1JE5zRvURCimi3RY+9SJcQt//WP/AAc79epvnD9RHkPrAADMgFJvbL6s+91bCnj0S5Y3hkoqj0O0JMRWfsu0yAHa50U7T84NA9MyvZXcUDrfRDNbcg9itzHbRAVWb/+oQ/c5X7Lb9WD/zzd8aTACOTygReuACAAACZJH/QWh9zoxK4OOYtzmkw+u7eGYKHZuaiUPrWhkYrRybUv3VnhCB8t0F2D/xS3SB1Pr3Z4+XvWvbH/7e+mfmi3/7pcJhsxrZVE//uSZOeKA3tZV9MPO3BiKys9MaduC4jXYOxhq4FMJW0o9ZV4CVjxNkjy8fzNPWozLhSXqXZPfmY/JLWt6y8j2RTO/2NzN+pOl90kPqT/qX935eW++fCAZMAAFK/N5ndZYi7K7cBaVc5hUyJSRUeOuuU4TXFAz+V+aOeOsoWyKQs/1MDP5ZQxk8PK9uMZvFxEvXi7X7gpFVWqOJ6xv8u/nb1lFhvdxHpC9b0g4AAAA4jPJ0tF8ca243pBGNrUA4HWtQ/iUQkhup0eiQbLeoXR4qIhMSLKI8ulcwbt+TC26EqzgpAVEmrMDIfkZWVUwcGza5K37DF8rqb+xv/n+v+YW/m+eWdoHBIIAkoqa5jJ9ExA6QSCgu1vJILEo6zATiSqZ1zFzqhqIfes4yyoeSR6429K6Jcb82L/4hX+LW6mua+mg0/UcbVKoWb0X+afJ+h7fQJf0HG/Fws+onFRbNaUICYBIAARU0q0wb2/QvCJQ4qI9MLgnaV3J4RjEVy56dOlWzsMUoIlRmcPKRILd3Wg35oi9s8XEzP4T0L6zDiT9U/OFf/7kmTmAAP8XFY7OGtwVOlbOj1lXgtVK2dGNUvBby1tqJaduxNSTI3+h55nqYeaZ6J+eYb9k/ns31+VqUAAMAAEKaXUOfyV0PHR6TxNZSC9HqCImweUAwGhednL7CyEin3THxNh3GiRYtRSr0WUVr+xqde2y2b0FW1pf9D/sHy6LmHfQoovoUUInoV/kAQ33X+R3+gu1dIIAJEufM6JQUTcY+R4OL1zbN+ddfNKQytlJK/vqfcPKlVfxmvtUxHC61JN53uv/re4N//v+NA24gM/Co+ZezHljfmPf0JJobQ3+WQ1uphzv6M32VPmq/5qt9V9noOtAEAAkqZWR1mCKw8F1SLE/3C6vWcKixQKetB7uod5LVqZcfmPIE9bYnVfaSSD7JXMHXnEKm7iJCI+yGP8pHf1Imh6DS/wQj9DirN6OP+gmvyoT8yP+ObjKgAAAAIgAkDduLPS907hG6QmTI709KebPDdoJHjMdqAIQSA7yeNECyUw3YVb1FdNAjBRVk4OBNcfIwj+tN5Yf6yPJt5azAOHTyzTBqEIBgkqYkqXLp//+5Jk34ICxlnZuY1TcFsq6zo9pW4LwW9nR7ztwV2rrNyWlbgq1/UdNzDqML/oxq+ser8o/1Fp/zVT91P+qF9YKgBAAAAju2Y7FOal+yscvmuxDVdIDC9NQZ8cWFBRMQX/hHyL/fxHvowk28bDolf9hEwRk3xLTKZjf/G9uob/Cnjm8OnUiReIJ9HHv6oL7moIhz6w79KX+cf8gYT5jDf3M/4mAgAQBAACSpO7JmxVfwyNErdmAtuWoDedW4c7dFsvgjd3zzLM6ZDQGv8/XkSCpw7SpV0IQgObZCona1IGHChdegqEzmtRVE0n0vLLTqTP6uK7nzzaL/MJExYhrfwc4f/qfohAAMABEGxRkGS5wZAMyM/DJmrXHaamARCBoXziB48IceXbJhQKjYeK3UVDAljfJi/XPqdejBhVbUYPTyaV6F/o+2qiv6gy+n/Z/ug79Ct8inf4otVEBEiSSk5czy6h56uG3pXbf+nmEqNOlHOBI9z9cWFgHC189MwJq9F972cU22azwHkJTxA8Ou/+AkHf/yC0Y7XaEksvN5rxX3l4//uQZOmAA49XWOsRO3BiCtr3YeVuDDT7Zae9S4FOq6zohpW49ubm86vW2o82p5lBFSvnk3+IvVf5lEn/iLQ8b93+/GDJTIEAZoLy1cvypQ9cvHQP9XghxwDu2ErQAyFQbz7/WlsSWt0oI6nX5EPiniMlq/5Lr/9xcRDnunSeua7Ea7+uVquOKGqP1qWHmxrsX6+uAAACAAk7ocC6UgqvCZKZwUGtWPICtaVy4euvSEShmE8XIA/HBqduc59WD9y7m2vgzrS0zoTOsXqNf+9wkHf/AxzOK7kRiVaEu2ikSnghomU9x+0vdPQxZuUSYjjl9eauCJBCSFBpRAsAs1xY+bgAB0nwnY9ygGiE6ocfRA4y2cGtMk8SO6WGkR9EIz7sWfX5yzqoQPh4hS8gQWVHkGEUm0RM51Px7N7bJvFVYpXIomVUQ9RNirM5o5Vm/rUTQAMxIYVbbc3kGCQsHD6WNwj3s1I0DNfGn/TuWN5DZrbU8X/uojeMhH5zetqKE8L3EiNU3WuZHbx4Rh6djBnlHUvpvbf908qivMBuYaJnHNUb//uSZOMAA1VTW9HsQvZNJ2tGGShcDbkpa0exC8E4HS0UZhVwDBlEq7cIWHTJZoalWg0SWFQZVkcDC/KAQAaCAE5Jy+Mdajgvn6qs1Q2bDnWZJjIjWx8OXKDn9clSNv/6MX/988/e//xv/1Q396EO/5YuKipaMj9kiud0sHAXq8eIRlpYL9d9LO3r5UAAGO8EOlA8KVWD8YAyTyUdn3k2LwyGL0Mpf+IV5QMklVrG9c1mtudzua/u3oJhZ1cqhI1AMddMizxS2kd+sbMj2w0Vlzv5PEwc//FrKf7kTj62w55SefxdSVLLeFWQf2Gy7WCf/ZpIOhAl/4p/5Ektgcv/9DFwAQDCoL2A4aO4qOtkfXW23S0haOl0cm9FOMR26aKM3f+2qPTyO2oiVjmztnBUmar6iaZ9pYa6/wet//TDv/4HX68TNX/zF/swyDB38Sx8196kN/+W/U7Wa0u1qiiVIKu5HSlc41Z/Qswj1d63n7uR2H/HuFNJc1s1P/3LRYeljJjQG181+XVPOGqtrJACjN+OlC7/VP3Iq3RRUit1PX6Mxv/7kmToAANLQd74z0LoT+jbihljXA7I62JH4WuZaqUtZMShePohF/RTG+pdPxr/J+Q9+ccooAghiFBNFPFLGBGIe16fxqvIhXaIaMvIKFutWAzLL++ctl5/+F9/9wIGtzI1Scx9ahR2flEN93Kf1CC6eghv0/Q7F9SGf0QS/3BP+L/iH/czfBP+HH5MAIIAX0VEo0gAdh1IAbAr+XuDOOze4tBgJaPRJw4mQH53/5kypBTsYrnGXwdx+MskrB+vjsVSl80l3ULXa/aWcr3/zwJEUvnB5iXe5UVlBvUKpINqqJotTW/YoFnzY4j9I+Sf5FLfqOkJ/l8pP9Zo/zcunvpVP8nAIAGAAD2DuArsHl2TXK5Dm1ZR4zCf7tke8/7VPLBNGL/8Zqk5Ja01jw7R4f1g9BIbOOQ0ETPuKCS+ouf3jiN6HW9Cgw9+ws/MHDfnEm/VPlSr/nl/N6bpYZyfJwAADBJIAcXIZR0EHbHNPwTXV63Rj/XJjfWF5tm47/N2SdrejftrWqb0hxS1vPvOV9NRoH3fLWfWv2/Petk/RWcBYnX/+5Jk4YACrlLfaMs6+FcL240ZYm4O9XlezD2twW4nbOTHnXiV0TT7pnT347zVmqzAdH+o1/ZBB/ZklfPP/KTetZt+pH9FH9Zc8CkdIGkjmOSGksP6SmhDJRaFh9XqR3MOYAj74rODw6uvk1BNmX77USYzu4QFWxPGCv8Osny/cgz+HBZmphA7fGL+QaV/cRMnxFvxvLmv7+7s6SCIApLokJK4m9dpfL8i0mntN4bgWrum40TUpMqTytTIaEATCn/9NB3qvwJqfR8uv/8VhoTv0ltdtMT0MnB4ESGPqeNiBJ94kProCy6r1FoaHeymv6nGt7i4ldPkxnfHz/d/5z/qv6EvWBuHiAADAEB8WGhXBepyZr2e2D7NIsbG9koPML3+ojglKGbkh1zm4KNz8UGdp0C0w/sc/5/6jLNRMTP+OV+Uf6Rd78uHdZHq/s61ABAIAAHahmIcSNXu07KYk6vbmHeT4Cux5Tvzria3nzt+uphAy87+vidQmFFcfb7PVL9t/9GNmjUxd1K9KzWtluItH8eheatTmJNX8yCZK9UfyO/a//uSZOCIA1ta2dHva3BOqTtFJWVeDWlrZ4e9TcEdIS1ks51wdNEvOmTs/Y4bvVrnEdWx5/WmyH7r/Sd/uyfrSNrJcIgTQGCAAA5ZO4VQH2zgSPijX75IOfMVbyQ5abNHQCjK74wpGyTqztrCzT/kwJs8wtkQQd6srmJ9RUc9Vdwkf7CJ/W4I3dRgqX4wXb0cW/cQ/YIv6sUVb6F/KX9xx8QGWygRABAAAwLtwVTgQptaHKyVsxYj3gNZe632oIGLmVVber8BQziw5x871YKRO7adUz5We1be6BFGAZVSKJMNW6K0A8GHW60zu+kUEX9E+RvUgNavdajzetB0FdSBonr5mj+TDblejofk36OkAEotCEgABKWMzT72OHehkRVVAInsLDDpWadNVgD2f4QCuL3ynevjF0Rqg38cX7ub9/7P7Roq2mMd/aPf6Bi89wS4O9HTxMypRvUqAABIA4BCBLqYLmBmRklSElMR+p7NWfPc7asasR+9guouB3OG/8+ifOaBNmmaKRpt43z4LR8/Gsrh3+5wyGYmtnqVHhJ0Q0un0P/7kmTpAgOdXtjJ72twYWtbSiVlbg0ZKWeHvavBKaEt9JOVcCaV/Ekn/OMbutG9DyzfnN9iZX9Jv1U1/zX+w+M9ChPVFmkUpEa5CwJa4ImHPQwsO6Wm9ZUaVwuv7v7uJIWa+eg/BUgaTUuJpdG7iGTrQGb8EBj/Rv7f/9W/T7IUzeoY7/Uw3yBg/km7Qx+tusYCAAQAAE2gNpKwlTMsuRsKGyicFm1ZI0ip+TmXsayP9uipJLeidUZG1HLeuazJEtHjOeN76jRmbU2VruOVIxzmrmGOGDXuVUkTEHp+yTGZM3ZSQ7ygyHMiaL6bbqJEZSFmqTL7r6RiyDdUwPfUmeR+Yqf1LPq9VX6k3+6z3LPSAAwyTiiCgXaLRZo9yoENkmIo6gXfFBp6BYePypcVECiFPagyAKi/ekWjL8uXz21FH5Ql+oGDj5qBR5+gwd+UUb8en1X+IP9Eb8oI3qo9PSv50f8aO/GDqQAACAOEiixklkcmQwiutl0q7UvhB/3pxq1+4Wsyp79yu8NIhRzP8seZrtceTSnV76zRJHj2vf1p8GD/+5Jk44ADUF5a6S9TcEwpO70ZYl4P2W1hJ+GtwWCvrbSVFbi4ZVcLuqReu76jAHSX/uMc16UvjtJRC3FiMs3vXIonBZ8zMDRq+amb9SLnvutf47zzfWeR//zBvzLqrISAKKiBSBbvPxZQa4DbeI9pK9lJyaCqeykx7hPR53GY8Q/qaf+RjrIS3oLb/jW+41vob9JPyBjfjv5HfqUPN9xIn40c31l/f+T9RT+g6sgAB1AnlyQ6rcq2cXzjGWY3wRoAxWiNAuSwDY+VEzJA+P5cAfB2D7JzxwJQYLK5Ln9hLhS7IvdAmiTNmWp2J4XOW/i4B4TOQqgZFlNXIQyEv8XB/VMqSBoW+ah/2PIv0P+Y9vj1v7f/6lT/yX9CPL+RsxE3ApYmySHua+FXpQ3Tsfn+9F5Ai6U+NGgoCPtOFNCOh87GLX1enkAy/QQb9H/Gi/5SP8YV/xo/+/1Ees5lQxrZ2ay3FdYKc3UAAAgAAADKkBOkpJrti5RUVtiTavYSfGoSvl1kfNpHjuZhihnjVvC8fGBsI9jiT51lPnNfV/i0Myq1//uSZNwCA6ZaWEH4a3BOi+uNGUVuDi2LYMfBTcEjIO90ZBV096akNC31AfCldr0KCwk9kkwsfQeM34X7fKCoX/jn5Uv+WLN0qatO5xt/NP+ph35hF9CZz2obKBhJQCSRF1Amk+npycn4WnnDTjzNG1T9WKHd9Sav5oYd/GCv6hf8PO/xjr9B/8/6DP5X/X/b+rdc5aeMW3mF/birO1NSJAPCEVZzrxHY04Khaj6f1zk3N3itz3T8g0Z7IyOpIoDzD8TThvg9Ekhh4PM5kHaVkf2x5cF5rvz0xkWPNaoYAaTVtQlVOg9EGJv5Qlf5gKTnfc4fN0ypZ/VTvyhP5p56tXkZ5rt6l/qrflCzZRzqVAP1AUD+OnSYzHrYRQH0r6OwGw8YoJzFwBT2gzmR46U6vUQsNczuAX4vxIIy3ykuChvoEf8ojfQv7orb+V98ef9v1HyH0l/OMc1680fNd/Hi/9/ocb/JqQEAiG8AAgDJIq8WLX6JDs9NaQ1rSiD0Gr4NQIS9ZVBecRD8I93io3z88w0EyOL1YGsvWbcadUciBwUsff/7kmTcCgN6XllR71NwRWprrRjlXg31bWMnvU3BXi9tZMQduCcrflSxnzib9Bab6lU/V3/r+c3rGlfNJC75cR4uM4r3oDYAQhIBZAFvFkBYKNgukVdqvCVjoQzwOK8dzZN87cSI938uMEX4/cGw6EgdKgaN/ER/7t9UGf/5w9/Ud/P9VL+qfVAmV/UcPfzoX10/df45AIcpAAAAOMl5QZ1cduEa9drfUYSVU7Q+BEpZ7FFKCg489FQ8Kg69zvlIeWzu9oJF807pD5zwUJN9jk92Jr9CvR54jlU+V/Q0iZ6qxnzz2f5OZ+d9TXboqjf92/Yqe6ogEIBxBAIAusK2RjnkKMePTrEQ+1hNg+8UzXc/V0zPdnZcC4JFnnw3gz/v5Jd0//b9miIa3xrv9H/Yz/USL+w76iKfQs3yi5W9AmzfOb6q/pQP9BnlH1oIHEgAAADNDBcDk80JMnJEcZY3h4br4pHib0capm7nEk2FIeGXDDuvNhTRYOsfMiW3/vw2o6dW+Piij010VQnWZ9yjfMMX6C8fv8gDiP9CH6GD1fWd+t//+5Jk3QAC5k7baYtS8FCr240ZBW4L1X1rRiztwVqrrfSFlbjnorf/z3/ITfDuk7mxwEBAAD9B5YZtfKHTBTz/gRzrHFx6sjNvPulAdAdg7K7cUR9m7jg1Zf3vMR+t38SPVfUFCn8b/NJi76kwy/2DJj/E5v0Km/RX/Us3zyxhvqYQb1nfzf536lwAIAAd9lD2DPvOTsTfgpo9MvpJD3d11YYkk7WqYweIFtvuOV5+NRxE4oxPOPZo4fiZUYoPUo/uXLj7ry/91MH9qjSt471+qGK86CJiFTBGGbZMiiKXuVmQ/DQ/rKY8j/0hGx4q+TBu/Nx0+s2JP8rWl9FF29Naf1nEf1Dubv4thamoNqOAJMlX0FYdVUcW5txqKrug7VtWBGZCR+NgiHt82+USe2uIjEnzGaVGH+o36HGMIAy7bHx7veU/NJt9Cn8qS/P/nP/K/mqWb7l/yh/Uc5LLEgwIBAAAAMyI8fy6Vba+GwEZPti8lZCyJOVjM8aIOwJSRbMJZOFkRmHhRLCzdSxIgpKP5TkyFyVuu5sPkTBu9Q6ir9EI//uSZOqCAxxWWdHvU3BZS9tJJWduEBFdWyxhrcFPKS40ZZ14EdPUtAtRbonya/zEe36Y+m/6B/8wR/Uh+tT/s/1ul+x/9ya35i/6z4CAFBKWhCrOobazpohdFuaRKnB76zbey637e/nxQmSUvTMel2tCs/+H15Qxt5+0GITPaoaDf5pp/opGYa/NjVvkQ0N+hF/F6fqOfv/t+hG3J9HL9aIcBAEkEqaRIH3j+qYM3KLetVIThaC31CbsWpHz5gw7UZiYqyoNakqz0fjVJFaFFx2/nBPeproEI39Jzfzn/I/qCyb8oQ/v+n+b/O/RO3f+YWf8xG+OnVEAMEJEAoF4shSQ6cLAiBDdi7D2iUHzLXxSukV9IyA+HHEUdrrg4btv61A67vrx0/c/AhM1Z0KjbXiKMX84L/oH/yr/of25H6ol/R/46/0R/3b8fHOjrgAAaDHZhmFwPPVm5h1mg28q9T7A9edna+fcOuK9+pqX/YlEOOvOsyryCved8fNul+7b1Npdz+t/cwzhy/+v/6zB5P1oJ4bOWesRIiG0oomN9xFH2//7kmThAANhX1jR8GtwVAlbXCXqXgrZfW9GNO3RW6ttdGWduKCsRo6dy35461+hjo3dn9Djm/OP/Km/mE78ghUiUBgAgFy683SN/+NRa93dJiOq07XfGItTShmhIotoRrOcEQfJvz8FYIVQ/2PD97ob5PLfoKGrrOFv0Ye/cOMv4hL/sd+Za/U8sjdx9vU1iX2Yl+av6lumAAI7ck1FPeJEKkhiPXEsKvjjpktHZYOpA/Lb8+LdcOWVO14zwcYP6C5fO/KFw7+9/wYH/zr3o75KAKKK21wi3oof/UY9PTv3f7gKMZXxCH0feo1vRxcf9vfm/tf6DS0xVMASklI6sB46gg7hBk2moGIgYG50xZanZaC0qk5mts4UfSOg5N+o1Ldsd96AcRR954bb0FBv6k2t5t9dxjrdqdrbkgM+JgasgDWt+uoEAAAAC8Mwc4OdFCJ+4NJZdDsts61p2pRdkUSuXrA8J8voLX29IYMX92JLKpPXHBqvvS78bG7Lgz2Gfc9xOM4//M/9lFG2cxQFRJv46Nj/lSlPUTnU6TNMqVf6Ov7/+5Jk6QoDf1bXkxhTdFfq20oxZ24L3W1jR7ytwTadbmg2nXLX/T9UO86d/b9TTH+pHEGAABCc9OmZZq0wbE2MudMAJ2mXNlZzK0GbXJl2TCmrcQCbp+t5t/WUNEhdl7tnsgjEb+aS+g4Z/CIlToeb9DH+cQb7Tn+n+J286PevWKP1gAAGAplwHTLK4RaIol701orHvMeazUh6jobNSJgAs7Wlc1LZyVAkz0VXfqye9UljDtT+797kqiWVJy3n9E/GX/lTY4T2DkOxSCwq79QmCfQOl/ExEVJ1MET9sVf7jQT5TMb1RLfIvlVV/Q/6CD9FSCQQAEAJSc33G1KyuqRCaRlqJqtpDB560GHYHeuTARixhSwFFpM5dUEhKl6/OE90VPtmOvlrrcpGKcImM+hDCL+g8S/YLc/UwkTvv7WN+Y4qf1It/iPuVa1fzfjEAAIKkLCcRuMWuuIjJImp+kAW9WPMlJn5FXrEtgi8pcs/4pJrefk6eGHf05KZA6Zmcs7Vco8GVV9GUkObnGEv85i0wyYOtv1J/49b7FEzzz7/myLo//uSZO2CA1pa17sYO3JP6ds3JWdeDelbX0fgrcFyq2009ZW4YYSI1X5N/Pa/IGlQAATfvJJ1GcBwDM03H8y0DrlT471f44Itht1FA5qOUod32l63s5aCQcE3alhNq8SFzr3QBx19KBwzd2EW/HIt8fuFBr1AI4Ay4PHjumgHw2FnRbtE8QXIBgLm9SUDRQ5WIqjFchzX6lJBamXu83R9NQ2zOlcpf/Cb7ZX5q6nj0r7VreuRYKSdmSh0IZUMZDGM1nEBXOiFJM9Hc4qeagojGFldpVM1f/YSFk8l38lBRyOzkGW+sOBEHyGa4gAAS39aC7vArhdC+iMemLZohVb5z9bAWo9CbzykEpjKHQ7YxDJlvjpWZ2Xq2woxpHrUVOJVU5LlO93EhXKqkMU7aMZiIzI7GKV3ZiUau9dtRFVK2dHbtX1RFCSgIlcRrxzxNQ0hmAQF8QiuCBXkBnR6ez3jdF2279grrjO+JGxeQ66t2LX/4zEG34ugL3GY+wW1b4hxGXnh77ffnZ8v52z0TXrXVi0IVa3db63YhO3e+1rzutxlhv/7kmTpBgL8WtmZLFN0V4Y7MyWFXAxhO2dGPKvBjqds3PYVeCbwKJmkAHc/5dO9uiAx/f3U6p2wQAMdFoWqlSv0MnGayidzEqrZa0pnTWITt45b9CfscsVWWb1LmCR0uu4gGmgtY6ju4FpXubgZK3s0RffxB4gylcbjOHap0nqGV3hNeZ4HR13xHMcDtzFgigMH/1AAAp7kIiCa766QuA2bGsTsTDANMQ4YP6hA8T4sg8uDQWIryhNNvkX0KDGeWH1KZP0MSkxBooIvNOvJ+mccnGpq5psU1bRnJldCcyaO/VI2OZFUc6826fWpA64NV7u5wtGR1RFCahNgu4ZVF9tLJJAkQ3NtY4CXqfsisaxJ1lXKoXbeyPmD5OfR3UMuuxAQxKO+X+fyYPbar97lE8FS5SrawOxwu6RHj0mwWHgiBVHUCh5HW8WAuVO9CiAAAAFOeVncKTRyglGS9r0juRFBfpGUwlcimV8fWLQXRzKZ8PbO8kshlRN8XJ7JYBdbc7jY4VNllYGfIHFEkbV3Uq2bBIzuvqk2CDnGOF+XJHR6EFj/+5Jk6QADPETdSSky7lwoOwUx6FwNmVNmZjBryTAa7mhjiXClHUqIIEdh8v/4aEd8PGY0oWRSvoifw44QEiCBBKSdvdbxGbbXlrXqvBzlkbut/8Oi8fWMvUd1qQ8QRE3a/9kXQjlHMqVLd1S7ISjhN2vWjuv1bfWw6Akbj6Jk/yAcN/cwM4pV8N/ihoIFjIgQCCCApYlZmswjVPdT6TV2f03YTYJxMcb3zTKj+n4KdciYhftW1jF/vyWznar9/PRb4CReisLcUJKgMOsEJCpS5SEOt9qkq1CaslPum+jg/ZBJb98Gz81r52WFbyBKIAAAFJO8KJQWqhYRiqTcuEtI+riu7Dj1ISEkSiMhjeqDAqVzHp0M5Hb2Djr1ViDEOUGhFqcgODSSp0VaH0kehyEIXrpbvVf82n6Wyr67gqcMCiAAAgh3NQao/iPgVRK8P1mYcxjprguTn5Sl18l82VA8nHd2YuipdxN53FPFydb7iSG5EePENCqxQw5yyEzURRgzu8iPWfo6TDqFyUxrvz1t2RWrvalqmvQ12Z30JsC1OJJz//uSZOmAA29J2bsMGvZRSVuaJQJey9lfdUSkTfFLrS2oZQm6ga3ZSo50IwAAILn0GqzpRYhBDeF8LLSTIr/Hs9lNwzPILLCKKe1lI57vyI4pJ1yLPnLUa+ohCKM7xplm1RfK6LyL1v2qX3GN4sdW6snoz+vew7gfs66lkAgAAAE7WoZMp5NUM3EOJvZaysJikhSrcC5/33ZPTEaFFu2XE/kIkcvP9qp/nPxoBBCPD8dIGgHiBFjhEvpcGL+kDod/6Dua4eJ/G38VA22lml6j+FuLHQMMv+uy7+CTtrrmYMN26c9xcgEAQAAU50wGoylNUoBt6KQsrah5Y/TqBJRZo5pUOyTG+9Avz8BzbHIohDJg6OmesiwgrboIv9B/zInQdq6mYyHIowcvEg+1/bncB/if9+5jfYiff9qe/xZaAAAAljxVFM02NdjUVYtZimCjHPFhCHMGVyQKXGRz4M4AYmthuUtIMWZv+m1kzjP52NlVZbTCfyoTJQTL3KkAQvnqKhJ5yixQ6o9P80eUJnzNTmIST3KH2530Ihp7kX09DTS3xv/7kmTwBANBRNk571LgUelbRzElXg0RE2VHvQuBZC5tKJQVuGSfKs6VdnMWQQAAAVJpIt0+p6sZDszWN0LWiG9Vg57cJdU5Ly2JgleW7N58eg3vmdlrmClzoDlVRKLecxxN1moUO3mqR6xXd+fQky+jOcLfY8+3N+oUN9jfp6KaZ8edsd87lAFHkcrKfUO6FlhcJVbeQvq3Kw1hMKtmmkRiqqMnPkXY5E5A3bMsAoxtYzbcqvcHFntrbabNONMF7vRSgB7vQwTL8qO1HZQcJ+aXZeo/2Ywt8x/Y36hGWblV+pfoqL6GG/H21dug1ARJAAAkublCE9hJxYgwiTNGnFQy0zBS70bODd+mSDarj/Xv+FECbxwcefi3RnGbIpTt4m1Xxy+RnQzqi6Hch/UTq24m3qAQ5/N9PRET0EG4c19+KyAAAAAu7II4IawPD3ZDVc1VVUBiPqGrHo/VUrjIT6FQn0bxkSSY4VTAr4UcTk8ab/gqGx5tm/iBAxF3TLTLLnWhGAidUQjHzP5Y7aUGZrXkZdlNzjufObzyb6G/Ux/RPp//+5Jk8Q4DYFLYGw9S8FsJ2zc9h14MmUtiZ7zrwVSnbbRllXif9CH9v/yj8HTAAQAAAAATLtC3jvNFPgUMrNYUl5YBnxRA3L0RUHjO/QdBoPTknruHlvXqMjYNjUvit5ZqjF1UmOm7nMUbXItbQk/o2P568yJn84g9tTvlRq6Ubty+U7/26QyAgLf8pXLitoji1N7qakNLzQPz0mDFviOgIQS9coBcRZ9TkdBZx+bFYJxRXVVz8+hrYDfl+o17mZEdr1Woxihwug4ifKR0zOd/Vk9Df/KZ/cVT5n9VbxJ9AAQQAufCYX0WxNgsQY4pVygjVctt0NCq4pqIuIV82Uhbx+0riT4UpifPjE4VwbgeLKeF8ch1SpskmMPDaHMYNzHqYqtOOdjT2vPJKkCyX2/2+WRvYl9S/1X57R0urbUAVSAAQAABLcoeLytKnpsLLDutCLlRAcx0DFr0Hu5et3NkALwL5X5vRMaZ9M8YBocIJvdbte6mM+UTi4SOPmhnA0bDkv8VNevxXzOn/tfM12K1/oD5j4edS8qUTiQ78trZEjIA//uSZO+CI05Y2DnvU3BZSCstPSdcCy1lZ0esrcF/omxox6lwAAVb6j9b42YGFkrIra/dkdSgusasZspbaxHyhcXF3q4s7zfGtNLvVPMLlOzoEjMcWRGFlPDyhE1KkKZeYw9BiFEHvs4e55X50EPtrF1DgiG+wwRaIzWieOvqDn5jFqjQQVBBKcupE0RqKyIRiZSEg1Uhl2yGbloIj8UN/kRlUn/2M5iWUKrV4zqFXE8uyK+JqtY+ff7hjO3UFf8i9G3SuQU4OXkqZ2mqGuTGW3fX/aZbZBsvpMSfwGLKSx1QIGNIRQBJKTluA6DKY+wWb2+AZX5AvSsem+kszSf32ukSt/OqY0a98X7jCgq+VfN9cTdUjH/FOiJdRjDNquBiul9HxmtLV+ZcdX7f7OpAnqqSDxV4d/0yRBSWv4NYf//mFv+L+Q0gEAAACU5dqFXa3dfdDV6ttZeNH92i27pw/kPfL+x735xOgxeV/pyZes/5e6y5qNHy0CKSTMJDkBEcX5O4eQTV4WzmfvlgxYWhjJzmLhf7H/x802Y0M4oLh/xuif/7kkTwAEMBQdlR7ELkYKhLFz3lXAxBS21EpGvRhSCs3Mehczd+QUdz0UwIQIAAAKYWAcXNk7i3tibcpn2YcXiD1o2tVcSofEbr/3qr3FypuusYZs2tUCNYKTL2M5HdEJQzpRAOv5i++eOsbX319Ikwsl5/w0Df93WUuEJhnpGyQx0mf9JID+JA9xv/ANAABJTmwegkEhfGNIXD7JRnizGaAoefy+DiR50scneH6/9p0QNeyDiSA8vWpL4uKPTVsPDmus4Yj7MDmctSfNuM0jsV3Lm9mUU5XFk1Otx0eV6L9f6Xcreq3KT8hFOhhikhAKASEndgFiIpvux2xcuptQGFuOmW9USpqRT3nyBO89XCruffRQdLDx5hspytZWKUHEnFvZvxQVURkWQ884mLmdFUhVIZhRF1UrMxUGCh05hkhTKWR/0f/QadHRwGXrIw8eowFEAiClLoZmhUovOYjtVxGT2Z7NgnmDAy/piLMeg1tgjRe+gVGAVWj36gxIVCqXRHr//l//HCUjn//8Jl2EAPKEQ9kqaEWVSOOWtfG3ovU9r/+5JE7QQDF1TaUeka9mHoKwo96FxMHW9lRixN0YsnbSjFlXt09uz41/v2Fo//v///vtJuZi2Zr/hIHjTeCgiAQBBBJKbuo4VEKa2LG9JYwd9v3Vt7P5pxmLOFEGz0/Pr/TQ4ACn2M4/upFRcBLn9ly+CG3CDHaqnSsZmYQ1NhGhuUU8w7eQ5pei//4v/WkNGjIACCAE9pSKJbxYXCmLtYrQJLaAN/HfrJ34Q7yJAtQeKonEH/sY5FGc7Efftsd8OtVjlFRyO6II3bhq+WbXJKrIqZ1qsKkO1AgNALzVbJIrGA63Vc//5VQM6xy8vNWdBLAQEBPUOt1O5NnAJKLm3A8TLMo+sbFnOApd25s1psdlzQixXEbiPE85DFGunHAmlOwxLtdTsDORMTZ9////0B6KzOx1K7Go45GmwJy8+vfv55n///YyggqA/f9WH1gAAAkpQ6YuM3UipQx6FmjzA6G2d7DFmgpSISxgcbLmWYvy7XhL+slEStb7ZTXyv51TDQgiM0UoYAIIQyswWU4i1UuUkSkv58ORTLAlmwcYCEtI6h//uSZOeAA1lZ2lHpQ3RRh8t9JMNcjUVhb0YYbfFOpy3cZA17HLv+f/9poppbmYVwjTyAqACS25gmIFH9hqIvEROFxqAlCQ5nZq5LVxHGUCNQhjm4ny4mk/4jBZSW481W57bs1cA7bZZkQhOEtEhFDSTZkW2d5/dvrv7+vmfP9m8u5C4z/uXBbuk/vj//6MQUlZcKKEjkZLdCV5Qd6WWIrSeO9rYVc9cnaYU1lRMR1p+8pMv1F0XPv25yApri9KjEHtejeOixI8UHlFImtWGEZHpyUt90x5g44gdEWUqiSC0ccjN/h8Pv+swgABN7jplnwXRlhNBlmC31dj5rer+13a/qx63sulldHnCvnwt3jU3gCTPobOxMXLRzTffr2+Y+arYlnap626SH1ybZ4x/+//bf37Y7N2yZRymeHQBAEmFAw7/8wgQEEpOX8eTrZRG2cROo0lRC+V4VXRe0hV+TYfgdL/t2f6KGIKCPlRBdKhMi6RjdgNmpoVJvP8GZxHzwWYR+zEPTa+NpgkQZhoPHpA+LM4M/wBTxHwDI7VvN/5AwQv/7kmTpBQMNVFm5iRr2YkgrWiUmXMq9MWakrKvRa6CsTJeZcCAAAA3DjPVrJuI8eEnmZIHLLvwaL6aQpJ/LJOvv/3v1HaK48nQxUeTpBJyi6XwsBu+6erca6LbUU9RSpRFb788XCrdPc0bP8cVN+7r2i8vZDQYOAGTA8f+fgADVt/9v+3pxSAASk7asjSW/ilwsPlJyo/0D6hG8hYIPEZjyJEwNKAjqv1nMTOTMoDA7Rs3/PMS+lX13KIszy91dzBxu0cjn4mxw+FW5v/Im9etPbvsa2PeNEvuuc1u6zoHhMPas5ak2MpT7VabVevVyHzRFPoAEEvdrQmVmbH0OIMbsdGRFzJgFErHh+Mv7tNO1em2ruz8TMrt9JI9akk63XNLMz9Rb1TEq6IZOTdWHp3yM9qV8ftb83tf1H34uGmddB5nGfN1v51p/0u/PqvFs9V6ja+/C1PSCi19qguWWboN40FACUnLugEAmehiMD99iRFZgnmIKgscL1nJZZdo7fSKlXIYAHIXS4n5fAV5uU/tMFvwvuWcWPHhGZzy4cIMbVLD/+5BE7YRC5TrauSsa5mHoGuc96FxNuW9nRi0N0bKlK4z3mXkoxZBIwHHM/ztYfEq6B4s3khZlNGVpWhzCt8m2M/JyRTgfLlTigwHhytXJZM3PcSXc9Ktpooo9ybOru4ck5sfLpueGq7OO6u398/DmXoR/LOa6Zv4qm88IuOy3uUMkYQKfEQmQYnMuHygAAlOTY0pUODIJmKw6z7NRxc0jyRjWYFNucEM2lj+GVBrxREYRz7q733zHB51xPuqczYyBu/dVL/cVlPGZUWtdUFGfNS/rghqOUJPeRZPsOz//qLsx//Cd69CAFCAz0iCAAApz7bC2XmWlyryly9w4mHKwBrM91ZHtA3WLW7rF5l5JPrV83TrPjGkcHgELHIMPlWURWQUoezjBrSUNZlMz2oTBOKizIhlaMc5NFM/JA9uTobwf4rl//4ac8APf/8S6IAAAAFNyXtLGMcmC7Hc7mOLA29BbGBq/DkT4HAMAKHxi1YlxIn4kNIqq/6V/gtvblK43bNYgNkA6dBMKr7fNXPaRC+27MfM/D3V6jqsbOMGTMp//+5JE34ACoDfb0Sga5FYIS4kZC12MDWFo5Cxt0YabLBz3lXEtDx3//+s1///+5s5wGIMiAAJTltmyPYmEllXi6aw4tIFcYpTwmXuZeNF7aBj5sfNKXz+OUVzbre36K+O2an8qTBHRYkQUVF7Ji0MwodwhtSzAyT/jvKUFitkOIARgZyMVRarH/+CiQUrr+ET84AACU5DXB/Iw/ioVGtpkZ4pplQUv3uPz4VKn6Grxt82Sflh7R++fSyPf+LC4PjB3/+3VnT/EUfNazEe9HRG9TMzGXU3NdX/GytGiP/+cYmrZan2v5zAolBvIxATArSHh0ucLSyKUGQ3DQSkGCFafGGPQQ2eHmXjBiMR/F0ijDkfqNp3uxxgggjJJBeD4FHQl52MpDWDvdt8zHBLVAFgSqMalLAc4EKSpvSgl/zBP/9fwzG6W2v2n0ogAAlNyMD4aLoioJgqK/S4sfy4Lo7ufi4PEdmLk+HUOUMOMP1IUDRackIpCtzxNPdPJQ+94pO//JG2nG3zM2tx45kS/Fr8W8/aeahKw4RicDviBBWWPScpf//uSROiEIwVWWtEoQ3Zfqas6JSNezAkDYuW9C5FcmWvMxolxfHv2ckAAAVc1LglCuikIHZXb1tjOJ05sBJqyE7QtlXCVM5z0nIzcrCdKWMjH9UAvRUdUigs0UA6RajzTBiFk3O7gEAE01vm7KTqpdkOkKlg2KGQXDMlcgTLvc8QL3GNrmSFbrEUUE6JAQQAJTlugXDU5duxfeyGK1sWVI1sJpimD5VAYeFi3r3ebeRhJzBsfFxVJdckNUp3of1tfaJKjzUjaZtXndJu/G3wbjL73qaj2iQwfF/sjp8G6FPW4ECZFLXjaw0yIA5y0CAASU5EnCJmYbB4ZJ/Utf94AUXvtlyxe4pOVWfZ+ogNO2362uorXNpamKO/euqK4whzjhY5iWnUt0dwmysKIzOV5XVFH4p21XXpudBUXUj5rLLZrVbTORXUclrh1QcfCNQQAAElu3VCatQQCIzVjgvUxjQ23FV4XY35pI9F6teI+V6pTbbXWH7NeeLPnsOock033F3r737S5/3hQzn1XnKLTEbJSl23777lJ9PixHhjk6J//S//7kkTrgALrN1k5jULkY2U60z3mTAwdFW1GIQuRgyasHJYVenk/9PcZvDlU8sgElBSySNZrR1Z3Bcl0gXOAfG8amiQIdSniQrcXt/q697rqym/ov9Z3PP5UK/haAr/Fu04VyqU4h84RBY6GZ62/fr7LifDHa1b+nBiI7aCtsGN6jT9xbeHAAUnPYXEOOMSztENuTw8/UwA5ZSCBJwnixoO+AkxoS8SWbZ+J1mhdsbX0qD1WYQm2JY91AkzB/dnrylAPHfbz+XxmQt7i5/ymGzdzVVU55mIhCb+u/2tzYuP3bf2Ja1ef23f+3QUBhef////whkfSAIKTm2LBlqHEqakzppQ+4GOaoC1hf9kUbWzpmpH9Iia9/M3/t02r+I/bsahjHeilKrHcDpXZVd9xGvrdFA0RHr3d6NqKkRVv3sDYpW/1KXylmf/8IIKqQAAECnL4oHzOAr0fO3pcUWFi4PgfzddXXXNRDAfKrDvIRz6r/11Pp0y/fMmxvmyvq5prMl6V9qPFHq9drq4RZWQlG306rVxAosiiJZzu6WIOPdsBxcP/+5Jk6QwC11fYOY8TdFqq+5olIm+N0XNmZiDN2VyubVwzCbrnoQjK86h8zXQUznGuxKnOHxepRAcINq0CgCTclwEMTUIFDAIsKLcPyCLhINcqmIeeFuyFn+aT2nFBg4cPx/skI6OtLA0cDBj4ECAcbAB+Ihp3hxERtaAJEL/e2PoWnuaIACDc0P0Rz3p/hBsyrmgviJuf04kReuaIgAIxB9DCyylElFOZu+tcUrylqzsdCNdVPJDyk7RNmUoThZ4i+E2npxR0plS8s8+8ke5OToS34VbRDKNClTK5uly81kkhZ7JtkyqqMxBnEgvBhoUNTaHZFSZvDirSZZuKlZmvjxafNpJOT9QL3Q/Mq++NGnN5eK39m3bu8jP6XX3Yq1qJMJpJjuv9maZnYYEsezRKVY5o+LjtU1P5mF63tpl7yniB5V8RfEesFOJhNQIitbQkSYVT3IoAFOXjAQBBHQQi4ZvXWwI6ncQHZnX5Xu/9mSbH7Kx7PnL2WlM0tbMtWO02rGBgDHsCWqpUworBqafaj1HVTDKyMSkaBmRyt5HKUUqy//uSROoAA2VdWrkrK3RnS0t6DQNuyxUlgUGga/lsJK8kYyF+VVv8tI2Usof8jH//+WJYGeinIEIAAiVKEjp10wKtZiRWrY8aX4wW2sZoWHuSqlTfqyBkKU6KQzCkSVwHAlZSsQzmUqu7MZs7NeJrrftxcjnIqfqJEOqSIlTnVzucQaEXJCIc//DBYAJKdyKHKd2lkUKkhvYqlVbcrn7AW2ojvR5HpnQYs7aUq30viwfHGvf8u/nc1MSQm/Wm/2GimOO1PVloRTuDdCG2VzC+RCu9KPF0ov/E1uWmuzhvD48b9ShwWOxPPOgDCY8iv+6RFxAgUCAgAku5saQN6HCAmFuVJkln0CFzwbtE9+JFw50l+jWdGtglZn+99PS5fdOmP9+b/m6lfPNKrPYQD37JzG11/0/8RiJ5tdeYNjYoOGfUomKHCBPFYkNYwRIK/zYi4gQKAAJSjgrDrH6JzFYJY6cL59DSz8jlSe8C7n62tYdPrWjVnf9t0XbbfGt3+dapbqGPu13ep5xqVVDWPdR8dLdb3MzxGF7c0002eVVnTV2TPv/7kmTlBALuTloZjBrwU+g7eiUFXQ1BdWbnpK3Zfa6s3JSVu+NLZmk5zV+Z+exIVS/kVP+XAGAAkEpOWgHjMb1LeTE5SU1LTFbgVFvfNYuYLbE2r100kkXT9RhMzlZ4YU93DBMc+FcgwmOUPpfqewNwMRtSaNnNkDnV0LnuYr/+WfwOXJV+foIlyIv/hgQhMO6g8T6gQFVP4lFIp1yCMnAgqNnauYB2eRcxB5BuWGhQqN9RqMN5aUBYfKu5SsXGVDm/5Y0qEharMaaphjopAt7GOYfqJjv/yH0bmVJNx/rzS3KH/z2P//yt//kHFGqolJJKXoDWMZmQy6czFi7EVnWo1SIyt8yOHX0NIEmWVWd+zbEKYhHo7sxnPU7N6HK6tnEjxE5oGBwARO7VUctnnJcRqCQXB50GuAeovQAAowAHyigFoOMB9kqB0D1G2jE2aAFxGpgelNy9Gc2Ucm5kS9JRLOSh6j0V/3qPeDPARZZpf0y+m6N/BwMUqeY7MODZEEQL20pGLHHOgiRu2lj6uYykjZytXQ8fmf9Mj9/6ePjvy5r/+5JE5oADAE3ZGg869GDJuzphI16KyXV5Qxzt8TqZb2hhlXYV+IUPymWAAAS1AfizAfgFITdCEKCMALhHuDHzRTaYB7Jvq0/HTW6a1dyZK/u1cr2pCGvzPf1e8nmalY1uky67X+QhyllE2MYVHDBgeHfxshWFQxtb2GoqhAUR6qY6VRxUvv669F/0bHtR/YVCoRwnWkDeOBAAJSlwOqdhO8vnRsQ+nzNK3zDgikQkypIPzColhCzFyMfWyYfOIgx6aNl8XBa/0uiAzPdkI1sYEifTudQ4qPdWT0ET9H9KB1+n+P7F+og6V/+PRSfifh1wihEkkkmkVL0lwfIGNdQsKxhKjf3q1HK/mjuCSed96i9zEv9OfaN//w51c5GHFMOdjFU0xj6ojzmYIx9ud0QxSCJR0b7neb9cv0/1Vvo/uUqW+1H6VQACAFLoSy6jnTBUsCpcrtgCAL7KmzN+2dy71y45MG07LaW5TrsKyXHJg5WOAYBvU9PAsHNlbwSR8GqcXPgP/9ybl0DEp/KR8I5UQpQuVKyo/L5GNHAnFkk92VHU//uSRPKEA2pM1hHvUvRtibrDPeVeCxlzZOeordFTJ690ZJ1+eC0Rd1f3Ygd9D/0IH7f1d8l6E3elLtVAdEDBAFlJuiUZh2p/zr8VDzwNFHwxrCJ0aECyo/xY7yjhDrl6UkTAxDiMHT5fB9L54vTlCjQMVXMkKmQWgy2UmhWks4cUv1N01jxQ1VUexiX3fS6m3P1Pj5WVeRD0OT/LpKiBksAQkUrIP9hJEniaMQPyx+iMd2NVlqDkQPCViuu6/jeQZQEbo7TPvH6KKD/X31vpCpcuXMLlaGkLnjxy4PMa3YkViyiUaSHoY6v1dSdzZh5z1bJzDtCf+yHVHxn6f/6PVf/JSAwgBSacw4fikHnh/g+IwCg1CH4vkEHvFKlBK3Gw9OE2ZBFi1VbOt5+K3Qp0Mx0QXIu6srC6kMZgcqejI7qoITOpmN2KdW7aH1O/6uudXsJq+UeoRzvKpWoQMRCSE3L+BTaNGKTqBAKj6HWx6if9LzdTcD1NxJJ3sQhpxEQgiddVxNO0atR3fz/0UPkHIyl9HMeHSS9CsQVQSAo43LVqT//7kkTtAAOmSNWbGFLwYOf7Sj0NXIyVb3FErU3xYKXtqJQVekI8it7FDRzJRm/NejkT3KLJ/1iQipAsPn/lD5iIwEkQBJFJpFwWJlu3iuskwNt7M5HBsS3FyWO5ogasY/HDAwEI7LNGYU8ZrSBzUS0NQ9OBQx5fdtTsE6/3LMqv5Lk9L6G0YkOH8iCB+7/n9cm8KIKKQso7xqAQAJJp36G0NXS0Xb0bXR2Kj9rVyjK+13Yyvti9/8WPyf+44pEuhAFAg+tkNlmosgp+GaoEYWe2lyuzVPBJf/K7kbvCz9LEdqBL+cvD+sfzNf+0y///3Q5kGAj2WCoabjUbKccUg7k5obijQA2Li5sJgskI8c39htKwsr0ziF4MY8z3zARw2aFvvc4GXNeZ+DQDDu95S4DJjER/P63lVp+Ro6GjC6tiHPlcp/MhcD9F6gACU5YKcOk7ALi3YHpwdCipmg7B15Tc8bC4vPEvrIwUlPDUsr3E3ieR8iEM3//u9P4EgpTO62/zLEVEY+YvUs8ynDy175t826plyRfcx0757lrY5Yzmbt7/+5JE4oADJFxb0SsrdlhJK70lA1+LpV1q5ixt0Umf8DSRjXdweiE3Pl8V/Le56//h6INnFA2ewcS3wfKABAAAASpJHlzzNWAZJHnWbObAJOSdDUMONTiyquFWBmO4ONrwYma9lQTnW8CmtxnCmKxc2pe9c5OKPkVc6MJQHNskUMcxcUu521ZjocUHnOYqUY5Wsj+RGOcqiIsczjzltUpyo31Le4pr1/E0SCASS3J0OtAeqpsckPE3U7f4mssZFEA09M5EIwW+DzkamNx4ghAte6Ox8ptryIVnfCT70klN//xL8wRf//80wRnKlfxMXAwV/7la1q2K725WuPV4viv+Ehh1kgqRRlZR2KmCQwZBUKNJUroossjADFi9QkOUQGlVUfjOaBGRrxb1LTcIP+RictFTlmsi397szKE0MtLaxDRGXf/zrzuINQv/D/Mnx//yKj2odz57hiT4o+HTos6iAIBTuoCBVfVZ4D2nRAcixHspUpAEzf65K/aCpO0nY/tRcqaaTyvN9Dh7Ar58jcaRoI5coNxFBUKhp9Po0qra9FsO//uSROsEA4NNWBsPWvRtSqsKYeVejD05ZuetC9FRIC3kxCF2HC8h9WVGj5UxTEbo2cz/91KmDP9q9Tgx5+p8PcqycFVc4GK6ieYIS4DhY/KPQQkiOJqeBopdUDy+SR1DH3yMNIzHu4Klvs9FG40LFflsbTzCRA5rLVjFaOqeeea/RjGNCItr+6qP9v+cuOf5qt/I5MAAQAAguSmDB7jETYmwiTSYVLSxeYc5tPxYGnvzIVZ9vpfIEKCffTPT5UnmeND5+vKkSb+RTv55p5pXspoO+YfoymRWJ36URTHZxSbq+13mnDC16vWhH7SNWZhqd9Uf1L976NJP7Lq260ggAAAc1oA48vuQbLYMooOEE4K50yDXahI3TBO7nkZ5OmGplYmCOX1m3luTTruuhTvjQLE40aHooOGdO3JErcxN2hlfzcavOMEA//+kr5EBktL/Tinod/d6cnUKHjp5ZFETTaNJr9qqEBQggpJXaxhSlikGYIn3g6sHVwfJ1QjEEdSKSuMvphcQ/OZlOMVjiIXGz6M+et3Of+YWnoa387nqQu3/dv/7kkTgBAL5QNeZ7zrgUypLZjEHX40tN12sPOvBm6ArnYehcOlDo+OGBUq3oQHmQyo+ONnQ/ItOfz8P5Ur1X89P8QKCDAABKd2jQc+SrY4oAMg1zgyULsdJ3Rx8RMY4YDCwvC6E96DrcbvUeJUnLP26/OIW7eXdioiJmTvIw0EFNt73ZSL9CyCqIRvsno3ZGHauhBXkbP8QQg8X+b8yUV1ARJCUYJoxM0tCECH4FsmtG+MRruX6Q9EnnuXcqU9MnBKNIejWDp11SPhAtj3w6+2nKHWfq8jnqhCaPyq7CIKCpfqzdf+wfQaJt6OjI1TlW1OQyFV+2fo6MmniCsPHLrWSUkXMyLKJovmhAEXwZ5MXma7R82HgM6QcmUXyxk8n3cX2H9Bv/qgcRi7sPsLPUwpyrqpjnGio7/p3+ho8cJCAJ9R4cqAZwPCWTEByanMGBczKSlUAAlO2cVupcqpFuCEEmSjzLnSx7YvRXZnmxijxRbxdS1/6zF8FkK/eMqV/V/PJrD5rnz/j//86EIGkvNQhyEqKttmIdnVBUrmIZVYYmrP/+5JE3YAC20fb0Sg65lsqy0oxRW7L/WdzQyyt8Vchr2hllXbpPqZBF7dSaHfJORiC1BZJzhwUYRac5G4mOLTzL+IsIgCAEkpapQSm0A6KBhPyCqhE+M6KcAAiymm7HiJT0rKjeEw9IVjnIpSOQhJJlWU5iFiYa+uZjs8WHV31U3X3OeJikJi7N1bS+s7MyYvWf7+dbQ3KqDIJScthEijTVRpVUOYueUskrqeaPH7Y5ESLTDSj2v+bPeogikQhVULXq3mMpRY8xHRo4iEq2j5jzKND45gTGir/3sKkSU8EzBiGQixQqXOxbi5/yS5UQERZyNRFhUHWk2X7xeAy/LtklcHA2Pyzzb0ofy9fCzMTKcA/+G/6NSdcmOnDWJhD+l7Ct7RJz/0PPr///qsqiaVPik1MiL1I/1gNgKfinFQx8VUARBKTdzQNWmU76GqeA+/Vw7C2iQyXuYuam9Qwx5YkBlsJpXqr3xl5Y5sP3vCYeQkjeikKtzGU7zFrEVe3pWNCIYisRpnKJuVENark0c7sv/u6WZ/kKo8wsTH5RIGO9oeD//uSZOYAE2NdWZnvK3RUyYt6GKVeirTJcOYsq5FPJq3klA16Yh2hmMkpJKbKZyI4tPYnmCEPUJ6oWO9BwCByTCVa6jw16JfXE0Z633RjCB7EKoxpN3ChrO/h2o9AHHIjneQxBQUOVD2QggXUxEatzfzvu3yHUXcXCA4O/PXXf/3HC4KAAAAAaPKzbd9Q2CV8MWRrAYjZ354FYisg2+mGlhanagRzrl2EkftT055n0nGWm+aKaC6l+O7ihMNYSg+GhMZtYnvxoivQiBfuRojfLQ02IXVq/TU7Stf/9OZ4aB8JEnrJhGKPIGiPGhMKFgG+BhygQEAEpJ295WSzONzG0Yr9Ew0IOcqBodN7B6kaf6VqQfHVdTcjFJd5XWuvkp3ISyjRTUyLIBVZ3azuQkhfbcw3/ccYiAhnSFojlPodqsSZfyGHFLlo3Y5CsOsPBAAASVbdUshnFmFM2SH4qLLafIcoi87gGDNhuaOckWbXgJv6IpuZcmx6Ie+bk4ZMfwvdIJN9qn++qDGYp3YjOdjGCIqVDI6VczFER3+rP/syMa9Hev/7kmTvgAMUTts5iyr0XWnb2hjlX83g3VrsvQuBbKstqJQVu9MxfZjG/UUAcUcYqC44dQlHUuVjN1E2AYACUnJ4ZFp6TZ4LMSTJIsNA9ny4mO9BExRuiaNbatasyLmznbl3AG0RtQ6ndfVaK7KYMOdWRtZGKpO77o/GP9kHe5BThokPFjswZfqX/w0e0EABKTlajlXmeeIvZaAMjc4wKoRgdxt5xa8Mdg6BD0dKpxrFkb+ei/9En/6n0kiXL+zh/7TxheZuscrHo+eksnLMcjpAlB+Yi+/xU7iKNFx/uZbbhTaWlGff/ja8eP+926cXl432W37sR///4Pp9KFttpCtwIkNJKVDq41kTAgMxolsBRlkB78n0OXtmf/oMArJc5erq7O7ZHr6r6f2ft2mefdsxdNTWva11Z+iES+5NqHx4/wJ6VQRAAAlOXEao1LUC7zPopTi328psKwexGsoc1g8zNILYcNv+dlKegL7k7tUc7hHZYnMj84NlV+f9TS0w2/QtOaDx8bQfPJiCNa0aPzByelxM2Mm4/3omLhx3tDGtTr//+5Jk6YgDYFvZOwsrdFHoO1clolyOEV9o56TN2RepcHRTlX7VVyRwzN4/DJTWSKmoc8iI0AgCAAJdwhXNs7GVoFoQvvqrDJcdfO5Tz0IBmLGupQs76O8GBIvRFZ6Ct0DXb9rK5lfEzLVuU7bc0m7tmdaMUWKrtkY6jxhWzKLEK5DdxzxCRZKOFO7QAAIAAA3bQq8iMnbWB3wbyLEXG4wIzBiI/Bvu22JBgYSNMcthM2d92Umkn5gupH8/n+mHWZ55MQpEIPLiAo+YdqImzi/akwSHd370KcTzHOIEUpjTkI6kRtTUVSszmb+NF2reZNo1VporeXlikjSQQCUkUp5jYYqFjyCUBMOfuuUU9dCUOPO/MlY/4gTfzc/cQQtDXiiH9YeOoozZD3jH9L+3juelKcIzOrC3gkzQblyawUXnRRnpvIcPnqUAAOki82QQQMGzn2SwWdxNA4rCFINhBwZgKhQSVJ+t1T6QCMKJXaIwPSy+6ASrVFbhrX2PgUYEhAOB5xUJsKj2oJ4waVkDgoOygILTlbiHQaPlimounWegsP1I//uSZO4CA3JM2DsMQvRWqMs6MWVcDXUjYaw8q8FBIO+0Yo121HduOU85b0MrOJXVW/9xQsAUAAAAkJfbx2opXK3Bibx4Kg7QAe0aoWkYaIAh11XOhjYglB0leVS36oNIvcfqNIctXuQRSIFtVR7/+zF93raZkXZn0L5XyeV+pijvV3/wmeXsdtJUABAIAQSk7HSxY3iimy4zgSpJItWFywXlda4osH/YYifQowX+XGa76JqTHvH42JbU6XYU988f8aFGndBATYacQ0cJNVx2PvjFI3HlQ4UMuNHHiUrZlu7n6/8v2s6t/l/ghOMExQ4ijH0xlglFIhNySRCgDKNXIxv7+R+AJL8VN1sVO8NXu//H/Sx4y4D14XpXqu9YRGpbutreZUIbqKH3cvV6jD7/2komuqld9a3aYe0HWeRa6TLP/pUAMAAAACnujBAUYHe6RaGneC2Vp1TLueU3GKO9xC6Y/Y2sOieSfmkwMD48jyY+6dzyv4Lg9gQ/LaG2qqDG9H8Lbz1ssEIRPuaOYfIK96hcL9tXJQcSaI530bd4S9m0yP/7kmTsgANUPtcTDyrgVqo7TTEFXg0Ja2lHrK3ZQKCvdJQhcrLdMi//ie7Xv/T/9kzonb3BABCD+kBgFBkqgAlJ23sBN16SBUJR1zGAZh1Fo9v91eNvnclJt/vHc7DLqqFFO+9Iva+hZZmfmR5GtKsfC/vkIjFbmDymdLiKHQDhEHBM94JpfCyw/M/6QHiiFABFT/sQ9VnFaixtCypvS7gYZBOAYMXGTLpLolsRK4gZslFDvssQ5NunT17Cyp9EK/Ls1DMJP8fs7tubM5smNDtX/ysbcg3P5f+pb7rZ+ghr1W/v8yaZq/rIfQ6EUznVnjMuPSU5/8SGHcCMpabUSKCKI3zSNgxA84WEZjAIBUHGHNsImW5d3qoiObVcqJI1WEQo7XqiFutPef1sZQNk+6v1XWayuc2z7K7tI2aYxPP7I+4pWUGqoutl09eqbRAAAApKLhKIliLLMPMMnirvIsN0xNNydc5n5icU4xA/8aEjPRStuiMtSnGMgsLn6hRCFcfxo5MZ89A4MkOd3cxT4eDonRjcxC4RQrSGdCrzDCzUoXn/+5Jk7oYDq1nZUe8bcFWHy40Yw1wNfVNrR6TLwUQmr7BiiX63qf2+X6QCRLrkTEQAAJuc7CJ6KHbQHYMzt+kbp4+RLVxMtWY7TMt4YCr+8xNVHNSNrHnJ/NRKO/DnTL9UQOaxlu5ii+ZqsTkDEzKZ5h1ICC8xCZGtLTkYHI/t6syI39CVFS66CWGoiQES25TkyLBqEE+TgHeaguKiBNx7SN1L3GW8+Yu+FPck//X1bcWJLrS2QhZqEBeoa9bdPFxATQPKh3YHGOJCXEGbYTGcUPqQrIM7o2wm+vovV7DCVPto8vh2pvF0UCUm5TFQ0PgXA08l66fiGQglCgiczpV847qLKiA99z9adTLii3k+oZxqHKQSFH3Jq3X17Owy4kOxil0FDuqD9xj8e/+dqnKPeg/Vugr3/4gvcn6VAAAEAAAACd68R53r6+qcR4BPUft5AgZOkEWEpJ3BFI3Kger+B7WppDE74NyHxLYdmxuL1NiIw7yAv+6pwQsXFV9Mv6cdO3u0W0T9Wv6v7msSICoWQPYQLPPwoGnEJWgu9p0u5aNY//uSZOmAAvJB2rnpKuRaqxtaMQJuS7Urd6Ssq9FXK67os5W7IHeWQrEIAABJTtkIqSo9RGoDwCn5KskGkIVqdRAMfQVsoM+o9KuqrLZTEJ3TlGNhSq6HXcheSk5y5DJr7cERtDdPTRSm7pqDE0Z0aXg29nxvdNDjvJxdE9KpABEAACAAALm1hFyULVVvTViQmKD9vftfBH7XOzPR8GklWfGXMITH/oW9of5HQ0fynum9Mezt3J8kEj7D6Pg+rfASYdXVHdWxJVqGcMq3UrweVzSjZS4yZ1wciZlkc3N+3itvdS9vp03hlxy9vHTj/J11kgGxOGVlJXlCUwjGSiAk5bmDMEO9gkKdAwcKDxQEISnMJPnF50Ah27dfXVvX1K2FHWt2onR+R+fqyKjiqUMhsRo0TkYLITKKkqMdamPpKzDBFtWQkaDSwfc07W8zShUBAQAAEAAF3bPE64bQyyyN4Q9hTcs39ylz6ctw/1sVR4Ppty8/jSjB2m6eluYaLIKdi+2BMQVmqLMzhATfEzixbolSlero8T6Pahn1Xscz3keSV//7kmTyAANNOlpp60LgVmrreiSibo9RK2GsPWvBVyevdDKVemVXlZKi7JvlRrOrdq5KOo95JyJd6iLmTYAEFObZAKIrdUExQvsDg3Eo0ZGpdKEMKl1upBo4CD5pVEWOnvlEaw79L+z8HT6nPgPhmpQdfouH1y8Gn7qvityxWZL0/SnFSdL5D6MIXFLSEtu0igCwgAABFO2PhDjUkpzBkCzfOAANCZRFI9CiqIA2DMqI5JjBGL6iC5suP8bM5pQvxwn0vjPHtxwQeUWR0EhBkQGEh+t5XJoqOrWKrSO40zIZtTEve3Ujt0L6tq/ajK3FW0GeMNGcWSSSAU25g8VE0cmgQJo9N85CAxKetQQQfQpIpx9V9PbW6am6XqA2yoOejkeUiOgqIDho0UOPqds7FeIKrlaxUesYj/8lW5tWP7Zv9PS3EmiuJgEwAAAAKmXz4HEwM7RBrIczI52PQgelDVTu7222Jqu4CtPrO6DhQTE3n47tnrpJWk29ZM/oGrsQ4C1+Mx/e93Aqr806cqN9kW5HG1Gr3wlxwzcO8dDpXntuYrj/+5Jk6IADR1Jaaewq8FZJO3ok414MaXdtRJyt0U6sbzSRFbp/uUqb77/kZYvTnbXbnPDlRigk0wlEIEpuTVqvhC0fFQZH4zDygYMIacfoj3MHjIIsmte4q++r12RsXYeyAqPVSloGjNiqyh9qSlbOxLEJQRctmU1HneWdRykZBedlY+urCFSc5a9d74ZrNUA9oPIIy3HatYeLgO4rXdV0YDmnuhoqM5udy73mwryV8SxB0E/SbKqt5fxi8o2HBQSijgHd6RHD070CbzCpmf4MyVrQWMjlP4mr8qMq4Rp1wn+5ZvDmv+GRyk32H59q/pFncT9ZjcvHACAgAkAAlu2ggsVWUUiM4KmRvLD/yWZjjwePhZSrAyLK97t/S1/8r88R4HoFHPQ5tCESjrUE75HejsVkFlwxx6ChZ9CkqCL3917f09SRKzkn0eRVACQACXe1K8jEZ05xbbLCjY2UPKJZTCxilVxx9Y32pq0PiPnz48pSHB7+fLxd3tGlB64XJvQ59C5dMhoxtoqbc095xpiow+fr1HjOUfsa8qQWdcy45qcp//uSZOyGA2hJ2VHvQvBZqVvNJKVejPEHYEe9a4FMpe20cwl4lWX14+/K+U0TtANvyxNAtQhIEAkpy5rD/ebhwijHWPKgwLHOREQBXyUvCiSI9S7Wb+n8KPB01ReMfTSjaF81qC3dmarNQh+MbnO04oS1yWEtGVKOnpw8COsOR24svD/DgIAABmnT6BK6ZjTNrleAwKV2ZHAP8WFwY34+iAs8BiU6xqjWTNG4fvC+QdMOyd/uT8fVZ0dwMxSqGseRmYKHqMtdIkT+dIKZpWZGRYcpWUZGmkcNmrJh9VI1VrbQMDzZ09y8g5ydLiAPAg9olofZy+Ql9MsBCAAAAIcflTnuvsN5AqGB3ZKRHRhiZmttgc68PR79X7/SJfMs8tvOtqqzrUXLIOvGpf8iW4+dZkd+x3oNMrg3bQ+PivUq7/r9GrUfHUo9PF8ct+tfz/F/wT9W2WVl4AAAKibARRpGYRsqPNSND+Ac4CKfp1yjR3bnPNZD/ivyQd/Jtlzcc/AYeSJB5ToLDDXIrRC7MurSOe4uOnM+zl1ERVEMmpWdWIl6if/7kmTqgAMoUFm57DrwUml7nTxlXo548VzMPauBcacsqPYheDTfuogc9BXPNOoEVZ3YWlxSFFIqS+7X7MJiOTGLosP87CUeVP17WOVnI5QkZxit7qwilRC5UPyveq+vXsfpbPNpRXUQOUYZHlBVPaJTQOidT1CyRMe6nsqPf0iXUDAAAABKcuCaifS9PNSoVq4QT6NAPxzJG2GY55xRTdV4XKLexc5euWt3ap66s+3///9TW87r1jxiJNBLDeQTzo0oPMi8mrfq+2RVTuP4pknWSBo7cnc6ZR0FVFa5r//l7nd6HWNsz/yoCEAAAClNpwPsCGSzxHEE7bVyqGRoSrDRirmiFJPaEiRwvAv7tI++bS6Lf/WfvnPenu/t1f8V0Xm9So4sLqyFdy0ZyiJSGIh1qxQlc9UOhS1D1r2nkRG/5KbfqoibtJkapz8Ojg8qASAAAAlX6Qyz5eyzS1kCi0h68vkkmU06nU75ee87p5kOVM83lU88ynXEW1NYf/+WRp//eOg76CuGbQZ1wwlasecBZUlaaYlyPQ5ys1y2UxNBXBj/+5Bk5YAC3krcuSgq/E3na6oZBVyNJT9jR70L0ZGt7FzElboT87I6s0K3XxDphIQK+cfkBQkAAlONRYxZV22p10rHEWJZcNL1VISarGU55SUdI9g6PkUEifHBEsbrZ+Y+5gzhNhcMOHTxpDLo9WIpI0W2AUbEw4JiqzMp4kSxj5nUV3M7Io7jug/jAywPORVkWlArb0IvkBAASU5IRGEyuG6jIyuax8Ugx8oUKparnsD3vs0/dZL1pKv0+341RKKAaNBDFJoVquZ7GNSF6mMjBJKhml1nI+O4Q+yLUjf1Ex4qp7E9wiC7gudNa54MzhAAMQAgAEBPfyocNDe1c7f2J6W2JagJtjcbbmtZSEfac4auQeyqkPLbvrYUBM4ZyFMUVq5klEaP3vpLsBNQw1pC9KIZ+Vj0dNT9CXIHBMiEnEtCwyRSD1S9O6gABvqNQv7afCgaKp4OdrWnM3zjbCL9SOrTa6bN5shix9NZYlnNV9utneE/XH27vX5bW84iPFWoKichzcLTt5S1SyPHUpsKhtTUNjwscmfIP5GZiMMXplL/+5JE6AQDGk1YUe8S8GPIGwc9hVyLAP1k5jBLkWggbLT0iXDqJPnt8w8byVTxCAAAVJAFSF+yuTbFmZ2JzrAQAFI1iu4iPZc4HNlhMVBnWB1Es70qOm31qlJaWL99iNlxgqL40p1uXnKwsgx1zmPE+hWvRsYLibv6KyLn0H8wq7HkT8qfaEA+R6kcvEYbU/EoIAJSci4XKGwERqj2IKlRtJ4XmjxJvH+xGrHpkHs7wwQDeB/PNncq96DgKREBKjdNwNzZQQv1KPmlTECCCtlHMQj4KFBC9Ip7k3N5+1fDCi2UCPW5f7DBR3Io2r+Hu8bxIWAlRQgkt25SY7JKXV1yPcWNwkzAqsSMu4lG9AvNiilzq0xMRRLE3AxuKzr7RL9ILTPziCDGtEi0IOPQGvCYEBZlT9zqlvOMKfoUKDJRBB0PnAyLXbBR3YANyAQaKj/qnAIBIAQASm7n5XHEmlMmoLypbmRRUbJ2ABjGD7bHifcHRoo9QA68eSRTJZXKRVTxMo0U9wU70/2tJf/In5yGzJw/xWTnm2zadB0XumLM2d7P//uSROqEAw1O15HvKvRiCgrzPYVejDz9Yuesa5mBIS0olA1zn2UIjKL3dl3ZmzP8ZneG////73W/9jp71unOyJSojy6oiCU3JtHRRkoebKVblEJonXD4Nm5Gyr6bXVkWoNQao4ZPOLUOSQodHtYhJiW1FH2ymMiqhCoQrmeRGV3HXmVS5kZujIqu4QE7/0OVtFc7qVmZ3ESACYWIFJuXXAFWU1Jt6I1w1Jg+iZwSVDRE8AwIPfNemusbtn+ZqsnYy/BCEBu0cSfqXXOvw5M3chBsNXR+8JT0mZ+flz4fdahOcaBiDCyarB/sczF0m4u0UZUtINVFxElFFOd6IzdolpjMhpZEHay5UanC4SpJATQZc+ge1kuyal9a2PWTmbVMcGaG9cf9xuMdXivfVCVnGfRueZZp+fT8k8bPuWIdzruENS5T78+izzhw4zF6Ui7RRlS6AAEIAAAALm/OFKxkXHjt8w3ICXfKKSxb7wXk8C6oGgqMUgrOMvXu4FdOW2V67jaDNUEuozsNghRxQO4kz5W54FxiJlu5HJ3nkVhoZgmaQP/7kmTmgANvWNnR6DN2VcrrmhhFbstFB3FErGuRfyTvNJaNfuQV/NcUBGvDzHhI69xpD39uH3FeIQVqJslCAAoFAblzXfVPVloBxHnF1jMv7kwHjJEQabELN2UWMiZ76vcx2lntnmkLb6pqq3gk7Jz3/d31RdStkdWR2e4pGlaxnRzUZN6soqhUVZvgime36gxoGADAAzbYLVBKDE8JtuW90zGg8u8Plx4WxNzYC42uX3uzGCCbRZaLMaqWZCno5evdkz+lOyzRubuV5XnbK7snfkqWjxk7VVCjILy4a2ZHNNq2YrraGj7kEdi6k8gbqg8OdmRdyAgK//YnHEQErBDJygAvh5EMgCpffAywRHwibj6QnLlCMRxGeR15GU46m+yoeaHJzUj7pDJaz+9ytK/5lO+dE0NgRiVJ0FMLRxyDo16jwNCrkhcX/+xNYJMAJAJSbm5mscUJtWWqRCcC01s5kNSYhCoPnqQie1D1t0aWupjr7Ze9dpuWpnn0gzuIQrMiUMV0RIeRjHKa7HFSoY5pbKzaorsVt2GmWcpJRB/mNvv/+5Jk5oIjN0FY6e8a4Fbq25wxAm+NARdhR7DLgUOi7mQxjXZ2LrKYzMyXfnO5CFCIgH/DSgwEAAghKc0NSqTPs8oUoYTJ2e8wgoIIJdVHwfEDzZrWU68eVXdrQSdGYZeSxubk/f7Pbt4p8pspt720xH1eY+/92fcnM/927kB0tcVtNGVTNW/CiMu6Oo0FIuBdmVd4aFAACUnc2sBQiDmlInSFSS8Y8Es0EG9A78SLD0psY10nDz3NKznEvrcistWxhUbvY7fB50vc9TcWObOI6xXjgtDBoPqMZqwhWMlbdjbbWlvXfVTuZtzuhOtLQELAQx+9BGdX4v+uNjgBAACAAAAEqbiLpjysD2OFwpGM6KNz11S9EvzBqax+t9rrt6XozWdhb/ZyIt2CARfniv8hfvc4d80vW9j09sysd2MzbRlXXjHggzHAQHhwXWtBcJv+OUoAIAAAS7sIDEoiIBEbxLYyxSXhCPIQwjbI0TK9cEx5Q8RbmM+83BEb3yW9/79HZtYVKOHzTlXM2dPg5GGYlM9mj58eLqGmp+VOmVTvfmX8//uSZOoAAzNXW2mLK3RgaYtqJQZfjQ1dYuYsbdFVHqx0lg1wRlpaKA16n3cP9KUQEAlJSYdYEkRJFkNGgwHRRA5pZIUcMAmGoUaP6hPIpUjca3UpPZeMJOuKBLXUo5kJCW1BL7P+CY/v3IsBC0S9baOQKm+blCIvVZef/nSb4Ykv/gICFCFhgIABKbth51UIHgJ3pFNtxEkMEjB0sQWEIK4tqRhvlIqFec6poMdFM7XQ00VDhI9kVuXOPaBQgBljw5PGTyOe7rmU7aUpQ5VS9jUMgtLp7lJaW7W0dJtmaO5RYSVSGoXGUchcUE4EMCcPjiYx4goO8H7vwfHbToMk5kGuwYXcUAIWXq1FhVcACilOiNCMAtb6Hsrs5Am/gL/BO6xnOhxD2zpl9tlnq+DL+vRXKb+DO4t7fpFnlm3PLL9HIOEAZoJg+8usPhj8Hx0EAABLcum49n5yWf2KmikcXZA3Pj5cw9IU5ymdk+Z0QLQpZuVCvzJchNoT96g29znX4WbN+P6ttrz+aTe5M0+La0jKK0i2W92zYad8/Z++e+Xa0//7kmTmhCLJO1fRjDLgWUm7ShkDXs6A9VzsPQuRTiWvKCENfiKTsUWq5n9naqhCIbK1qmpaZz/vLT+1PKjHeyipnP2avOU9fvlV++Eg5ceyIxgtJJpu3scsKF3zs7kftwY6vYzwZHwNrxke/RumzH5LLejpSv+qpk9//2Io+7PaZHlVzOokUJAlMrdSpq3KtqGfQrev9fmHURJJy6oyjESFsgKg2CwnUCJto4oQMyxpyizALzqAqX2qEUdgmixV/ll2YXX206i73vE3sRj3HtoyPAXTWnVGKb9dTsPFvvqM7Z9j3evv+3dtdxd975+/Yxv4Mx2ad/RkHc6CWt7MQkC5tEMAAB/w8Z0Q0BCAELtJpsDgFCVlB0Kcca9g967jKyeM290KQW7lCRXn1HysOk+3snskdEYjnkimtic0EDRCgEwZHAAH8/Lh+zOSaAAwAABKTlxIJBuKVPL1g/F5WwdFyZcjHXasKwitJMDmKWBo/uzB+2vFBsoLKZGaOMDlvlGS0JsMR2f8pRsq7vgqgMRovXWmJil9PJZ2XKU9TdnyqGr/+5Jk6IYD8FzYOe8zdkmLnD0UQm+NITltRKTL0S4arWQzDXCvDuSo3P/YyZWuP5Gcy//yCeHvA21VlAAAKbk4snevC0CJE5RgjmMOXQDnBJ6t3wRHY/8b0Sfl/fIv//PueUixrVMzmRwktOK8FWorw7UeF466w//1yoO8RPnoNsU0OoPPxeIgAgAASnJyfA9+TxSKlrGEok61PyPLyjniZVT+aEbg8ZV83wtbrq4WAZ8nPkuKrePXZ3v2JrTCsL21q5Wf9NxL0WYUSFZ8zfhnGSKn9kgl4oNYgwhhYZzPDI93Cylm5zyOwCbMUoUKq9gEKbpf/aM3//kn//+ZXgEBB3rlCFAEEtyDSokevHp9i5f0Ogox8k5v6JZ6I5+x8RPJTvmOpz6Wyo9E6o3+j1IhxI5CKIlRjs8pTnkZTllKxM7KrHR0IEREp4FVnRLrR7WkPUoABvY2HHYE87C7eL0MiSxiWn4krxhVjKIZC1VXjaYWmCXCfEQEbPySRFluZlXz9RUq5YTCQByZbGKJLM5AVXAwoHAsaNFd1WgiNMREEUtU//uSZOmEA05WW9GJG3ZOyKuqGGNcj1ldY0e8bdFAoC6okxVy1zvuZPmNK9Tkqdio6rn9A8KWdnTXpbowmyC1uNX+gQjwUhAABScgYII6VEoE3QdxOUzMjoINar4k6YmPPUFVGhgE/8h6Zy3l+d9JC0UvpPk/K6U+8N9TO2eCIo7275ERkmQwLsXUVnRYpYZADABSc0Gvx08qQes1SYrmGzS088B/e9o0OhwD6nPLybHQuYtWm7s2Ni+ZV/oPHRxGGwlv2Yqs8U1JZRWq3GzfXhRUb9a6Zw/rXl7ru/2m/+/O855yP/OTfbJtL/frvh4mhKC5zkgQk5acofpxDQK9J7HqSe3nsV58kMmQpn+KWrXJT8ah7uV/9DLwNUh5+wtEcmVYgkiLJivrrmXrdbDogoDqJxCJQd9Y7VS2cL+hwHwiKm2QxQ+DND+VULUABPIKiMQgS9yC87TPO/JEeNSiNzC4BCErbKCqVKuyVR5S2TbdIchjc09aoxYP8J5jDUIG5mwqM93MLffl+M4r3dDXKFEHo8MIwUkoznO5aYXEgnxHNP/7kmTmhGN8TtiTDyr0SsgrmhijXIyxPW9GLMvRW6YuKGMNetK1LWNInz2PQUJeYbaefkB52n/f9f/6/+QafekGEAAACUpCwsi2oE4bYNPM5uQgPOa5/kEXfBOZmII5CeqbHj3jpvlVpxbPrTyO6UDtN2zsZcIiB92rRfmHbVfUaO0S2t6/bI//jPx3HR6t//jqQMwACndi+giRrswtsjNBWCHP8xn7OW1IZLq44yZzPSr0nBrxB3iwFyri5hHi99GGNeGgCUDRs11y+m11CzxqWUviZhm6ulT8062v3NvnshKOy+96TEkr9ptjnuH4kCdJ4lKJAqU+IXbO5AAQACTciWhGM+8ZgSKraCxWdULL5IIjs8PtQFYJBC9za8aI9b+h8EGo0x/x+yTiw7qKqLHma4WQWE3YpEOJmpHigSKhhyoKUVmUUMaVkeT6Cg7d90/y+PqPjTv6XFUAEwAAAAlJyrYHit5OPFd7TxpZjGXd10comFrHlvOT+F/t4xl+vMpQNFWv/0i0OXhR8fLYSqdv+d4/a2smlBYwqu9nRXFdQJ7/+5Jk6gRDkE7WkxlS8FJKu0olZV6NPN9jR71rgXalbSiVlXpsnpDtr0hhHFri7lTZ/5ky7i5rWP9cYvt//75MRH943r8sfyOXaWBYUJBIJTct+KA0anAYMBERIp2tqo9MPPHBjNu74iuQBg8dE83sUOGN45EpqFlZWt0fGmOYejtUv1jrr/8PirXdr/1dPXtxH+L0gAHAAJAKOb4KaGW2Ii9bmV6vU64wyLb3ma3Uq9HafcPEPTypMA4axY1HF1n33N/RTYx4H+NXY1ggEUFCqUXOYtSqKuYgqJIVDM2ZRQcJGR6v/cXolW8fGMoqJzk4z8QZbfRuNH/rQAAMAAAAAE6xlk3GMqJnfYlyTdTqaS3XYjOcQdiQ2sY5Oxm5qhz4p0DmzkmtzWp2W500EUd7VtPZqNT6fX3b4cuawSCccRBk8tS1CxYaM9G9ZRIY+ZTaI6iQdOyuj3+yq0p//CTpbTR+gb+p6AAF9fREdXb2qUUW4ajCF0dn+qJT7S5FMpFxmhjVDGOb+O0WnSIlzU/lqbopJzF7tTWPEJsbnZLv+59a//uSZOMAA3RO2WsPQvRJqcu9DKVejNE7Zae8q8Gxp2t0/BV4tGB+AxxdnSk5tHKi449Eeq/YTCMLWejPo580cHiKP9Hug62n/lSzfN0P6EvPVgyKgJACCU47cND4dipmrZVo2gxCX1+wkd/aWMLH9u7z2wz/eYn/f/9TTzdUi7s21y173zN3nIbcoK/7JpFkozNbP3j7QRk3n//hf1FJAwItmsRFmTymw156oIiwoBBSdj4voale+vkAsLbOfTFgccdiqzI0SZy4keH8KYgpqfXY9auKZHVX9RU3v/pE//1bW3DObo2fdM79sW6GHg8D/fVV//ObCpPVFgRDBc/xKs6Ai0RFAGD4f9agQBECCkpROEW+gs9X79SPGiO4+QpHUVepwC4OjR2aqZFBEhzf2VA/1tcUL1bbpufbUw/UhmcrjqqJkIetu1yKHSFbmL5lMByjmc/o9mKUYwdUyV/ysXLo7o0TkCQH6zyCCREARQJJSTyGqGx6Y/eH0Q5lKU+Fy4vLkNZe4wulFaXqrbYctOwYES6a+dNu0odP845PPcXkev/7kkTchANZTtaTGDr0WYf7aiTGXIvE3WbmNWuRe6dsnPWVe5X6VyBg2dyczuimoSiJFxA+37NKEe59PWtm/65pQxzrf1QiPKF/hgrtaSUkk5mUFloZJRgQak/HC9OHPBQYLG1NpQhgvdbyKTq48tijlGumybdp9x6jhSE23cQjLmcd/zx5FAldw/MXENJz9p9//qgNlNdR8w3+sKlV///MzlQ9qlf3NTBTjB/wwIkAABRTlwpHxeaNRnJIucqphQj0RBikztNHTHms6iHfRWapei0BlGToyEZsoNkdc4/+pqqd/7nGBp5yno2rnFCJxY//84s9FNb1Q9mNf/84iC/ygEBM/peYBTAQgkpy4aMpKmpadiEBSIcTiWwqhcygM41n3ZFAeGZx3FdOfw+SWFLmOvhR8xv82Zc7kG3YrcBRyPqRmW1xgWPFFKhUbuZBePN/8OCAgwxVK3qj5Xf/WpVZ5yN/VxAUEz+l5ioEEGAAU1NoBsuilypeZvsH1eNzqY/my6ojgNEMQmt5FDz/9TviflYUj1V/zdXTIVfDHWKX6Mr/+5Jk2oAC8lfdaYhTfGJq+7oZCG+LLT1rRijr0ZEsLSiVlbp4Ycsjnsh1UdGOJDr9UOU05UEzHp/zY4acc6f9jb2/7IOu5I1nO/NkQEe6Q6CGAwJRLdqlEYMa1HHSmo8kX9D2rtJofdrpeAhRohC8aba2Xk5rVavLWTuD41chzNZRY1CHV2e4n/RxHbr9f46mSGnW5+J7nBNfu7//bGsk11X//PH3Ff/6tLObFJP/xDdgBAAAAE3aFwkkhIZP3PzwMgqrEcH5iiOWn3mBP1LMKufSl0377mM0eq3+/h0AlLPzl4pmZ3kKjlunO26i5xyP026IhY4RQtmGX7oYtQRhevv+7uTnHq5AqfZxgSE6KrHf6OOiKSed/1N/88lAIAASnKegLUvmmvdTfyoaQmUOgMKIEnGBw0KdmfJq8NGFVcMs5w9jmNcYVf/nqWqjFRW2WIFOhBoM11/2Q4UxXVLUO5kEQBExYTv9JWFGkKPW/0YvI5f66BIV+oO1BCBAAElvYVQkSFlyMT3rOszaIqP298m0tZtSUooA4QsTw6NhMf7U//uSRNoAAxNW2lGLO3RhChsqPShezX11Y0YxTdF0p+wc9ZV6jSX18VXudaSt9eVqGXGCN0/9TqPzqjHqecg0BzqVWqd+5DP/+7Vh0p0VyK7IYwKLAUiCrFRv/4vQkAIAiACU7VQkEi2sPspJYxmlokCE4Wl+N02rj8TDtzDOfQofh4x6ONv63eZvv/Gm7uYUW0s6G9QkKqhMn+hg12HHRu89Wf99UUcxVMj09WQcjIHxMPorkV3QpVNFRCAyH5ehIAYaAElJyoQyk3L/4ePmxVV88XT/hZtv9cRb5+9XSBeYlr7ha+NP7V+1KU71m3Nu1MUx7a7FXOqfW3//vbNvV6F77d5cIThsX73M75sHP+ez1frfFp6+baF3uPd2/aIqQKM77/DREd71nzve3BnRq8/2UW4ojUEiSUiU4HySoDZe1ZMnmmGCj4dHcYMaugYx1c3mThY+9uhEus92S4J/qcQBDoVv9w5n//7M/3eR3L7Oc6OrvclDAwRhBIxnQhCEg6MEid450eIEKgCAAkl3wm14BRBInRL4fOnTQYApuggxUf/7kmTSgAMEWtnRiyt0YuobKiXlXo5tb2dGPM3ZValvdJKJfvYr+GgRBSs6cduXJ7HYPA+XD53OIOpGQUWW58D/88QBiWcuff9YEEqc789TqmWdzyVt0U+l/NjtlN4ZCofJQaFXcSlcsJTqgmNAGCCSk5gikfOmPRucLQ7Vu5APF1SjZC7Fn0Yl7SCGX+9b1DZX5SNmsv/5m90JuuYpExJT4HM48n9/0cKXm1lMK/6gcKOzKWYK7GEz8jjvI1xN86JXPl1M430vz/ZlZQzRNUukoKTcm0KxctFe8+iotgsao+4F6m6qam6wOBG1/hvX8cD4oLio/8XGNL8UlY5YdPkSqcvflaehyHrV/tXB1hiOJS/mbM1y//77f9R2EH0C5ndnIjEmH//YxqwAAKUqoNl+X1iHjizqhKE0UJi55CIyEoQJAvC3ITapAAK/1J33ZUQ+i6YNkuhfd1ooMbfR6FM4GEFs9PrRllaX+ilZ92DgiixB4VgromhmOQrsHh/hR6QTpGAUEkpuUs/USAFIniSZxQDAxYcAEFQIOwMOLPggASf/+5JEywCDCknZOY0a8GFrKyc9Y26LaS1xRiBr2WCq7EyyiXpKhwPAwMDQNKN6/W/9Ee3e6m/60RI5v9K/l3t/3W00W0IxAz6xJG5h/T7R/f4l6r+4VgAAIf/BH+GePtzARbAfmAMAABATtvIkjQAVIvEvtDTwnLPEybluVKlli4duKGRyOGu+8ueDDxPbjvoyHT1d78wwxkRlIeZ93en+p6HnlKLB4EEDsQHAPKOefl7v1OEZTDHBCQkmmQAkkFSKgskwjoEHrKDyfRjj8AYWI2EvRWCyRpYsv/d1UFJpoNekgm1KFoE3R/YQJrx/WkTDzHGTBQSMEtQTLsUphVio26miyyno/tSHcpyaZRj1TkEQpj2qOPLHOzQ6dDqZzyqFxw+pmebpYqk2q6urIfuILnGw0a1jJRMVBACX8o82F0djb0M2n/jobIBEuR3XSI0APKA0DxBMvFNe7WkjuGYRbC5Tr8GoMa+b4xMUzzz2HVSI2Zs0/QjPM3TiiWBEGdQWorc7BWMR9FIKLWCGoLVYc+F45Nc685oCj6ZACEkoEEkg//uSZM8AQwU33NDDQuZU5wtaGQdcD/V9fUSlDfmGpi2YlI14qEEFExyB1zocxWRjTBIqdLlFIzM3lF8Wq5MuxLc6VdCr0Cr0ZQ0FKURSQiVDy4FGCkw4Sfc4eZRU+/ry1mY9jmdO04ZkEcB//7Mi///y6FsVQNSI9mhcaZaIAHMth4ADiBGy4xZfQtMdMYHugqMdLm8KBU+OXZemJiD++t+vjqK1atNovHuNRvJc9A52TPbZl50wMosgxHrf9ejfVBJHM8CCAQEAAq3R2YoKWVJTctsrX0EYZEzLQZUFzD80GNmGM5VOmqoCRggeW2D0mDofXgw2fjIcmBQXOMJnBw7jHpiUTidIpgn6lBBU/8f00IB1PkGk9Mivw7/+MhOt/+sMSAg3swUkDnjBSDGeCaCUhT1LUYPYeqXhOS0I69o0XV2ZMUWFlNTQnrRPc2JkdUkWCgvcR8pAI636OmL3REyCv1lYbN/HdZ/6P//+/2/+1QgBQEgAQQE9arURrOh1jHyakKjS6+AScXN/TzEn539sWRIZ2FqyGUdvmfD5SoYVh//7kmTCgCMAVuDoYxt+R4SrZRkoSku0VW9GJMcJPAwt5GQg4QIntE4EJ9K5Xa6Zf71VbnlMt43UEuUXLpAjR9pslUcSvbSjoUXrDy/UWAAgAIAAAJknPcfByjyBFqKJkAA8or6VSwiKolWkXvQMxvdP79q/fX0W1Ps7+j7r96eMUwFZcAHni4HQRjU3fe/+9KdgSSkpeKlWwfQHxjU3bIPC4Trix4+Bgbl8dNkC317xqrLWHa1aosQ+rezzaS4O5mFsDGbKBOaYyO6sFMzmBCWupCI/uo6GbPErq9uj6p+K5GflH7oxlIv0V0bYodAOdyyHX0pCKSTmcYUF6cqKL7UBhhYkVIOU4udpxC4v6oF0sQQiND27Tk0dRrjkdGY6q+5DGTTRCsrzOtHf6erI/7EazllZ0VHC26Mcvp2+Nkl9UDYECDECiB3KpQAAU79DWA3AwJQuGZZGayPKFEGFkpTYh/FUJclpDoQB5UGVMT3hpZirsKbnM9sP/KikTjjXy7bLuKvbnN69tdX72qj1PqXLaJaK3XvMyL8U7nWDePBMwZ//+5Jk1wACzkFdaSYa6EJni40YolwMLW1w5KBN0WEtruhiiboM4fGgXyOn2/Z8HH/8BIbdKjGH/+gCIAIIKTcvjMxT2wWPCSqGiuCktJr5mX3g4kFQjaTdc8X9GHz5b/Z/xnfW/4j1c33nLZbGvF7cU+fD5Q9P+73d40bmRfuXZWqMxjn2shjPf9eFOos6nyVT/CRoWEACknLwOE7QaLHyHXN+5gYaYTtcQEhJ1sLh/op3LlVEFh+3lJLK2LsyMMLFKOmmRoQg6RqKFymZkh92QfmdiS//S6Gd1PYqrLUk01061+683Ncp6r19Ds0x9KA87CcACGgKiCm7/wxJI4zSaJD5mMUSsh/8iE4aNAh+WS3AMXmpIcMf//h02d3JHYDL7nbaZ2S6OiKHjjxl9qz/i/a3YpMOCsxRcKwHegftw3Ez/yVsa/X/4WbpBHpYgEAFSk2JhVOSklxSY600MDgjuXoZqRBYCIWUjWTvzcY8CENh+P35a7IYibiohtERDx2digQy9D58Q5uhhXPR2UoWTQZwGO5pHBsA4U0eOZKXs9d///uSZOsIA2Y82RmMMuJcCOtqJQZci+05buSVC9Faly2oYw0xY93NyJ9i2+HjELB05JwroAaqgAlJyYpYHUwos8EtqJHXuOnowwusfCY+X+OlH7/vzMne/7LdCcUKRaW4iPo5ub9CtYq8dLld4ZjGJox/Jw057C+IhvW0BZGi1CNT847vcj6HMQHZOP6z/BCs4BCAAAAlOthbCQjXPZt3O0cyuWohZA+rkTqBNqFGHgv1nu0YmptsQwxZKTLu1zLzMJCIkPd0TXy+xqgVYfHUNBN4nbigg+ENeEE/FAWYEWG8O//iwn/kMf6zf/2EFIgrqTkXRAgAlPpBVYcUnIa1GgXmdCJ/mcNwwO0CYEk/tSeZ2fOdvTIUqWbWpSTJEKO5KhHC+OakrJbbWaCM18x/h7rxQYgzyVwgKxnl44MTTLq9/rM1XgYcgfOPG5f/IoKqAjVEAJNy6wGnQt0EMcisIFDQCBFFDvo4u62Cw0eS7BnuzYugw/gqjChhgxoSFxK8Br5qbV/R4phRjDGsfESdIjo4WGZW3ZwRnSZi6STwehalr//7kmTqgIMzV11RKBt+XQnbigzDXsxgp2lHmQmZbybtHJMNef/+ReZGIeOvlVOY/0dQSMBuQCAnKuwC86kEPeHea+5IZFqbwEyolO9S4ZsWBEVu7gqNuU9FZ1/s0pk44sjqn7ocpkS2w/6TFzbR1IychjDGjyP1OIpqtsMVhSeL330b//5F2MpE9P8lUjk/sRw0YAAKTl0gKCHSSOLRNnlBLVj6uvCe3ZNDpRxhA9q5iapHhh8XXy6VEDePiKPIQQaRDmo7LRmcpSkNYQZEWdjGseh7VZZZxMocY6uischziqz/q/5ZborNN8gmFCZD86MQA7KoCA3wkireKSVp+c1yQZB3cSnQSKVeByFpHYgyPns+6cFZyKOjEMiQ2Om4nJHIwwEcarXjtapqbKQa65q3PqAyv/LLVYM+aEhuvbB2Hh2TUhJY8ol4jAAOQ0tdF/bFhKSXe0bLC81UKQhtKFgyrFGj8M9/JQbCsZI0T9fHLNUFp/BVVzkUVOt2ZIsKu5yD0Od1PUTOda7y2KYiMdDsVzmIx0ZvRLtKRkerMg7bNjT/+5JE6AADDFFdUMUa9l5IGzc9A1zMBWNy5CCt0XMjraTxjXbhChCFyQWhBb+KB48CVlSQSk5UyAvqGZvb2JmmY6QGSJCdOnSc8l0QQUq3ZhQJszjqRXZzm7biqheX7kWFBBRKcM/NZaTlDNKJPGVSYEVMyJiZXh5/nRLl//vi+2F3Yc1jj8WEhm09vRj/98cPAnNAIJJvbQoXVgtEuu/E4lGDRdh69JIDRHiH5euTRDAszs+P77FF/4uFjLOtp6pecuLrX158lLr6v+KNLS+plqXxdl793e4hLZoquVuWXn95iRUIVWd5quiFHpdlQ0HSlkklOWJkDApluTCU1L/V5cUGihizIYHFGXdqExyXoWMkpv+CCKap/Y10hikRbWkcmMpUQotzM3CTK73pvQcb0eKVnvZkECE7WdvcQQZcpffmQYyoUTCQmH+oOgzAimWiCOcVjgocgkj+rlCNTVM0YxRSHAoXltW8ijMu4oWjBzunR0eNkh/LrmbTewiNfew90sLmf7nOo0Ppq5VWikEaOdlMz0Y/3MbjSLVtKGv9hZ1P//uSROiAAvhLXlEoKvZhB/tKPSNcy/FHbUYhC9Ftpe0c9A16ISncRQJlDgYgEpJ0cAbQ2M8eI3e7QYJOtwOL4gYFxg7x40HAT6jLPWL7iIeLUma5sjCtRFqr7UWgUmAobGVZnWJsemGarxY0R/MI7OaxVVTaKla2qXnWO2GgwE2eAf7XzBApdAIBBRcsA6IKGIf3z+R7uEM+R+q33pq8m4wwpZJJXynLFf+qTI6BmkP/0gxVKmLy3jR6b3S1aXjavlLeBijmSuEp1CdcgXcvXSFjloqeuImopY4ieGcws4qW+f6uuoiv/5qkS/9clKuv/klhYQASU4HwDIQdYcu5Iq9XCp4+zZCch4XZEkc9Rs80Ikh1v0qq/m3TXQZuKv6DrAyUKOQtXXc3j3Bd5DbY0vTP6gcxEicet0JAXnxqgpBQnI0c+6ixEv+f4KK/MMRA7h9FFAACU3QcmUsDk0CGoPQgMOs7Tnzd9FLDkVe5kwxYdkf8/ptOJV1l/7vFmRqd5SXoNCMKWDdiuoVLxBLAvfPKsO8KGS34eXl+n7oY8sMcv//7kETqAILoUV1hKyr+XIkrJz0DXs19W2LnvQ3ZfSKr3YWNc6qhSn/mUYqBCAAAVA1QePBzeyR/WTSWem6ekdRWILXX/nc+GkRo7RmbmtMRKHHGzFQ8qKKZ9w1ffIlI/crE5WOGqr8lPf6Vy1xNJC4zaBafP////+ylOTKkEFoeVNDmtfD4pW0CAAEp2LD1cER1opPekINLYesfOIzohtI3Th4Ierci0O72zF3oWeoRa3Za/g6MWVM5aY8L2rdiaqhXhRtBSG/s5K1rGxkpedkLG5tafAWE//4lFo7oMATjq+GfhTADIASUnIugQOkCsxVMuu+nnFjBgASpCBrjot8Zo4Wm4oaEM520ziaABAERmYYHpGqPxvxk8lKkhCGUTVFubPUpESODc9uEuRkP12WgtimkiKSyBR3/P5JNkNjxrnf/ykkIAAAJez0DrJx7XHdi/A87ey2qGb1DFIJaOzbBqSRGNX62EuKbV47CqzCmlZacXcUEcIGSenWYxU4RrT+2RJVopVX3i4NvjfdK4E5Lt1/6mfX/X80WC+qBRXoFwv/7kkTmAAKyTNq5Kxr2XIpK92FjXsuxMWLkrGvZfhysHPQNc9ywbnOubAQAAAVHBAcVwjjeSB94gFyi5Jko02ul3SPumLLC7R00JX9TPXdqwznMZ7nW9Zth9R5DWI+rbMDHLiJRP0YRVyDSFcXOVNkQjbJjniBjlLqbnMreanQxT76aB9F/mGjRYSf4wtR5Tq5kAUIAQEk7uC7SUrazR2GHFfVJEczsGGE2WUsGKb9UdF2vUEJJJtfa3I+gQGevRjVvmMxiw4hXEgcRPd40BBy2NOl4OpRFPo7l+zdbG0/YsfkywVEg/WRbVoDxYVkGSCUm7sAse+hr2llDzJYXeHl9b9eoHA3CbNNpKLz6f3gK1Ub3rOcY7zfcWKm871k5QSf6oTibhHM1J9C8V3JdpnAgQM29hdFCTLyN+EXNv//su3/C1awIM2JYeVoDxZUAAlT+gBFovD76Py50gn5+zShlFYeDlSMD36PryEOpOePTsqjsvlmxULK6FxaurnTtEMqzlmihGRSuMV5kIjFYMcxjhRGxHqUZOhcgQXMcz+uvrb3/+5Jk7QADDj9WuwxC4GgKCtc95V6LWRllR6SrkYMmLOjHjXqto/uY0fyP5wTX9RyRmq5QIAAAKTkoM1hc2BOrEy3dwnA8dsn8CJQv+XtDQSzKx6+Xl/yv1hIujiX70wrr6mM+mYDXzVKkQzTMsa1zkPbVB4vR281p6FxJQi0lOahx5Rt5uVbq39f/+Uc/RarlSAAU/44aerARSIsnzj0ki0qmSSsURXsilMeeeay2LvuWduhHzOw/sB3FdPPbO7eA3RuumbFM1MqkOogMIscsFUGwtp0Vo6DqwNj1+ooOx3M/1Y/o3zzd9Nmt4J/EGc+sywr1EgAlOTYPRinlfI2sitkht6kjwVf4Tv+rlGZ3TUpJ5Ck1PJrRzTesWBf7rn6nxXF3tRbQoLJuLqiLScvxoNRxifv/3Am1yQf6EQiLhQ8xM7PWZ8JJwv7+myDZ51LCPWSVAAJd/6InQ/OzjRZXKvjU5o8jMykR3jtXuVeBWlKU1OhuXvDoH36O0+9rBhtig/N2Z7fGPeX/7ZB8i0MebhW28fTe2/9v2QSZkwXzYWRD//uSZOkMIx5SVpsMEvBdiYrnPYdejHkxWGw8S8F5Jquc9416mF1yb2lnNlHqBJwHLvhoye4aAACd/bQWY31p+eh+4a3uZR2mum6u7umT60tnzJVd3upBezU3milf1jb96Ug4gsUbEu6pVnKERnS0elxBPdNyoImI6lOjrdTynO75XO/s+qHkNq0vcdVv5iDXAMSvhox4cQCSCk5bw9iydL/Nue3cgjjiaocBINK5WZL7P2YDSVzUmwVFUxWebm/qxxXPRpxrvkQ5SoIIWWVyGdlKHDqyGQjIwQDSlMVPI6ChW/SIgNZ7HIS8RO5vvooi1yVfjDhzliFQbwDAZzEuuuiaO1QHETKTY4N8VzaavUUQR1s3BggSmwze2kkmmp379jPOcjZ1IapwkCnJMVjMZHKdHVkV1ochSnRX1HSC/9SiIQV2kK5Lylcv31URdBwnnD3QQAACk5ZYAUwLBTLBYhaoxcBW4Kj1DuLahSAKOXqrMGXJ5qprV+9b0Zzy/zqjzb0HfP1tFKaLkWQNLpUY92H9w96K8DBRyh4J1VTV4cDja//7kmTmAGMAM9abDDLgYMl60z3lXgwJRWTmLKvRb6YspMWVfu2r9SYat0Q2Ecpb/5v+B/xF1Mf0Kq9KAAACU69g/0DAjohzhwlp5wU8GEhl9jdQUG0jAUC251cYamctYpmRtj0vGpamI16uUfeseoq2FlANqA6CyEOkTIOuQtCrdzvVRb4szg45n40oiT/sPHLj4gVMWFX+/QRDg8ajsqcPEHp6SGhJIJKKgTAEPISl0WOGYzKLo1mynl5giBODLveYEt+6jGL5+K4UzJKt8EVUJgxaq6EZHIIgzKJmKJigucgqViGohCOjFMUTMdbTzDyf//GMx1T+fIyFdCNqhEYUxoBCCSk5RyaXcYF3LwNR128tdyzyotlrxlPxZ6U8Cu6fPYZ5dYpJ5YZhQZWs7T+tnfu6vdqIcJRKLF39w3//+VK2zL3+VbR803/lIHXhkcUG8Iqk1gk2iion+qwW0k4OZaPzZCEsM0qvijVfWCNdqwFvFbXXl6vwQf5vrRGXXbDSBJdOjl0ermhS3i/83v5L8v8/399/778/8LfAtQ+SheD/+5Jk5oADLVHYuYtC9GmqWuc95V6LyUdvRKyr+Vsf7Nz3oXLKV/257YznY2W6bW1vvyI+N2biEyI4Sley3zZcp1ujxeQABJbc2w/U1bqLF3k3ah6hBkSjEGRIKZr5e+JxgsUqO8PM9nTHxr/Pr+MiiUeULtT2SUiK5ueZibaXT3q1ieor+O6RIq/5ufm/RDI/hjgWg8IIkEMVBs1XJrF1SuSEuDyI9ABIKScvG2/tWjRmVwtGa5y3oNjGlNtkiOnZOrIKv4dCE8seNHMe72a/d89B0kzI3UwrblJEtyu8sVLpYGlhNomfxKGhKGhk9JHvO7XIyLJ2d+sS0RgCSQVcIaIolWDi8ChC1c0Eg/gQLzCFpk72DnXV96Efcx+Z9KrR2S79NnpS1e+r5a7fElVpnon2KVVVm6dWR/6/KW39HRll8xvz1IDzQJScmD5kjDgsZMsxNmJWxFktq3Xylrlup87+1KxMkaaqbv753m/gfMGDn35+d4IAD8sidjc4e+rmVyV5aUyjEW1gPIrHlO/qTMxusdq2iJHRUIjPiilkYcFm//uSZOMAAzpRXlEpMv5jSltqMQheylC/Zuew6ZE8Lm3oNAm/eh3LAsSBYAAglJyaokgsRwgeJUb5xTmmYOlIge0kS+9aEmE11pMYOqitlJpJMoxWujQeymOrM21y2IlIMuvHImrM0s6ZTM6kIFkUr+d/Uiqk62E6VlKqzkZGZSk30s0cj5//UMd3LAsSAACMneAigMGNuqiqQ5igqTo1fl/0U2LLkikcxjCgLU9DWb064crtYzVDPyyBvlcbjrzP9e1UpNSKRLGCBWXt8ZW+2ge//fs3VT/Md0aiaLQiohplKba4ff8yMdMGCJKgCA40COLEjKjxKRCXI+lzH9YACbuDx6kheKltW59p+aMqozNNDjLUNrCNSRTQPJ9Epmz5m8e/dU8TfxehcgR9PN4diAxBd789BxGVyKkSqyIUOoLao+l22OoItm/AtGFrK+WUfHpd/+VZ/R/RdQAkEpOXWBGzEK9qeKZDvCjvTHq7SScQmqBCk0UKZzKNd0W+7u+9zLp/9ZDIduxfy7bb97GVLOzR9s+rZ9j/x3xvRSrKU7D2Lf/7kmTsDEL6S1mZLxr0Y8rLOiWjbo4c31hs4MuBbhwrzPeNcZv/z09vcayZA2rz/97qMMQhHqsHCYI9QYB8KGxpsgIABIkFWYcbI+s5/dmkMsnbRYPFUBWzIsmM9xAXNARQcurR7hn/G0RTAAQfPXwxJF5of5n+pn/Xa/8R4hsSjCn/wDFgKoA78BCSSkwBKSdhMwbwizVdiXFWeDiOb1sXK8VRsXxmlQhuYfs9trbtdbyvMU3stGldb6bTSJSI3CLwIkKtijySNYNT2jqlZDcrTfLluYvGby9QxOcRULYt/Tp1fHOKaehqKCCGgHLhxbOkiZKTi4IYQLLHdWt9YrTHJZAQTG2Iw/j4Max/W463RMzKvVpv7kPRy5wyLIyqddqfMvdLLDv3W2xTboYQ6E6Bnd1d2M1CDwwFBKGx4YLIONXSKomQkLch8zAqBdUjjkTbbd5eDFAEkCrt9t6ULxhypITI4Sq1LJNOJlKkPm9l/aGaGtevdW6/ZyRlE/kuDI6TaZnmcY7VUEREYVGTHUl5Vz4fq089e52Z/kx3/8l79Iz/+5Jk4wgjLEjbOeYy9EvCa1c8yDlMyU1q57Br0WCdrIz1jXKYyL+c+fdgqhQ3M1FIlFOlGEhCwaUlJzjRroy9oVE+LG17rlsu55sq4VNSUte/eZxd38f1tj5p+55T6VOhFGUb8zjHItUjI2RHCkitSZ+BEDA9MxQlhl7a5Z06ppf/zWUjquV8vgJr6gwGCwkoYJKSdpGQ4QLgsKmVOk8+VaegMrrLX2YOEwqvWJHVYhtm3n+Kbu0pdSVlrD3Ucj+bWKpQa0yFpBxoVWnXDEzsroixVJNHNq7W6Ok9jqsnySFwRDSHeCnJ4lal///8cFZB/1qfMPBQYsFFcOAwhNjCESkbyvTEdp5C3k4sYKFl6irIqKrVT/UtF8vPMQZ1D0dXiJQNTuh/c/n6uxfTckim9rWTdmuMHPeP9jhSQlubHesrNa6w+Uv/90rIPQAkEpN3QALqYmKHCTSQemCh8wbjR9x5SyQZ5zqLP+oDexqt4rHCAy6/89ZoJ1Dg5515seuhCyNpY5Cops7DghF8//9tAzsluEhIyR67O9tXdAkPEWJ8//uSZOoAAvdcYWjIG35jKsu6GWNvzLE9Zuewa9lYqC4kZY1+Ew/tSIBGGnXBYAP8CmhEkNOSbuUAk1FFlsh0CDMw+y4EocBSrn6l3hEqK/iIHmjYkBtD7ZUP5z5UYhuP3jdhoxqIPqbPCFf/XggzFzN1jGzh5TAdgIjScFtmzX1//8UJt9cKDDVf6pJMLI//pVogJNu7QA8HyBEtq2frI1hUSGF7taUhkCcbG+td2fo7cRU/y5W12HpNI49m2flNRdhHVcN14bdxr7Zxb5sfGxba/Mz/t87c77uP/8zarvm3kMZVPXZ2ep1Kkr//uLKsr00X/KaNYSqgoyLT44gxI5Be1LacVyf7fECJQv7u6ZCLaVDf/qZpjuROnTWsGBucq7IKYhFajEBMwWCvsrPvLszlsRrbWlq5DlRAp3nMGQwa8Lg/0gDQABCbl2oHgcH8D9DYfQuQhLGOT5QIYYKj4uKdlHx4+pFGWCUdDC/mNfOHYYRw1giHCR0uwhDGQr/fLmeZC2ZSLJFYokOpP/9ko8when/uJDP7+rIktUYB4cfV8P/7kmTqCAMeQFo5jxrkYAcLhxkGXMy1T2zmLMvZNiFupGMJdjB/+iBhoEItuXtxQF2eRm2BBZ7T6UqGvUEGSdQxwIAeRZm60kEGS1Ss+svJFAmubqVTbdWlPLUQgCrRBE0ZBytL1QwoYY5E6s3Uj3zXudUrKqe6ZTUj/4m2Zcfyn/+jGpz/aW+nvvHL9ehBkh6ABJTl3CUZepyaoH4nGhPqCp5D4vGoxJ+JtmeUjNSaCX4loVKpU+ddaughWTMxy8zmV+ny25WsWZw5AcilRbXxJ9g0nobK+JK9NCkh55f/99Sijf4w5XaoBXPpB9v4y+WKtwgxR/8EdBYEIhApN3A0PU5ibCKFxWjz3mdhgES7ZL6gXGMAuXwl9oo0hYdq/4+PhljUBCKU6T/kikKDOxS+Yi72lgqdBarcrzdNS/ktczD4mzSz0l0T/VnKKXr8I2pYc8HWUwilGBSSTl6o81NadGW0MR4q5KV8FODjUmityU6qSbBb7b2Y4gKt1B0+7NZbGoheqpPfRKZK0BCnt7+tnfF+1lCC2VmUj7s+khBBYrT/+5JE7YQDDFHbUSga9mhq+0c9qG7M/Vtu5jBt2XSrLqiUDb4RDwNTW9d//uHlRACRKcUMM4HoAh9DhV3qq2EMwD0o7RWGuU6qpECav4u6fd2aqIhGKLiJyChDlO7qpony3pf78DfmGffm0fu/DDAc2Aif0d3kCNDKxAsDU1tWsxJPZTIBE5HQpZ/LcRms7gI6yd864ROW7tz4tTzQhX0ve3bWpypB+d7xPzbJDazt/3+Y8xibgiEZszrKQ//YCqFBEwmxn2n/v/x3P67irDduH/xUAX7+n/lgGleftHFvhoZwAAgCASk5UzkG2o0oHYDSIR/SNE9xvwVWbROSXsldYxp6rnO1/r5zFt6Vyyv59fH/rj6xuu70mF1cSQzR/yBpJDoxnK5UV9GRsTRtUOUWotCu9XIcQF0I7KV2oR2OU707scmWUxiGZOznGB6+GhnFBKKKjiKaSU/EpLXjSvkdMbrns3NjbBwYmQIh80OnVqMSP+/2z81sYkJG/ScRtdLoZTBOxinWYVoeZVQq7dkNo/nGkHmrVs+Wvnfq+h1kdf+3//uSZOUBAqtK39EoEv5WpTu3CQVNy7inaqe8yZm7K+1ol5W7+tlzTUuecYecYpztqahw6JaikiWFARJAJJy3lBJNBFjx0GiSIbOXM7ax5sXlA7QT3mp860+HkLvp0+q31L7tEQbvxBVYx0oKyBKZEMxwhOesBW3Z7++41XZjNIK98bPU3YcY4gLOLDB0vmfMdwQHUGXmrZl9AoKCgz//+8BDUTJZJZSb3btd/MgKGOTCoeqqFEjWSSyjUQfTSNH/j+EPq5npWAPde6sNurV+mIiWq4x+jgIY/LrTxouZiqxNDIV7O6OrnO7B0XMiWlOZFL/4m4pTaf8v/9VKw4AIASc2EjZdvTTyjaUnYoAJmcgqt0El7S4C4iG8rMtxB88Xw193pIlPBAZ8w82zsYZc4hay0jEs2zsYvfX88mL3rbV3q6bJmMeexsoeXOmP/Sk6OQQAAEpO8e56uWVdVOAtXZKZS7trgUxfdakaYwogYNkySTdykPUeyLlZeWZGZhdT0ydQ/o684gmSNIeQRKnNCYi6N9UVouKiQk1rGdSKdt5kc//7kmTngAMqXV/oyzt8aEmLehllXsuZcX2koK3xTiEtHPWpcGjKSiIEKO//RpEfXQ3klU3/4mKFAgmsPAYgIgEpy4ujWPsZvztYHJbcyPpFenOEegSI7wVyBmJPGxKILMk0HRqQWgplJJ3FwJNtN3NNbSy91rTyDxrv7n7ctzbNawsH5YXuv5+7vpu+4a5k0zl4lu6l//7rRWtKW5r9CzLJGg58JBeHwAgApNvNgmXSqWCMWyEEfCVrX8VjY1jheNozAvkNzM+iZF9NSaLc9tWeTIC/vVZ1JJJlmpp2PqQ6EAlMRkx388wicXOvq92MXNU/6FEZkNQd7bv9Gr1/7a//wgIoScoAAAgAwnphNAHQC6qV3eG0prEIxWjhr6012XQioZjC8SrpipDv9S1kzfVfFropAnDIJozxyfLs/OHC8X2SqRdbHEb61pqZel9S2UZG5p/SsrdFP51MsoMtJRt3mjvosp//1gQKCJCSkuOgOYQsLvo/2VgGnOMAnSsMe5D4GsILjyyBDadVWYL7a4tThoa/cxanmY8XcuXGGH9AgZf/+5JE54ADRlxYue0rdmuKS1oyCF6L2W9m5jTt0Yei7KjHwXBP+yCzGEUKhCtKj1dhr3XQh0bm+/7pdBZhYqVxMUM4rw4kPwhUEojXtCy9EVv0tctbIkwaD5X8SiVB+TXLbUOAfNIzhq6FD/R+/VHcRg7/1/EhYQ/GlHeIDgXX/sMEHFQpSjTFaI3D0QCVrdBEVE6D49/b9ksLnpmvHDVHj7/louAAAreudCukMMVSoznA/L9ILXHyqi3MOMJJQx3hKALz3vLwYQ9EfNYOL6o+zTzTyqQ+hIzxl/bdmtIwsdnMehXBmq5Sl0v2voIh6ZtG9/FsyZzkAwrsK35Fbb5BvPczlzmVlUACSJBSbmUTXMHosEMSPpUyW0cRTPjFoUKjOGbEfo9jfQhcItLQr31Hnxb61iA6PhLY/xn63//tkjqY6HuVJx8y7mIWT/ok4sGDhqXmHN+qGmMjeki+hB9/3+Y/+6aWr9/xqzqNFgAgBJCJclsAYgCJhCOyPImLMj/WVrvy2lmMlDzG49k6ET8/XaY2eVxxMfFYVTnMeee9j0c4//uSZNwAAudL29EoKvRdiguZMWVfjFUtXme8q8GYLi0ot5271H8vGJ2xI7//GjuGZ6/3RzSeTPXdDRcpjk6xJ5NQocL+9/4o0MgoqGSEQUpXjTaFhQdkmkdTpE0n3q044AscJwgLK0AAhoqmw+UYdJ2PVKx4Lv2vhzr+aPHzj2SjDDBMeayj5dP/pkA5BKMMT/PYbGHqYcu5o8MIcSG6zlN/+cd//7X/1lGLtgrKkiCAU4XcqcsJFBaAERIlLXVduMqG6FcIjb7Tq4AEjt3cpa/TTc/eSQEn/6avRbIhFVLLOQQdkRJE//oHHcc9V/0I50NuQiNcxXcion+pThbiwsUAH/vIKcPd1cKgJ6dRDKESCCU5IVMW0niQFxIhG5Vh2lpj+u6G4P1KYvumkirYVs/F91znGq/uRbt73abqp45GD5WfjST6qJkQwkd6VJ//ibJWR68R//xbykT9+jVVMPspJf///m0MU9GR/SeGNGP4oBW2GboEIgiCQClDp8xzUpTDvTQOhLI6Nf+1tthtublXFnyRO6aSM6+vvWre2L2Lvf/7kmTZgALVQtpRLDrkYktLiiVnb8wxMXFDMKv5oKYuKJehf/P/1muc/W4bx4RkIhEOt1dhgKwtp/4wPAYUKYn9juUOi8XOVDh0UiD0GMJ//REs3//Z33UzIORlYYDoBklDKCTd2OmymBimtZ5ssRpLy6gvOJnQYx6EwhD1IxPUVa5koyRdSCt7jBJVXalRRdkENXTYcDnZqBwewuzV/0igClJWl/2TIrI4iOcVKk+LP/3dBAOCYYLizX/M7ocvNEjI7mKHQtEKUQSgSnQ+OINaa1dSllje5QI905lfpdNq8+Pt8LXvd9TeeJwxI9PuNF7bmqQUSGb7I/nIKGohFZusplKHWiSPrRinFJ1MyOz54V1b/oYxkGZv/upz20SYwYxWcw9khAJAKdomoA8CcYG8cCX23SF1EkydRaLh0IyG2loqGdZ83L9TG88mhWvWVBGIlNklt9KTnOfriRn8cUOPZ0294gAouOnszP8e1vRkI1Bz6t/6lEBIaDDRxbKc7pZooMRQ3ligisRBlhQQDAACKVtVAm3KsDms238gEbnipgP/+5JE1QADOltb0S8rfmcLa4olpW7L0XVxRKxN+ZwqLJzJFXsOOOlRUlQA3xOso7fNioXIv///+xmC1osio5FOUVhxZnvbeOBWBkORXZ6yKd0Y7PsQx8YzuNETlb/6nUpLf+ro5WaUpUdg6JmolFgJBMoRkNuXeNsU+szbZEK4Vke7hemdwZufJaqauUouXpLZoPz8/Pzmn17KRuz/yLJncgiouY1tBMOZ0VBaHf/6g5RRnIxNZLnYxFZ7HIwrZv/+UxRATpAAsFBZ1ADT9eC2BYyopEZAwAgCndYdquYkX0e0kltDq4+Ko8PhZNWzgYVwv+t/fCJwE3/ht7Le1Eglh2ly0O5yrleOBf/4kooLsPZv6DogrJvQPs9HYXF6//HFYeIf9yzxg8i/+ykERYIBCSCU5RZKHCZuDMWoBdkIM0komtUcOAhEZXNTWclDP9n1dREbZBOAew75j5pbqkLZPjxAqvvLoP6TnrafngxBYKytVP/30YtXP3IwerrdCyRLTVf//3IvHqUKJgQgAFNzZEDyRyFZDgvtPnZy4jllY9xQ//uSRMoAAwVbW9EoK35k6WuNJeVey3lzb0SsrfluJizclaF6VHgTy8fGKeIwFdkIy/K/nGCd/65qFj+uohEW/1B8g244//mBiWNMakRIh/taU6Gv/pu53sbb///1NzRR1PbU9PXLs7pLV//pzQpckGpRiUFgFNzZyAqedAuKqrlDDuigPvWmtwoDE4ku5fnj3/+XTjf+hpkX6gYszalDnKRbfvIRhDfqiupt0/cdLocpbK5PW8+qgbEahRwiOGPV1BgoGAJwHJBSclsgCpIELEiOokf7YeqNVczIMgxsgraOwdssGd+yb7uG/bWpz/x5/5ggEeQlyJT1oM7Snl/+8PMieZwkWkU9KgzwncigcjghzJPKnCSvCFZ8ccqKW7xUCKhRYoO2ySQacu6aBCimh8GeCIJg18Yi65m5AcPPbucxf0rdK3+cMCVf77/mmxQ5/VCC6+wChIpDsSyqqvIZQ4SlZLOjPGyoKK7Kdh2evssjI9xQrjCIOMtJiK5BdimWzHJINHko6Iw/HgEZCKBKctTgM0tscHZ2IyVjvJZe+fa6Sv/7kkTKgAMiXVi5akN0Usn7aiGiXowNL29DLGvRla5uKJQVu18nE2IpCkGz6u2bR0Jdfzbr/Vf6oKV+Hz+VGOZLa0vkKJGRSkM6oYpVWZy3KKqpQI6qL3jTKOT2ixVRBcWgzP2FgIKV5/+g/P4240BSKBKctArJIcq3l1QnVLh9OscUkMvAPmsnzY0SiwNXTqfvND3fzItZx8z//qwWV+QOeUomR2/+VEVfdUdzorHIWPMVEMH2RBWA1SgzL7RYpVOKFVt9mZTKXpKP/zmdGWwQiCBKScuhcHnF7nMK4T6IYT4wo7DFVRrULAlx4GBPmkWBYuop6l1qRoniYDmNU//VJx85/jgiaox4jlf1eS0GxYgcvQ47nWZ1a5zSh5ANMrzThoc9/r8qPE/yf7PQfnD41PI1y0XOEiyYBaLkvkqSFyj0TfeqFmnvoca9pJXmESHQr5ycI2TDZTPxP/rX/x6vUMFTGp/HnjU9Pq8V+rzP6CIHHVRrCjff+5yr/9GdbMZ84sIMLiAdKWR7/WjKQ/9TN/yvVvh/HwABDICSct4i4sb/+5JkywADEkva0Ssq9mGK21oZZW7M5XFpRjTt0YQt7SiXlbqjFcTdyR2uYBYIakDWHwYEeBoQkHWSwiWpH+3ekcSJBt6ZmjWkgta0RS9JlFWmQwkOFV8pZWznFSv/6xhA0+g18xyMImQh1RDL96PGxyfl+6PUj8/kcYUMAAiQQnd9Go9UNxboZ1UmQV/5uQNE7MCwSRiJABeQ4zMqKLaBbJBSDnVMpKpq1pFkMgk+hqZW91pIO/4rAkd7ikbP+h5vUfQozX/+z1VqFFHXOPMRFo5v2rnKah/zv06c9d7nISABAMEBB3esXQxUdnCZNSksRVx4o/As2PS8O5ZiI0AkxOzdR4xTCSJNXupF0H2IiyKe3/W2ZkAzTmM4UBS1BJ1f6NbVyiwYZV/4JB22Z/ahkHQdP/uRyl/QnyV2/tcohgQADADCc210SQMnx55fLVLF8SakXGReoiBgXgTAAXgZglBZK2QKZ5k9aOlezosEABteN/41KDRPWYKgntUqXEcz6MrLPdCQoKqv/yRh10ahNChfLUP7b7dI+cpLLZRV85i6//uSRMQAAwhb2lEtK3Rli3sKMmduC/FvX0e0TcGJJmuoyZ14VQkQDJKCbtsQMCVITTUCPNKqz+VnzvOaey8Lmm2c8pJbKKv14k2N43v29ITKimj/7JWpTggb/Rh/i4av/9RIaMHev6Dkfv0o/t//mYpijqDiEFT91YXsMICikSEC5dY452D8oixcT/bKitWrDeNOEyBgZYhwvZbG9f+aJ8Wprf/+GE9Y//3WlDFFBn8kM6nF1//qocDv/4gwwf1pETuGZ1FAdKdtudhQXMPoBmgofvnkjCwRAAAavX1kuRLTkW45ZH/VscVq2c8nM7+di1Y0KnGFU+4pYoasMZa7hS93qx39nnMMzwA4WU6HIlFNUgIzW7rC7RdIsjZP/5YgPt1qfyrTG2+j75F/E4xT0tpSc6xSo1CEklFu3gZInx2gQek9C21AgLXWi50jASSYYd58wcfVVRVapn01SVSFMHrrq6lUDhuLn7ID4AQTpkWGr//43KkyDfU/l2Lin6Mjntl6F97/5UbmD7o/Up8eM//NlTlAGQgSUU5V9yfTvZfOWv/7kmS+gAK3TNpRLyr0XCmbShnlXovND1pn4UuBda2s3GgduvccJ21ZRSVUnhEhVjFRKGRIKGg2rma3UUzaylqLg4RLSkn6+rTOjuAQjKcigIws9BABygYR/r8wgYUbrk6nWaxqzkM9TUF6f/URdSILXva7W/9RFzKHDKASSCSlaX8jMG4SH6mcBOeENL62epErjIAagGNAuD3ZzNBdNjjNTehZRMiJpv2RZB62UgYfoVDENOpwlE3/+ewnih+v997aVkR1Wqb7/5Vx+YbOsxxzSR5NP/zTjTVnDSHAVlSBBbl2LNpJFCQMCWSAhXdA9kILligFDCCYmLqPH8XU6becQCX/8hw6KNs5BIYKlzBAJh8Per71lKGh8jH+bqZ3dnR8SUc1WzOIt/7OOiomeTVlrc5v+MWI/KISEE3ImhRJWitGLp0mO5c+RiPOny6GjAKzIkVSTJdA+eL/SRTepXueCAX9rs81iMxf8PS3lBKLl/Qz80w8mEK/5j5iFx6ZdW2KBxYYKDvlQKkqXWSYwEz3khgsdWoIIAiAE3JE2SzQlPP/+5JExgBDLFtZUe0rdGELewcmim6LfWNvQxSt2XQfrFyZqXLTCFWguovo2/5zM+hRgQSja1bSDVzjxo2vb8VlBLbp/up57NPbGD0vEcQBMNDJk8HGpAoXDYgatIxIUAxogZCLUFS5vsEA4HGv/+pIJQgQnb+LVxYwe1Idumh1ossz/o0OWKABKBsbZ2TfZFbfr44DjQwd/1oPS7PLdRYiWQTUhCkZimnZN3FWEyjArmGFEB8BAJ4TQFDQad/61EABBLd2TDJOsgzVBLJpgJV9wjV0idtgC41VPXBgb7vhzPfd/thA/H/g2/rtLlEUq/z/NXEoDhAHDgABRgXguJy4noDAROzJkBBp5wMBFwHN09X/ZRUzKQiI2dGotLPxZucrNr0avWuLYLIuGOtOFap6z4vbxHbysE1aPV2ytRzUO1y86pfqFUUsdCI1ea16T6ZJ/mf1C9CMjVzXfRHszUz8lYj+mEtp7ZlgicE+q/3kVSlMookpV6Bxhl1A/cge3LR5X+bhWCdSZqJZ7svU1rhVf3gAP/bsaytsIpKUzXDwvhBM//uSZMUAArgqWlEvOmRP5ntKJWVcCpCbZOSsyUFupm4klY1/b+w7/LzIYp3KF6e0z+kpjAzLK0GCy2KebrW1PsnI8BHhCJw+FJ8nDLLUdoVANo40eEKO8aI1T93YHWfcW74ErqNlhOZ8mQND3+I1ppldqgcVz0yoNb8tx4zSYmkiNYFyKO3/l352BNcKL/yenA3vjtsIC1L1wACS7g+XA0ognbYuUp67v5P/9kEyPIGZibfcuZj/30huHdkdkxGBZLJHUU8VDkavc3I79KiKaJ54T5mDJCJY5F6b20Mde4tmmFHP69OlUBAg5+suBABKklsBVdNqmXswWKKpiYs7rP5eDlGTMGOuQMadCh11VeUCiFGeyNbq7IVyWRo72vfU/RjK5HOcxFpvm+jHkK7MMER4uZKSDCjmnS4hWQTTPyfoogAWDAABLvT4OEkxMk0qn0FwrhuWZ8qyu3z/1h2CRY9JT1J6O8QNOxZmLlO6rUmymFQLMQ1mcKZdJio0iGf4ys3UEEE6TdGxxMQfj95T9c/UWWmYtz1PP47Mz/03d4ZLr//7kGTYgALAQ13RCRrsUEZbigkIXUpYwWRksQmBVyEs3JgVcJi5tFu/eUppRtCJFEgqYMMoV1IwHYoFhON7Opur/8OGg4tzsexqukhLjH8qu9AB4huyS7SKI2IuGxOJUtI9Fz+/oNCDc5McbTHax/OGKJMhTXqedxao//2xZsLDMbSgJtd+XlkBCKRBzEegmw4dtYt8kFlyKHKOWSdjIYgI1o1ooFw8bMk6pmi2kYYB4S8XS1K9TeuxlqMsZZQ3OSZHFljoSoc9DoTShUs51v1SmHjxw06d3/JAaXgc6mglWEiQV2m/OVvBsFSUaAEAAARbn+C6lK8jqnTUhtI8ePWsNCNYzXGrqQMm2mLFrL7NB1re8e1v+pGAUDW+r9Goy4pKdaWL7S+FmVVx8JcvCsyUtH3LrXLLa/2zbsMiAKONA1MjAseh1qw4nhp/5+5hqgQprKCSUtGgcHywrDD880f9VYjEZSk7ReCMJF80XWyAE/dQvVS3r9yDr/Uq1ZaDUGN5isTuxwgKHYjM+V2ZD7aZe1SiysjiejodcaRDUHZ/5P/7kmTuggMyIVlR+EpSXgVLzSVjTcyM920ltQuxi54saPehcNC1cRRG5yMlYWhQDgMqJERIsop2yxMuXFUqMwLFh/fYiz+nyBMR3BWogIGDW7u/V5r/DkAiTGXI6KWVHUVTM9asB3XKxDsZGVSHKdokVnDjdUru6LZ5nqVBFHq6lr2f8j0QchRB7e6dvVsHxFxJIAEAAlNxSlAtKVy1S55SRbn8vBt586XXRLo0nUTNJkR5IaCSTae9OiPz/5fETh1lsxSFreUIB0lyojtTcwspHr+kxR7Kj9zw6PciCsvq9qvmxJ+lyVv5Ft/9FFnC4y4KSTRMjTTKckJj5Pime0LNpmSfd3u4IEDzh/GBCmyYSNTdrDtw6GNn9w8ABqKP+HKX7KZFr/tpqorIeuDVdZaItrGx3Lamq2r7Ymv/2d/x9s3F1s73czwx1VNelE45nWpmsNA7iFMFKUwym5NuIQxK8LQ9mlNUlXc6+4JhdxIj9CbjhntXMm/cMn5ThG3oYpqWEzYXDs1MVf4jpw/gYdyl///BsIFId95uRtBWTahAaAP/+5JE54AC505a0Qsq9GLLS80lBW/LyS9g57Sr2Zgk7vSFrX4FoZU+lAW5IBYkMquPSASR1xy6iggQblx227CkRQef/+JhF/aQdZmeEWdYbjcoFjd8bOrPETCrF7e5on4THOFKpE2e+a4uLp71//9Ei3qeLlFM2lP5+Hevb19jp1T6A+LckN2GQAACAABJfag2DIUibTfTAI75bl+UVC6LOoxQ0Pxn/ckxCpZfMTtDQpvL9ovoKT7tP9P/4vBkAtHP8sXKFS4hy5UtlcrHuUKhfjI5b3TpWaYPjzp3z9SEmI+MCp0oau9B/7IY/kiIAARd/lgxWZTqgjMWv0EYuyQQqcL43xjy2ReWS3hGwGa5ADxEiucjcIvLZY52eP8rLCoAb5b1Lrst1G6v8XC3y8eO5+XTx78uqdzdVX6CSSmSRWbKzaLhMa5bFAfCoOFBJre5DXfIqEwA4ACCCrsO0CUYnW7tz+z1mDjPrYTh0KlLWN4Z01u9Q0DJd2vbupNxwEsKKKkUP+dOmNV/NmXuSp4xf/+Th6IJMYOpTmSa1oubrPiJ//uSROSAAq9B29DIGuRZaXw9JQhfjKznV0fhS4GhHysNibVw8sTiBSP1bRKmkUCW7NjtPiTk/bmrZNZdSswDUUBmMjE8kMw2mDnmvQVXoPB+Hf1OMNqwxGJdt7PJG7lR7N//oeuivr6PdqvQ8lMJXUoWUpJGfdxQxcxdAv4gdUsGJEygSnLkq0PFRqyiUI9XEslVjSLbGRcQoByQfx5qHGTy9H5dOm63TW3nyIn9X9FZu9/Qs3PGyDY6vvbxwJNjrGLPNVSjyDMcu6sqOWdEMbv+xVhuaY5jmLV9KKzK/5Am0FjAQhBCBScuxgVU2ObMGuyTJKnSg1ab0AcQJCTj5eNkVHCzoMpkFP/KEoEq/4/v+hrlkXramB/Ve8SNXj/rv/LRKpZtp6WZGXJjQT3NHDq7qUGCrL2/2cg1AnIwvtAwn/4CcajJVQCBACGgCk5cmJUAnZFumgoSICFZwb9TPuIgeiHaOE2GgAg0zP9//700p4+QmvDi0ANJ8p8qFOMqEXpPkcM5S92V1WIqgkhZu59SmUHcS39FaULFR5vWLlPPWP/7kmTlAAKROtjR7WrgVeiLqhmqXYxxY2dGNO3ZjqFs6Jahc7BMGAEgRQBSUlXyQmQ/VM8WjT2lDUpnFVJTG6b8im8TVa4nekkkffH+d29fxUNDh//88X8su9c3JJRn6n2s1S0ytdXcrBTDkte/b5Vqp4fvgqQsJjzRAdfWJEAq40EOKR3bwkADAQAAKUvAJOjNdKvAY7hkM9++lYp66h21AXhUOle+ZH1jeWo+/j///+0r1Cy9fVu92plcaUvrQY/ILApRQr7523OJDijq2I5Uw+roJDDfpUl3caLt/zyMsUOvrYfIO/ORgAEhaYpIqWio7bLm8Tw3LVF0HnaaAdORaB6sP5k/UZckQpfx+/r46lAUj1////w89Hc2zfU86w7afX9fzfvHhRsIMZFbO2InXMN7WbbnOdMwgeOH1gVOdQjB0FRgR3hk0iIobJCCSegUWKNzgvDZ6Zk/9NmrHsIzaW6Q9hE/9z/8NkOEX3/sUccQEm/RqocOlIHU6/YUYOEKK2NNpcOHOYcPHkfO6Gc7IiBMXBP8inSJTYTv/VyZPr//+5JE7AAC6E3Z6SsS9GBn6xo96FyMZTFhRjyr0XyhbOj1rXL/6QWJoKACEIJEl21qJCgtT63Vws9VQzunB6Wmot9COQtI/Ups/vlk0yqdxcCICgp1/x/e8QKLfU8r31MD4SP//+OREEL+1aN3VnPeVr+XtB9UsjHPONcRAmdBINFcIgoCAmIfNggAEAAAnIJgShUKisgyUwqlZC9hbXxwTQ82z5RklK+gXfeU7RaIVca38/6/9lOvk4jfX6aZV1CP+V+4iTv/R1HUcc/q2bqcea555pinnmnGoODoyeQZvo5VziAOfhoCFCny6TABQSSW6FMIqTZeYok8VU5jN5vYgxU7p9DtV3HVqv3i95O9ctfP3qu6YrjOauh51p9IrKiIilEBETJr0OxpxcABUq/62KAo0GMXJtYoqhwRxZlO+VmSp5L6L///u9dkOPNVChREIktyanPkqxDQhalqQqRe4IreAUBd6iuWFK+W6veE2DAoKR1///w7k3/81f+x4TlKys/NdSru8ul1DRPLrVxEtx+9V7LfzH//+y7/////1N76//uSROsAAuxD3NBrKu5faHsqPWhcjIEtXUY869GBKqwc95V6t/vBB7gCigAAABESaBl4fDMCaPyR+7YEe/kYQtnUjEj5713Z4+Phg76lI8nZ5v9e1dfHZlHgJgKTNf91PtZrHvH/E3Mex4itPdzFf8USWUKzdQbUfAxma6+E3eZaG8cePv5ATg/TlgwAEAAFOU4CA/yWETgfw/k4UsJR00a1rFsJIXz5oarj0KZZpP9XWTS1f/7IGAQf/6AggLCpv/MhHOVSOn0GCBiyjrojzshVElFVMv/O7s6M7/zsdzmjkc5e5UCYkcY0TE1QIAkFuhdC2EOpFc420dCquAFzyxAkEwuqLJtD2PNtcc3l5pUc13NfbHpnmr9Tr+VQAIZ6/7yiCIVddepQzhCICPV2zC1AB1BEc6GdEmsgpDm/0ALjjOBBrismBBFIAFpyaAuFf3Pa8Ipx1+fNjZdRdc0qg+gycYfvxGN6i4rmef+jxCR/29v/MluIqLUmiptxouHxZ3/9UFhIHKhboQ5zqdGIUh3durjHkJI7/yGIec53n0I2cv/7kkTpAILZW1rRKEN2YQha7T3oXAwFeWLktK3RaqYr6PWJeiWYj53/W4wQAgAgEAAUpAugNhYjrTTG+bzUlgs4Na8SIk3s28QGmgONFXjxHnnws4xvH+cb/XRNDgoJIq1pP3qLhfJI0NGXTlxFJeZnC6TVp16kGbqdIrrQ26KLzB0WP/1HT6lJmTswxMBVIocBAktOXUMYr2prkEBZMSPdRvc8va4iWyXHH6qzLe9kwyJqX6hxtN6VUbuyHFx7urmUSZqqhAha3Wrqehj5mdFM5DmIhDmziS2ciMPnEmdiLuTkHspA4JhAeLrjZ9ozlDTBCEoCYQSTk0g0Hkq+pXt4le/YN84cx1St4SgwGoF1XEEcl28V9q8zEFH//u2/yQ1KbU9XkfV2wpLz8a+8zELbI1S3PFXBYYz/djNJi4kiEnh/u0+iHVV4biupqbjm//2Q8dKKBCCAAAlKVCTcZo8+gMehWp5KZjUTnIWrIhaPvJ4UKf+vW37/EiizI7e/3cPsr0sdjTUBmTv38YHhYzERVQ93LIgeU+Nf1CE45fg12vT/+5JE7IADH1vZ0YsrdmKIeso97VwMaS1tRKyr0YesLKj0IboZABF9IfzQ8IoCYEERUYoaMTRuYp6VaC5WOVTroysd6hwPvkU8h3WvujP+pkZUjDLceoNePT47/QLCZ3GI8X/GWcueLwiTdxF8l0ZNY+gf203R/6jl/s8Ad/av7MCCAQAKScq8qENIuM/0ui53WutfQ9SujKTnQPIe80HtZXBcSQ/HyOndVf0uCP38b4r3e0/AyJnqHRbxgVCxIympp/WYooRn64dqu6rdjERbvf//kYXet8fU/CSlOrVWmzNc9bN6qzX/8FUlThIAqfpg/AnCbsVHT9klTBpD/fTIgsp268NdFzVx5H1aLNvG2xTRs6x84gVn+L3hu0XnHs1XoIlYrEEB+S6/VAKOOrFQ7KzFvkR3MY36KceiTCSOndlEiVLRUW2Z4mwnGULEsokeB+zvG0Y0WCTcl3SXc93YTHpIImbyIX1EvASHXrXmP8G3690uFCo4rVuy/kmI52k5pioNy5xU7vrz0YpnrZdtkMPMNQw5G/NPKDpNsNZUNk1t//uSROWAArI62lGJKuRTJ5t5JKhdzXFtY0etDdmkJauM95V55FjUw2cwTD4lIhygkQkSU5R0SGmF/BfrWbe9P3ZABPbUX25yBCn9lXEfA/j7U2QAfO7YmZNLtQYAKjfrg4fxBQiPMzK7aE7iww5ESzTnaxJojqv/7xAikWq//IRCkxvD/vAItX8YAAQTbBjkjA3KfL4OckIJBz5Rp//vj8CA5ESJnRnAYcOnBHBugUTJI4JTG+XzxKETPHjh85O5aDHiwRUtf/yEFyjLv3R3R4mAYg+Yf/3lRwmaY6dtkuxBmU1eZzx9Zyf/ocXml+YcauhrKabOT/KcrbAAYCmbIIlgKpfps0B0lOoj70YrdpL6BUG2opkYsGNYgsMRalIzw7jxenC9y/H8L7FV1lEYwapYTXqvbdygNkOB0ODg5HB8eOGjB8DBRyELG5X0dTOKM53q2quygfmvV1aiCbl6L/HoZ8/IdK0VUfvzCroFsuMiJFIlu9NC0YbgwLYsgQN7CXFLjvG+TVlhgdLaxnD2bMspa6ayU1FaRz9m5ZHBxRn1dP/7kkTlgAK3Q9zRKDrkXAlbaiVjX84VaVZsSO3JyKwqTYoVuCOjodQknvt1Jc7zr/127D53LgAPMH3GB3b3teMdlJPd89QheZ4iSgSneUbhEzChs9MvlgiF6VEAsU1mnujqONktbIL9Co6Me13XxlIf/+Y3+vksYi00fW6x265KZFcQwQuqf8E5B8k+OyWdoQAAARABKcshdRhsUsLLUb+W6JPflMgbrUsIbBQj4rQRskpE3I0tjliOGnTTuxcKKeQ8omft/m81Go7eY6bDxQgtx39ZBzot6G0awKNE2zdeAw54wICy/5yupBZDeR3fNRkL9C8axhkoKKhEFJOXamaJJSYBvKS46G5GTuqKBgYsLnsw6rhQA0lqt8jHhmI4xb3y3xtGp1Z/Ii7OCC6f/O5gQJpvQ2ryxETbfrwGEBYaKDBbr7M9SCx19jO+SrIX6JxrGGS1CDUAglFuaCxBUL89sIoxILEVqnQGHRNlY3MJVfHyaG9e2+Ilh2PKTMnv4vbT+L5SccFl/+YImcvv+WQPCb2/8QMLm/9RS6Ef/mVevkf/+5Jk2YACvktd6S0q/Empi7oY4l+M6WlhR8it2XMtLSi1Fbv6qdkdck7cRjhY2CMIAAgACAVCigNJEjhRv6JLZwr8DaCojMNlSCKlDtM3s2trhxFmYmNfZzF23KKh8wirmeIjw7qCi5X7/6HYSyvnxBkGDhrqzaDvRTiKidJX7sNXVx+MPvUTcpwOn9igYAAAAynwpjnERHWmGkaIBgpmBgu7wuP/yS5VUEY1iqMrbNvGSflmqmgf23lI/5jz9YGbRnQ2wQolU/e3YwHkaGvQV61mpgo01up/pTNFN97I+1RTUt+r51mOGLvSVcnPn7xDEDT7sgtRkAAEG5skSS3kEvj0U4UHpGixVQizg3NCVRZ0WYwHK8UUZuhraxt8yl19SF/XMu/V7bbAmaPHUHlz6KGQzdta2MEBLiXOGyWpBDXK0iaWPx7s2/WfUv79JqmOKNn9f03WabKS4euz4buDMuw4cyQAAAgjEEFq7pJuLqbTTGnqVjiv4zuXrDMb+GeUEiWfaTfpYpBNPfxdhi3d4z3/vucklYdVgkFd3Q4lVD9J//uSROWAAshb2dGLK3ZdiXtKGaVfjUELVufiC4G1oWqNjTVwQHouT3MOblRLLnnnxwePPPP7LRSH+t6KpVbWdOpjCwLEgOmaHBErSpeWPV1ri1UVBkIkhKc8HDbPMR5TiVhIg/q9hw6YdMQJi6I/xooMscIp4O5rVNp1qcNhX9PzCTsT9v6Vftd9KUHq7XZOph4knCxo+9BrI/59jOLgQIAAQACXdkw5luImPZ2wHzpJ93qP0huHh6xh5hD4MeXMHck6SPvW4NNwKfCQZy2JzhY5l10+jioM9FX82JJ76Ov+e4+QY+anWisPGkzr1Y9uah5dIMufeIWBzZTdmNpbIQgACAAy7d3i9D8N0xCNzLro3WYELwcvSBh6fORq5xfUs5UClbnh13Ap8t8xfF4nkjmXTX6kYVwnIxqOzGpojCwVJtT1/z3HhM5s3z64zMITr0c9uRGHOdJj3vxCx85r7GanQPWeag0k2k5pcYgNkH7mo5ZASv2rvfWpIhwTjAlNKJvTJZHgk4Yg3lQ3/otpLU6I7ekQ3fo6IhTWDqMuIXKKKP/7kmTdgANZQlfp+DrgTWhbmhinXYwNC19HvOuBjiJr6PepcGFRcJpqPOGUuy59Czrb8o1lh2sJEgfCJIz2rQRJSJTrpNhoDg8dUYyCRosZuQopLNj1Ei0vJBNH4eJXVRcx8VCyU6rjP/ibZLKt6bA0AEOFRCWyHMU6oy6t/knH61qdZksm+pbofRXHKToQm9SuQr3/Mles3ocRNRBxiooAAU5cDmMFcDpLuCdtYpRRBO2sdORSJQZ5fvXLvcVHSyP496d1U2+ZGKhHcnnfQWIQUsyv1IRRp2DFEyNdGWlTR5NMW//1RrIRHHl3FHusfx7/+z2JGy2gUS0klLGRjVRM5V2zgIuhFwsl0KGeY1jMK3945CvKIiwo8i931Kdjvq/XqpGcYzM3o1L44/1vtDXd/zuSjuRDvO6EwRQRJGU9yCD4IPK6EPX1FwM2cqUHJISTkvBOYoVksuy+DZZ1jo2Z6YyTtdfKqWXC4bUcypB8Ww9l2jEfwKQJNkWARkyAT9+saGgqZZ8/X1JdC4vb1HRzfMhcVFXEOcOOyMKotODlYUX/+5Jk3gACuSnf0GlCbGILG7oZZW/KrMlo5LCriWQssDSSib771rc/l3//mp4n9AAKVvlMdCGhrmDgPTZBovbjp1dxbLlXDUOHandxfjXq/eb9daxZMJvR91zNGTMf113+PDVtu3PzFrtU89fPt61fxt8vzv/VNseyktqlxRrKUpcQkCkUWH0lxXkXl3//nIIX8CkMlNzaAIYAnWqEUu/L8k22LM3lNgx1Q9a3uPLm/gRfjsqslVwnh8nabur+X0x9fX3FSSabbq+rhQ2r3olKqilKXb07u+YgsZWDFA2LjNh2BjOihQwCZtVQ0BkDnGs/ckCBRASUk5bEwpQKsJokbZ6JIOuSD+3kVhoUuG24+G0cWnuOFgSyhAdW6iw4YzspKKkcGRQgwxpToU3VkMPFUqytT1QqmQ1H/y3ykSjMe5WYWehyBQXfyqVrlg76hEZVBKWabyaUbk1VKscbqbxOLrZG0GV1HVRSYlQiNNDgDRvane/eu31ILjaXy9LnGigwpDLunEQIJHKV9C5jkOUUcg8x2b/mWYQNY1VUTU4iAmU2//uSZOkIAvZFXDkpGuZjCIsjMehcTBFBb0Y8S9F4Ia0olZVyjw43KrYpp7SUlQVBoAB0iJCKTly6BwKI9u9u2VjsVqxbw11E1YIQM5NYrbebe9bRPX+uduSWtb/OEPn180/z4JSlBaIxLM59MIziS2yNEls5M+yf/+cXJstVQHBXVXefnt5OFCU7mQUkNVeE/geIABQMgBFuZeJOnW14jYECjStZanVJPLEY1F6xOSI8jSOsJOgymNqqDomXWotVV/9SATHVd7jTuVChIcxvr64kHFEAkZ2dGdUSKmOcx2red1S7Cy3/q7il5//p6pHFL8pxg04rlGAgSm4vAwySkjVm3DLT0M5ueQJgY0qYJ0GxC5x2j+czs4pEt9SWMaRZkS/l88OovZe9MKWkRVCvkTq4mUUMtnll0oHEYhHVL20VQ+Z0HjimWYa5DqhBBBqK/6iYVv+nYYUAAlECohIpKumcBGWn0g6HpTwj+ow/q5qPRsP4+rgGh9i1WSzcxs/on6n+buHt02W0uIGztVPTqFzjVo2juncsdNdJ36IWI6W63f/7kkTngIL+QmBpKSrsYElbRz3jXsx5dWlHtK3ZgyTsXPkVevcu42fb+h78z/pumY1P6vmnEwa3I0a1HI5fy9OCRxNzmVxw6YePWLCw+vSJiLf4wrOczCgSEhpk/0GY0VH2PVTptYKMExRG0Z1pld2dR40reijGs1+t3qdjiqdt+iDs41e1DSjhGAEAABR5qoeBPdmvhw1SNVDhfKfgyipnZoJtWtZpn6Mbmim/PPK9dBDga//Wd+Vt8FXeeRXnHK+kfTeXzTftb5qfThFqp7uykBQKUTKjN08owFmM7K6P0ZRQom83OV8khhgMbb6H+v/9O3+5eMUAQQU41U1CVOXJj/z1FSe1eTDnoqRFmDfkqCRgwwZeS9SSJiojC03apQwy3KzpFcjiwpBP/BQCcbFDDjR9z582zqJhTbdv+xI04491Vq6GmnorzeevMHF22/l3QcawhvQJ8lQlACAEAApxyQwlAUTOqkNXJyVaWmPF1ApGtkXc7XCiQ3/jPyuzivrEX/ftlZOuLBHHEpo7dTbnl3mqznXZ0OHytGp+mPRAbn//+5JE5AAC4F1c6Ms7fFOpXC0YpV+NsXFY7DytwY6k642JHXpG2zTVN/Yd48RMVBqTTxhvr0USPkajAQuhokkkqcdzw5p0pBxqHJFw98kff2wHG5bgYzAzvd1Erd41i+6FQyQ46ck6PC9xcfgrFKV4nh4pv6saXakN3PW36u1MO3HNFw25QkI6DkVPJ8oskfpZ7b9BMAAMACEAJNX3Qw7vrVf+OQ48BMyX4VpbS1WyMxRNgheExQ3kq+nkVLTCLy35xS9tW1TEHXoVSslz8fP/1ntUDOKA8/N/BYIxEVnzX9tTCArJH1NPb852ce//c5kJ/96K7c/X6svPb/NOePqAgAAGQSSnLFAHZfQ0WpUwGdmgIS6cfHh0ngtQJBzarNzRLPPP3UiXt//mpvstcfW6ubrX/RlZyKGCyCYoRjJ26WF0Em7/3UQCgculldH3ihEy+WKZGPGmv+yCA0r55GellvaiSUA4DBQABMTBmIu2YVLI9VrYTkfmOlE8QtJtU9fzYHHwefFh+Wm1rgDzhSOcV+/lj/TYET/+8JEOJNv+8yVF//uSROKAAutEWNHvOuRaJptqPehdjXVxXaw87cmOpWxo95V63kL+qlMRSV/1Qphg//6zsT6fVk5f9TK9jxYFCQgQFuQEmwZLn3b5Qt0NfYgycFiEIXe3c9ztQnP4/aQod239G93t/4YsrC0f7N0USwdN9tFuBEK+oPoTQGHYrTaEqWgIpqkT9CnFEDsUMhxk4UpSAAA3PJC+i7kqZI2ZdzSxOzZrWj6CzgERwIIC1CQjChc6KfApRI90XUYosQJh54A4jNo23nNISIRi//7lEJW//PHhUeZdOhrrI0HDS3o3qpESnB74RPn/lSU9JygTgwVBAAAAps3YKQJ5k0txvo1lB0AyKbUdqSGHN3occyPnepv6trvkw8m/+L4L83avrWu3tf//8CYNlIsvuru1aKXFh3/R1jhx5BpUc6I0008y9dF9DVMMmn/zY1HEeoJlcvP9agAgCBCKTl2M86Sxp6LQzRdGhDGmJjVjLrSQKQSa9kktbn1hcYXLXXw5pNbgx93+/VcsOv92NU49BacKAemCKl97eghA8oA//r0IGrs3Q//7kkTeAALAXVrRKyt8VOlLSTFiX4vtDVhsNUuBhKVrHZedeN5qmGP+/2QiZ/+PqNJL2yB3tLlhJLpJgAQAASw9hcBOCcAV2WEsQqxCa3YIsbOp61BcjbV1oblu9fqV801xXePIXRK/TCjHBA8JN6mdFEBacOCzO5HKQ9GZSEYU//lFRYRxgruj7ohzCzK9ER9B49hdh0voLn/bYLSYAODgAAObvCyt8IrEH7hUwTRsUliV680s5YYgJJZaZ3bg8mklU9TejwqzRd6y1W7lfGPHZrfH/RjoYWBv/4gOOZ//qODqcv+iKOGnJ/1Domv/6i0TMftq9bsSBAKTu4bCIx1FcSGcnu29P/fiap4X1CEcMZKWrinzqkBkifet7xlHpS+iUGkRG0oZHhwWOUYHE0T/FhEwff/7FDgoZ4X28YogUXKPIsicEgoZu4LaaMVoAABAAgAJKb0oZJKyT1PNKLxGaodEjZu/Lnay4GkGhHsuHE+ufB8nxkWVytq2q3wuKem7/DU4avjX/3/3/870WW0t2OyEUTFCCqb/5FMJimb/SCv/+5JE5gCDKUxYUe869GKIauo95VwLUStfTDyrwVudbB2HlXCc5/+o4WFv/qciv//oqEukm44TMHRVqTigswABJm0dOw0LzCOpFWxWIEgla0XldTeUspaskGZl+LVrQVas91f1MralvM+3KtahGD9UFKLkUTKNcsmys2LDBMGU16l3Ks5QkJEc/5vGODf/uUjESY9DIWp0FjooocLVBwHmxLgu9Z1QFywBK3huJUyHQ9TbHKEU4OVWWlGQUk0S0DiR0CcgfL08eiAEmqis5SSaa+OQ9/9iQ1CP/0wmKjjMj/7mOBBJTvI36DgMIDkN+c+OCZ2Kf/kEyjP4dAQDKLQcVqbMGpMYOmf43EaeO5ClB3v6Ni0NzIzDZc21lKIhbTf+wOEeN6jWFjd+jGF3FDmMjOy2UyGlA4jF7v9muNBZ3RCkRva4dW+6KdJGKNEqiygzyZAn2MUNDlUAg0ACAo2X8SLtXnMFNMFrKOIZBF/CsfatxZrKrqMPj5cOuqma7/ekbSxm///+Zz7IJb/9bLiNlCMzMl9us3t5Nzd/eoyPexpa//uSROiKA2leV+nvK3RpyIqzYyVcCoErYUe0q8FxIi4wxZV2UVjhew6cH0gyeSevaPARo+8AMCbAfVLRouUlfVbEceCXc0WPJmh7yKivcudfpGw/EY3WX/YJl2Ux1CBxBVZHf0FDmFRYzF39NBUTREu/+qMPdI9yUZ9XHo0XCMBUMJKBwGEM4MEQ4i8fmkM13BGAHAoASKcsgREkpLSxDALYkAS0nZyI08HWPAulw/nT+O0ePNEt9ZeQEKT+w2vKYORyp5N7RYHFHewy/p65CnvKu1b/XMur3XY4VMGQzuWArNJIKuTrKh0YJ5QyBMBEpKZbIivByDUbmqelci6u7zxeOF0dGOsEMh0ZLnThw8Xz8uR0Du84eLg/HtMGB0Xmbcty48iCHhb/+XQqWVLohp73RKkcoRnBKxgxJUFAqNeFJ9GWJRU9iocQyWd4cLoAElEqpJIlOyDguVw8axPDGI5339W/bKebhGXXwdDcr3SpKbNtQt4gw0PrJvdtZYWa3v/a1fvtnpaIOFyEMSBDLI4WFgIKNRXTV1pCYMUVQ50bs//7kkTjgALSQ1ppizLiXOdbfDFlXctZCWdGNGuRhxorXYkpcKj1Ejs1n7ZhjDWI/VVXZTDrtRyVXvI7lZVq5CDhYr05pYFHgiCSClOnCRANR68J8ikNLMIxel45kn1EZOxIOjwp/oIggsrpT+iVd4/n/O7/6/M6Ohzq/M6FlV2EDD2dn2UWjj1QoxSBOxDGaV2uE6QyDEAFFOZeAHxmkwbFDmzThS+SPZ+w5pHDWVUGr/y9n7Vcuqom89N/Kpn3f57V3L/P1PjOs5YYrdH4qO7xVXnQaAzb/rW7FIfT1TlnPRip8sjqzf/CBUOS3Vv3L92Ew6FBSaXigAUBgAtPfykZSZtKRj22sWVU7ixbx0Pwq3ANdLvqvnkvl/obqU13yr3+m9Wq+FOEvZkV0WogccZuPkGtIqmZL/29iNr/qtj7F/dkoJ1i7sFoTrW3LHd4igNYSIKbd3Oi5AwiPh0ihZ+hWKgUqRcPmH64iEGj4OEAL06V+V/MaCpE/kM/UCuGCga/t0mFjnVlu+zshxbDun/4o55nPy3hCodBCox09YY5wwb/+5Jk6IADollcaS8rfk+oW4oZBV2McV1i57yt2V2hrGj3lXATBl6w3ByV1Bj//RZrKgEjAEtOXQiREVFyD7AxxF6Cl1QEhBgQC+SmZteD7kgjkVwl5xZ37m+ApdvvXU/9c3EAJQnVnYiMlCDEtOUi8iPEqDnov/7KokGDpgat+xGjhKmkipf+qwsLBlE3ULoGCuoMAz+izWQ1C41Y0647f3DKB7TMc7uLEcMYfQyTEMOQ8w9zweCJoQN///4HGkt+UPMPc0dGrIav8r9Qqpxdzfc0xKIVPIe39XPMOkld++UKlTENKf8pKvX6vWZTaViDTTiak9LGgINmsSX5GWeg6DrI4/Yt1d58QQgpykDFOc6P1YDhQa0zZKw9u4skjBEn/8Z/8CPq8J/6PHDyi/////O+Vf/N/MOSMJUJwiPb6VVpSKCU7y0AFsRRphACWjPRCafhd9ydqJqpKHGjZpBsPEZ02+fPXn8gyBn/9t3+5utZ38nwgEM+s8h6XSWImA70rQtbxoSQpf6VONCAMLI+TuySswwiWT/IVAYn/Ux3FlFT//uQZOgAAvtMW1EoEvZnaWtKMSNeypEpg6Sg6/Fmoa+0laF2nh48ECQAIDtD1Q23B7Ify55WKGGI4KDVamTgV1pHIbetaabVdW9ncOLmUMz/09fwpw3qEFRC7pKDH/v6gFVP8+0aGio5z5LHIcWRkGlYeJP9CoQiiLuO6xYGlM8mAASk7cHmTpAqIvDgepdHbZZ1JRY2C0IXLQThZhVjdRepnYUkIETUWBcCFiqmyuRYUGKV/+rKCABEkicwqeQzgQWEH9KFRcVDogEhzLaqTmQpBIMRq/0dDxt3/0UOmt+7a3uq9HL+jDQkFiRAgAAKbumRjX3D8fbSOtkcN7FfycvnjiQfgVQEIBSgWqFKORc2OZ04XUxKyXLBVKIFQ5XZ012T7ks+mcGk6ti09/4y/i91M/RTSd48gvHEPX5himnmkTb/2OPHhYpY7/0jo6ab72YjY/LVuJUCKQgVSyI6oXpzTW0ga6LdLAcMsYv/1k43M7d4Xbwl3zfNePbDQf71la1iRqLncTOv0v5YwVKv/0izt/2yCji7Mv+pxogDjCcb//uSROwMgv9L1pHvKvRYCKrTYeVcDXV3WmfArdGtJardih15ywuLAhOEQi27bR6hXYV/QNsusZ20wIJAMB1ElvU7a0criKkqSDbH/2vVjSQoDJm0Yef/fOSFVTWlgbL7ue7tcrxtqsK0CLNf//zNYjrO9/8Wa7EB4aMQcSo7+zodRHAAEJunwE4K8aaGXe4QtdMu8TYJwT4Wg6ELrAV8HCIdFCEspNji5YIPLR4VsS8ujczhu1ZDiodZaJmRU/v1rRd6sdRNLWQchf+R9TASu2qCAuKjyBEZs31TGjoeEB2vksUsz/99D///xMPuBEAJFS1MfEB+D5AcCZgNYUnUsli6AUwrmpsQ41MbpOeVOkseuRWonD1XUZKbjYHwcNFSaqogMerHqPJaxUqKjb/z2uaSRqb9b8sjr+i5QbMWHZRTv//aqopciQQEP8Th9QEQSpLGvQnayt7uRVW51F9KHv7tAUbWtNavdX1mlMNjZ6Vcc47fr/2svLovvv9LI3R0VB3/1VAtX1f9aEIZf+qozNSpz1O3IYTfk5Caj2EzKH3QOP/7kmTjgAJhS1vJJir8W4irSjEoXI1JdVpnyK3RgqjsXJadekAA9SiUW6b/sB6WaEAAIAqLxa6bnk9uWjSm+3/UjkYEOCIBgkYuRiFydy+gUyckyYVA/zpfL7PRQv1E4t/WpYENgxwMENggYIGBwDcv3OnglF/AifNPOnv5E7u5xPP9Mifin7uaU59hV3c//yL/5WAKbx3ZEBKwgXEnJqmsHQ0zE/Jjmm7NHsp04Qk56JXXiRLpKhoM4qrvzq7Cu5LEEL+l788v92W9zD12r3PTDEm6e7Pp4nkvUb6/8Tf2t07aOiwlXZdJG0pJwzw9PkC1iwxEIkEP8P2AA/rjRaKYmxSaqi8+dvXnCTh2Hz31Iz3zPJpJ3jQ+m69+8UveSVcyZUcaBMkwr/2xBk/8JpUrCWW/P9dT/q8osq6wsRVfNIlPsg3SNJeVO0Nd+3/6/LoMIAQACVJsFoYIRi4+mW4hTUQakKOCIMjArjlqI0poHMkLEZuiLuYbDXJ3pO+IVlNHjxs3RGHvX7oP8/K+5v+P7tf+Ce9HRqZueCjZDzsoMB7/+5JE6QDDBU5YGe8q9mmLqvM9o26MARl5hCULuVoibEiXoXCos1du9rN/z/scbTFTHind+HqeGBygklJ20p+MeEdv7evvJJMytbYdG8c0Du+9/1Tac9D+DmkXfIzZWFVznC57jeZ+Yvp/+6eWaW/MuFUNwlZhHoDCQDPI1NcY2qT7s/k76hhakPbHhTi6ODoAICIEAEhy/wEwUTPBr2yfEeraetExi2QOR/E2r/9/o9/rZuhB2LxKSnKiKcTXEmRAZndjDv2p8OIrMJIZjEUeGTstfqPtknUeFEuqBXW9qrRn7Ch3q3SSKeSqP57pT2QAgFt2/SMbWInNlF5soRHZkFT4OGDl3/i4YJjTluKXdO7rj5MZch9Z2NnopqsdhvgdQMS7aql0UORqdL2//M/+s+0HocKXAowQlAaYTxEyyojdahCnsYlpGgCAAAIQCU7cvAo4ZxzTTQ2msTyb9V5oXtt15vA79jTb3XGmrZWW2G3ULdbaNYo4Jq7akSRgTM4gXTFORvlLSwmbcXdUaojhE4UKH1obMx3JqEQAgQOGyhgc//uSZOeAAxgvWlGJMmJaCOuqGMNdS8FDbaekS8FqIG2olA1w0FVRVF17AM9rk870gwaEQAU5eUwsPXI47PGzjOjweUNpHMXZaZ7d1LPXwrHha2MmJp1WRTHCpJ8/yhGZCaqPkxHOQrShmxIyvFdHXYp+U6SopViE9tBkcvr1BUselLtIs/KqeMAFMAqDaaKKhJSSTuEwX4YyrcXUFY09pH7vk9sjDsgDBNthhV9rfyfk/9qou/tRCzT0lI1C1avKUqu51BOeg1eqq+MYiMw2YWilmkhqVfHK/lPlXwfd5dav9/eO8ydb5Wdd5wqRLIBABJScbQ70TFs5x8uEz+x7m6EyNfUT0qr86uX5mhwJN9x/5mGm1bYEQEOvyJTpLkZq2d4kbdWAzawly4fVJAbRl1NFZjJhOri3h0obEcRCoXvSgiX1hs1lJGIz7ZIrBTKaLgJSRTiQjGWMpC5nTeh+XGTVpFU5aDDhUmNx3636zNTeLjQ3E99sO3Nb07tL4iPnu240g7qPfYv1bTuRNp/azf7bqdr9qbXfNvM+sd2nPu/63//7kmTrgAMpPdnp7xrgXCiLOjFjXAw1K3mnmQvxfB3snPYNcr/Y1bOVIyJQopnYxxYgIABQmxshaE8w5jPmA0WOLcjN5ICOMFgcmbFG1e0tTJKwsRwTv1mf/N+TsrOxbl3WeyDJhEacxzGJevh0IRJWIWhjq7Fan/N931W9S3RJFHE1R00IPFoqymVkxp2zqFAQADBRSe/4DYrS0xAPteUcFmySL+gwaA6JQzfGWO+2mOmId3YbksrFkaxQB4o8UlVFddXHIjWr1PvxOyMbU/pHp9D3uYedZ+OI1dJ2ZOVlnRoSzAUD4ubDwnF2ndCn4pkgCCS5OHWrT7y8mwgmaLkFDcADoDdakRMORaZSTdgBB25iX/yiYcgAguetvR/TjxRznZaNU0rRdn1SbXUkleu31tMQlClKQxVUcKFMV1sxLqpWMUEkBkgYf0BKQkulMiQSSm7DCPq0htXF9c+6uoyNzBgLpyrO2LHr4+s2r7oYLZaFjX/k16u5woCgOFHRpFdio7CE7mks3rQgoXTXbsUXcHOUVM5yu+pWeY8HRm95hUX/+5Jk6YBDEEzeaSgy/F/J6wc9hV4MGQ1jR6ULgXQmLEz0FXtQGWIYq5YTDc7erRP8E6GZglJuXUCBG1Ac65N2kQQtUjerhhMkCIiq3igK/1/a9pmoGkX3se+bT49ZqiXb9X3P/wcEHJxtSdebXzlWiFIag2vNfv6/8x2taX//fdmduc+v+9RFc8jinyBCeus4J0AEFoBQpMoqYsIZHE8cyjgof9ze1LmluTOs1luRAzv0quStu6u88knV8Ueayi/TzSQXzey6CYRuZi3M5quYaVCqIor5dJURK3Zvfu6V6+49Dh4O74x8WxufH2Ev5i4mySSBIIKowI5opD5MyGObmU3PjP9AugwFo8iTdZt7OPxPZnSj8qqozDL9/5tc2teykEspfvkLpXZ2+u6bt/vaX/e2Ttsf+YuHZQAADAABKdgqJEGJIm+8Dz0x2q+lwHi4fByCohGeUwR8jEcPUg8Lndjv62fP3lo7IriGf3TX2xgKRXJOjOZTnCYAh8z6CZ8fRUCzikbr6K9UHu1DU3pVw1yIlV/xAMI/v16CieLmE2Ty//uSZOiAQw5DWLnvKuRf6YtHJQZei9l1daMsrfEgrq4ohQm+s6hxgAkkIpyL4jQijS8tM9PCdVc7wRgjiOGHEfIMy0T6DoG4gjss0QRWivZGgB4MDmbqv/1lSx7iyFM9H1TJBNU81xdfVxuui7s36zEzbFrsi0npx6HWIfIlgiSIqPTjK3rEgAIDAAEpweBEpElluSkFe4iTvwLcPbAff0bkKB6SUzhtm7lk5LZP/+QrL5/i1MyUOqw0rCyLdEOpjGAQeCOt2L/KBlqcxvo1VRrMMYYhHeSPFTsQ9Dtad5AGGiyEnRyVNqYPB5IBAAAu4YGIb/Nn+QW5I8teEcpjK4EyVUZHKU8rbbcd/J/o90jXWs4+Kfe5+AfIeP5p1RLoa9iJCdsZcv6meiepUz8f9zth65NZLY665e2Yk86Vn1uvng7nTMX+6w/8BVtv2dEcWRQkBACSctwhFYrVdo2Lo4EBCmY9rpMh96t/F3j2Dtf2/PX33miD7maBkGtXiiBQC6KpEtJn1gRg6N6T3QjjhLTKwyKGvniHzgog1O+YUAIzP//7kkTzAINaXVdR6yt0YChq9z2oXIyRT2FGJKvRk6EraYetcf/9aoIUCTmuPprT8uGEEwgUKAJScogBJkQtvbxsLdIOn9bZXeoWF7v7Uv8W1jdSI/+fjNaV+t3sfh94tnapw0fOPHiG7tCrL3TOxIqYMuI4j4eO0PC5szXpHPDMcRdV/FtNVqPia///11GHDSyJ52B2BAAAF3+MjjGOM45CjaKnyWkLpQWRcRoI3G6ReN4qKLCz+eL8I4inPZ8unp6eyHkqXM+cuZKyCwqDIzT/fYYLC239rDSOuqL6UKLlbK5GqRLHYi3/6kMUUJU3FHpI3awELhoAIAASmE2Kzht1pjPlC61DJ8yzbQRLSBKQqIQzza1FDZToCwO33u3RWyf6Asz/7qepi+jI0Y+a5bc3TbNLMD9csltzbffpKLOaHNouBaBCaPuFXJKfSKRBodHKACAC1NhKQZZuzTs5qclCUMvjFER5lAGsgicOsYj5En5bvbk0EbvNuev4raKZ2v4ljmtqZf72KsYw9F8SqfP0XLVfM/Mcy5p+7hlMnts3cNf/+5JE54ADAEtZUYsa9GGJexo96F6MUS9Y7ECrwWmZ612FrXC6H1fEtb1uZRc8Fjnqm/pIgBABITg2IO1MF2yVIE1wzzGyRmYA0g5gtDjdJE7LCCmZTLRIRr65xaqkaZHFZDo6CJbjEUxzEnMdEaiyuceX/+NB3c5LrYysRFOchJ1U9LIQhFIYpf9CGARBUbob+gOBkIKAwihRUQVqhbxtuQ+zDFMrHiufIZoNTRUOfTuDcF9PCTaasZFvhAIrT0UW+8XEWQDQWQ49Syld4poKCbmoaf/9KIBtpc86zXwMqqSXR+F2dLFRcDHVpXp0/24OtQhf1AwXBSKAKpSKJjHGEnIujWH8bdXyCXT7lq8XZiSigHBKwPm8/U7PhZTyaEUHGfW39edYolMyQRZRstazBnXQPv/vqUooJVUGb0JytG5sZG1ZdHqXi+XCSHqOcai+kFjwEPyyqhC/wAJ6ICAUgApOVhQII3XvVBrzT3qgov1RmzoyD2Hgje8GASjrH3Vd1Wm5ZYzv3e//5Ucn81HoleA8QDBoNz3are1+k79t4rub//uSZOcAAwFDVzsLWuBgiXrnPiVezE0vZyehC/GWIe40lbV2nQYKKiLcS9/u0DwZe71BgP7VVvOn3AUKxABDhodAAgkkZaOI4p3j+A9fR9T9vKgOllVlVH5EbqU+s2Dv9P5Z7+eGJRc6S7j/7xctar+Zlx6clDv/r6T+RgIHPUvMJPJVyOHjj0MTjIpIpaOJgx341HWkVIknbAlIuW2LlGcE80yTVouRNngXzeVHXUNg2I0McDx366qZZ3xnDn/jUmrGUmDBxp+79XfMNMPYVEun0RP9Z7KaxUoNA41zHOed3dUMf/3j7DoMHiwuejDYuOZyoSIoFQBMJJqWjA2gWSypPSzXncFwimXq3vSXUovmhX/nNeMn+9A7c91o++lXBAsxsEaon0qWriJVXNVfrdTdkj2G1HFX3CwSLz1QtfNfEIMGKeE3rgSisvUAgAu/miO843599ME5/VJCR+gMyWS2WCLTx0l4IWQmWBQQeqW87zh2cWmkSCZIJIUEUmuGBgjPt7VVCwTQgr9bNU+S/CK6rBkZXIx3kYiFtaiE/zuQwP/7kkThgAMKQlnRa0LkWEhrKj1oXIuxM2rkrOvRVaFtaLMhckoISk+UE49/4BGHgbAAILvoBaLp0XxDOqvz4rSqz92O50/Mp6/Pvjtd83HX/azf/9fnONZzL5WlDF59N37kc8joxWGmevppuGhhim9NdBpDHSeik7o1chORtnNdyO31OxXcSJH/BOkdbf/mPIu3JCckupAQD9pRWP+TFzxhKuchR3UmwES9x4KgUU5CSo388r8dfRzXkmQdde7XPxBRKEkFM+5PulEueDmaVK2cryLTURt7NDSsUzpDzEQ/HLWpKTIwWuXhOp/mJm0na/+b3MNGBuQIEIAAkFylIrJqkItPpBi8jTCSsjBNIaThks4X0HKCCZsiphzC6UtSSaXXTWSaZiiyN3dC1tNkU+fe+3VA1J4X3vcjFopb7XpNzyNOkxhS2lTy7rTKa6tAsNv/eXmXmrakTU6BmAYAFFOSBcps3GhFnGuRsiAI6vqXKG8RF+cgxLxquZMN++mpTfGy3sh738tOyfJYltrjwcKP/Pj4gczr2eX4SKbM//7nCdv/+5JE6gADFEzXGfES8GAparNh5V5MyW1w5J0N2Zgsa+jIDbuUFr+cSrAdsQ/+Bv3//7z5VJQZWwCAzFrAVnJzbC7MOA86DFHMMxp1MNGt/9BoGiD+VajqmUqj3WtbFvaIB0axqv01JEg4KHKZ+jqlilmam/r438qDIcD7yoSA8qoQEwCUm7HkEK088iqEOllkM8AVc1qXDKwej2kGMbrJ+9tQyOGGw9nXRvB+r4/mSBU9qvdWVZaXHjAvM96613c3cRM8/H/5ZDJuls2yOrxV6vN9qlMZZIxhpIPJFLY4uNf2otObv//gWyBAAFpSWEGxQmqm9w3Zd9RxQAVxoZqoGBGc7mj1F4d5GU1NWp240fMP/b8L1jfMHDxcaPGj/FcaLDRoPhALzPFLr6VUSbXHDfdc1z3aUzxzMVwrD7gxMkH7/jk6MucfgxAPFAxUFglxaDSKKekkgeoWLY3ODXFCEIuh/COG90fMzhMuS3tgyDH6NGklvfZP/4nI7mf1DNWiCXW9K2SIioROJ2RFdXIto5KrbUndL636+qn0ZfoXYey5//uSROGMAqAi2hkLWlZQCHuJGKVdjM09ZGWtC9mVoWwcxqFzKy+tWR/c5z/nqLkgJlEAguusilMGnBPpWgXJRqtMw45RfVjecto7DwGVV1RAiA83N1FLMyNJOMvbt//+7oczK2lb5iiIqFuyKZ0cyXRhldtU7qevfrs41n1rxNkKJg7B8PCAq5CrKtzKpWRw+lnZU/PUXJLU5SUkUm9yCWSN9Lf5oPki+3MeXcCW/HjQ3HmiJcIsw8BeRIaju8j6+ba+rB606VspVYaV2vbWDdXlqjEB1uc6siAwyoV3RrKQs1FRlO+1X9v9b3TlKhjepBxKtAwAASuwy4rjOZ5YxTxO6xdwoG9TmtJ3nrhk/lGYG994xvr+pQyIBmd77as8UDqX3yeg2x3/9o9arRnpTZ7WRDoqDyMZioMvhgXh5SXrYupyqgCAVcKFON8x1Cdckd9M2ujIhqQEAHg2ygSZASJolk1M3IKMU8ZkiSRmozUeJb9ErCnNySLxxloz7uZU00ky+gYKspSOtFBbGJ84fM7X/fQZloIrVWytqaNBJBCt6f/7kmTogAL0XVzRCSt+aCurVxllb8uJdXlDIE35QaHsnPSVcK3utjQ//11qUpdezVCwKCEJJOXTRCdAuBi10WLuUYyOOD1Ga0DdzAtZQ8i+SCk7N+kPgomhkUEmWZ5u6bBFpmKmVh/qdIzgo/y/+l1KTIpLuU6OrLoiN1VaHm2q/1cukhkCMLtSOEUO7lqbpSSkmnL2ENYwpbsBc9oZubZQ5h90IPkiX5UQJDzbuvbzBwRSVIpqXMw/mOI3UeAbW/eOc4qAhRqIfJR6iJgUi6fcrtcfY5DmOcw06EnKMdrlM5nW4gcjO9SGlEnrq7OMQl2kkgCJZokCd13vDlqka2ZGK9RlnTPQZiJ+BVMf5vqv/hqRTh/Ur4Vr3dKiJxOujXXkEBgqCiZilz1ajKIIbM/tSciWDAw7mCyCrog46ilrMZzOhUVBJXAYLLBfQjA2OB01CAASW9/gtpRM+SDwl5F5b4r6d6FQSGR9EkYt+SA/FOVEKYYMqUZsXfb3j/5iL6tysJ2mvGYWM17MwmQSt/oVmIQHlI9HNIrRpHNX+2riK7v/+5Jk7YADT0NXGfBq4lzJi1olo16MhVV1RKyr+X6mbRi1lX/75mivaM/5xF97W1gLWAAitxQGoE1hiQLArIPhF6xRAC8iWesTK53i0ChfkZDnAmpRms+Lvr7tX6znn9RYYa7+CqR5p3cREwGUlp5hExhfYWHmf/3MdG3/8SOjTOra3Qhh3ENSfqHhfqXkieEoKApNyXI5TQcYBCAd5XIpxD4Gjhx8XuRJY7KBwSVHjPr/Ww6FDBaoxdW/+5aIF5qd2oqsDBIND6mqz3VFULBxUU0t0bQYbR/W4zT1qj9+W/an8qN4g4AJKblEyuEBlrgWGdMd7Rtd2E1DqeL80v9Javm9NWego00hj79q3v6zj+CaMaJb/xxMPJtQYHRKKS17PREQFFnP+3yAyCmlurVMIkZvZU0MQaQi3urSesXnE+imtCoAgAAACFb+hmycs4Q9wTpfmc2bTohCT9HQ4Fuc47BvbHFHsMGfyEGL4rf5Yk+47/OeQUKgcB4f6luaqHKPDceopa9Ha6uRMRr0RulyBn9piLqv+rGnHy4lRDrzqLRS//uSZOcAwu1LV7nvKvBdiXrjJeVeCuFba0SgrdF0JeuM95V6izS3M0shQCEk5MkPBcUyxQqAyED45B5WbQaB5G8sN7LjcxF98gkl1/ML3HERcKHla/022/buK2S8Wi2a9zwaMDY4T1u9aRqNQZtOoJxL+1VIXFnIw+VmnW+tEbfb/yXQeGIMEFJyXTtakfDiy1R6G/Y4QBJBvjGQ25vWUwUvbda69OS6b9jd86bx1r8zOOVtcrIPdKMwuachXIcPDxGbdNzah8FulUEVxNmjaIoucjSkKViMOKZiq62RGRY02buQn5aBAAAASk5Di6E80LoEIRwFbc0U7HYPXmXsOJ5bwYKmcs2UinQv48zn70xmlcRaxL//AHr19vSSUD9btmBFe5jIHlAR1+7btX7u4GO7P+XrftHfx3aIu9mMb26Cd5bZHt23HgtmST9pQJLMgEeSsNLEagCU7aITyAJToUluqKAgtzyiiTCfUp0nmwvokHfdkiTp1H6aRqocpWb7dSRW6Vqq5AmSCg0Zy9NZ4uNo1tid3bqNuKykyLVWxsSzzP/7kmTuAAMPQdbR7zrgXYrbOiVibswVKWbmMKvRwScsKJeZe+PyMJ0ZaIAo0FwWD/7s3RVV0ExJRJTmGBB0EuHIEXV6eWpYpkyi200YuKiMVFQSh9DYrS6pQ4urDpY9xt/y5sbHxvbFX1tqbrnpcr/Kh+T9WKhR1aUBdDry4EDAWvvaFBx9QO1MqE4JSbk3pxko8SoZfq3dwuBkC0RWab6cppSR7oshjyvxzrvfelvNPfnTIsztEb0M2E+0Zt75VAZPpfMw5A9+3TDJ3O+ype3e9eaXLpZNRMF7R6zThiEQ3/zZTU7M+527f/939/9/e5EybFBdMGNAEopSSbfrEZyVGw95kIFi8LRj1yvVb+7Vjzu47t/aIr//pc0yKCicyVNnMnQmhr3z8rl3N0Be5qO79eUs7SgsIN7lXGcQZeDn7JbYJNTu/nBdv486JrHVHOASSUomEjrLhKqmTSLn8YDIjfDavM042b4iG4jWnh1Ztika4L2JynzXa+Zt/X8P4K+yw1nnWa5x9ratjSnlq5ddqRlkZ/eW2cptZ6Qn1m98jO//+5Jk5IwC2TNYmY8y4FbFG7oNK0uNSWVsZhjN2WYjLrRjDXVTRsCBxiWFQwY4FxxEiIIAkpSRQGHxgHEKeQKm1hiBkPDkTPoUbny4gdW1ZUbqrVSYmLZFWmsovWkzElR2VNPS/pIMZlVkQhXUpKs1qMXZS0GiF9SoxWKLOinFCjCsJD1YzRUwKAgMHUj4TEpt6H9YBkgQEFJuSIkEAkIaaR14aovWc8Mw/YX1dVeatS+eUZaNypLnFQDczniT/KFkFVj5UOesgdwp1mFXE+pTcQTpp2+XFBMDtgmBcHAqHBZ8RDCQSnvTyVAAoICBIrTcoWAsZk82KUOQTtIXBYblcl2Yna0Zgr2wwlUf5b3KRDM11CENA3P26JuXX9ddLy6uZfc/ExaCY4ERZUNkhKXDRkUuLiMHZZCgzBVJA9WwJHn/2kkAAguRlYWqFyNITVJmSp+kkeS2BpMpSLzqP9XktmvE+5ap5U3SHqDOrg6+FvOly7nTQdbnDuLIAQSZGEhJXR36jDh5jGcYcWFmaVECI2jtuzewizvoZ1kZNBlDJ6Fo//uSZOiAAwVK3LkoMvxkKStHJaVeioTpaueoa5FnlS20la00RCi4qEWTZ6Jz8MVBBBzuIhF1gqElJJOWlhAEtJCVpG4lR4kLB9bpSKpugwjxdP/efray/SA07z5YBA2trTONu//JAzMNO3gXi+2vKtjU2ac/efTE9FIPHfN27lr2LR8f/vfe7rTAWbn85J9J8vSBg0gQAACobIaolZ3aLHIzHH549iAEmJQvLWayvL9ZsZtKQ4gos+ffPHj6NVRIj19FPW9XNxpxxqjO1jMKHDCfsqcJlmp9F6Elt/mYaJDfs35Kikenr26PRZR5wBAEpp3B4Qgs/QH7Z/9pcLgSHAHVRdTsgMIwAGPDo4JczZjDsZUIgD5iavXGC44bMqpTa5yGlQUfSiLea7G//3mf09Vb//L+Uf++Z6zi56oABvlIPKi7En7BAGxKBoDpC2Boa6BhhGBNiBTolnZE/NKzOEJbabvZCiJu0fbuPb4i6jak+iQKr/EFnVivsQTFg8x1mPzXuEiKb1KTmoYxaE+78qqzfdOUPCCm1VO+qWEA5lmE4v/7kmTuBANvQtabGCrkYIhbrSUmXYsdXWbntK3xO6us3JKpuswRDwEAQC784ISCyVnVO1aJSdNmluSccwE+ApAXGKFLpEpfJU4kZGx0TiREv5DiXOfjnlwl84cJk6XD3M4K5UmIQRISzTqxHY7OrIOGf18OjQtKE8bfxc5R0X9Yi0ol6zdtSyoKOzytL8IyVgJ6vsHtoqiw63jNTUWUTDmI0qR1nJFaytB+U+bzwy9mT4vJQ34FlrVb1y7eeBNe5SfqntZxKFVfvXPplGr//9y8rFlQhTgHGRsbGY7UJigZ/o6YuHUbRvfqYWUY36+rsO6t/4kHG+tX8eAdwTYQ03Lw1C/Uj+d3JK3YeRshwiWjYxE5Dfjyeae1A83/801/1zNb1TfEjhulsKY1ymOaahXWHQ+Gkb7IVcTMGvp6nTjlRx0N8Z8Bf/uhjUMBlwIqicY2xbYyAAIMwhkAyKol3MnBgIk/BFXJuU1LxFSUQNfffkajUb3Jtym9UZrD05btOk21XKzhjqpHq0n5zV/cMf38MiQ4yNVyKGBhyiR0I7EKjOj/+5JE8Y4DSUxVkw8q9GgpisNmZV5NcU9SbOSryWQq7Vz1lXoFV0//EWZ/6u2l/f+s7+339BSHP4BIGBEgoopJJORQEUKgiBhN+haqFXEPrq7Jxz5MRlO2ppVx4tn03GjeOM9vsJDWVCOMyLZEKo6/09QI7ffbP5ddrUaULu/V/0JC/VSQUkAAFThAo8gYGTRb4lDkK+FM8l5Z5pcjZUrH+p3huwDNxTcEz1chA+tncJXnA1rP7Pa11G+Botexyyp4HjH931GDqo/dwV6Krn72hyID/2/CYuKv/juMCyGd0Ji3qwi80jfL4wRhOn9tB8YwAAKcDWHbDc5gxWBJBN1arzQqaWYIz3dVbkrvajlaso7GrO6sB0tvPVnnbrOL0sv81hdh+c//zVx6K/KPEQWiq5O9qBgihfpfwsCsP+9WoqiRDO6m296C00ya7eMGxCn9rcY1AAAToVuA48CiZE+AqKeHxZM4qaDZ/HNB4VW1EzN8JM2Vw5N8VmKyAuO37MZcFoMZ7rufyVUC5ua3zOKvFJeY/w1Ojl5FTjGMOeY0x8dN//uSZOWMAxlM1ZsZKvBMKZutCWJfjU1TVGzgq8GMKmsM/BV6A00Xr87tYdOYxp/yvNKHmdftVk6s309CUlRl2pAASlobxAEapMBJkgbIdUBx344ICASBaxMvRc0fuMc/FLqDDPVDLbxu/yeShmwhjggQZj2Oq6toESFQ7NQznZp3A5CJ8/fCxd3qbtJSUQuYfX9ZBkoSJfY71gAJJwFCA+DpX0YN1jPk3GputBrDgKA4DQ2NjBM1WUJ4Z0nj2Zl4uXeuL4iB7nCkVj95x0+lsAxYinjVMJcaHwUTHv/2sNFBNWr9NHL3U33651t/6GjqNIKACCk6FMf8jLILaxJ0Mjoe+j+C6OUMoThfQL5qpZTPHxzCeP1GZfPXes6Mqj5wcoXE9pwiv+jh4N33btKFjAFO303tEys9W1e3jWVH/0dTZf09cagrnKkqAAAMgQ4HAUgwMW+UYAwZL9u4cJh9YKvIR1xFlfKYb2Sh9kyHTahlLpZYWw0+92o2BOe/Z5dq62h4ob3fd06U+Fq1jumDhmUg8ZHEFxIY70uktbC4QK5fP//7kmTmDANUTFQbWTrwWWhawz3lXArpMVxnwKvRYSYrnPgVerYudTf9XQwM6q7Lq9FMpmUQJ+nNug7N8mAAArhmPWSPZZRgoUjWELw9kFuOjpVsui0poDqXWjyu5jQ7lyq0C85AKZEV7h3lFjNv3AXdc1mtteOeeWsjnHqTxYLKYya9a7gjP+7fEwMKp/0Kxw8ikZ1+iiRnZHG/vxaOdXtJgAIJ0Rob/I2OSBltDRyLCUeiXmomHlxQdKh5LNW4BKGk/tF4J01rVeDw/X8sKTt/yfb8xDB5DA4w9HvrUf//6Oa3b+YeM6f/JFGqr/6lmGikhrlSzes1rZcICAm5uGsUhQqGAGiuV4Peoc+weoe2404mnh+oX/iPZfZ79SHUut6zNr5MG/+opBwPNqOHurOqtEk40401TkOfRJEfPnt1t54iDj//sPl7f/KDJTJ+gojVurogFFuB0TYhgMH2WrzEaprl/DY0RjnKQrE02T1aPqz5fboVyfDRE0gfVK5y3Qv5hGQL+w3LVbeN0G8aDVVW7lkNyBR/+vG47df/hcRh+d//+5Jk6wyDg0zTm1gq8GTJOpNjBV4LHVVcbCzr0WYha2j3nXD9kLTj/So5F/yYASCUW6JD/KB9INY9UmQrLNHmHAHpUtnmyuI+vAndQSWTv0KBnlpbzUr8Nuf+8kmQ55/8uQF6ttGItEEfj9ShS7uhsYF7n/t8eB6KjJt/QQYFhBpf+VLHtW//kzD0ud3YtHvHmWrEACUpQ3YCLgSGNuo+lWityq8Yi/BeyTE4pGDpiunThMmKzUna0iGkaXVq6hXEVoOk6JF0+kg36nHDVd36EbRGFhjv/dC2GuP//w6GeT+Qw52D6v/6iIdKrHKcGBDQCAYBAEgElp2jTo+U6HkLY2usfMgaRgQ4zRMmKR06XCYUmOtN6I1SZrVU6I55ep7qDsUzXQwz/KniK41MdmZXOQxTBlkt/+OHup6/0MKjGxI835ljirKd6wVS7kaBSgAkBJOW+itci7Z2nx7J//uX/LBlEUB1l/m48noPUsHg21FBWPy65u9/Nu/2SNJHqbpVf/9U2NTa5c3Y+up9584dZy/9jP6Yoh3cRPymeSOm+auQ//uQZOYIAr1DVpsPOuRlqnrXPepejAE5XOxIq9FtIWxoyB1ylA4PZ9+9jKmaOxLGcwaLPseyGOJj0JDdyzPtrz5w3pOabslxuEMnugEqIJABc4So+JXypeTPpHrwigF0BhidHFOxmenD8dzvGFIgXEj/jDCcz07ODvOzmPGr3/dD0reO/jn3cz5ve4StutITi43i/65ioh5l0r+Z6Je/4ou0o0/AXLBINC548giS0pggSnMJkXGGAH4ACpkgpbkTcjcv5iQeoEEk96JLpa4pfjSx9zVhMbbctoQKfgMtZfhBn8z3/7REDs7pI73rvXzpVqVKJVn1YzGFQrQK6FLofVboys6lRI2VAKUEGB85tepHfV2FuxYZiuFdQiLgVQc+QlCneYnzFiWliPlQFuKBo8aNGC6beXV9SddR8YaM+ZiKIXfHT36cQqZI6K0lP6KwwVj45ykz9zEmP/O8pSf/sep+WeVn+vPaqjA76nfz+M7r8fEqjZIFIJLclsATsQ6v9as5JSwfMweiNSx+K9HEOvjvGY64Li5bSwnFK9szv5FK//uSROgAA91WV7sLW3ZuirsXPahfzAFzgaSgTfFqq2yY9A2/ws6M9hrS6Jd0Yv2YlQ1dQQbKfwm2hmri0Lpe35cI8NP//+lvgWkGT+msKJJWSJUAQDLUv8kFQuC/vLD43qW9nZpCQhMo2B0siteb5rwsR7qCszie67PkXz1oug6s/uVJ/iZiD5GKIWjqdlOxxBV97lbuaZjaGYrqUjoG0JfH5qGRkbklfq1ntKn+V+VAVT+BEhmFINNtOW0QiS1S6d1XYF4A4Im/Dj4i8tf4j2HjseKCmMX5cuujijn9+EIAKxHpf91IGMrnp/zPrB9H+r2+3UOsdL1/nNWKn0jMv6VuF+5Uv9C7CKHzfL4VCGAKRElIlzAaSdSat3zUOxHHmMKeMVrOn76RtnB2icF/sqJacfXmZsveb+iiwdYWFnh4zytO5TkY8j2844QIoqfQ7GOZSKwM92M9akllYqGU9ZDP1ZI8YuRvX9Tf4SFS/LUBASLXQaiZYYCRgrpD8x9VGjpeaZ8YatO/G/X43815p/DfbxqSben3hQxmm3EtCq7KPv/7kkTUgALQTNo5iBr0YGrK52FibkttM3ekoGv5gqZtKLaVfzG13qTNL1bfzCuIIitSb9NxcrjDJIH//9PeoqrBPH//xwPAWOQb+1z//SuNZde6WMhlnKgAFO7Swf4/rQYrZiMD0lWS0rEB2B+KZCnDESz1azPir8xNeBHSls5x8WHZn/+8s7N6+ogJjq+hRcNjiHkXqeVgZLT5dVMgkOGFN17G4Esw/qIKek6ZBHlZP3PEmMKtp0gUAAA7ZfQCu4KKTmISodaeGioqHGTjjUUGwehy1VdIEim9yrovq3fu20OVprrF/y//GN/5L8uNbx9RrW/z/SSIEmK60yJug5BjfbfYQAtU/XMqEQyirdB+MsLlcUIY3M/zh0YdlL9H/ZBcqQASFOFtGUdiBr0liD3P7lH+DwK2AngjRCpqnWXTY6XnUHtjBPTOcddVUQsSFSl5017jR9/q48c7iXedNVCbp/18UnX9cilE1aP9SmpO+z/VvkFhyjiM8t+tABTm4bKCVEgl6whlrdHbfS/GdaBDgMKuVHbX0tHKrquVAQr/wE//+5JE2AjDLUzZMe9C/GEpirNh5V4NSVlUbDytwWMmas2JlXhfGWKPXJyt/3vPa4jX/jQeu/5BQHK5Ff8xBcPh05/GDvogsHV9dO0Tc1/XpUeJqRq60/iZI3qfOSIIAEypuOyohhRhCV9ckk72XQ+D0qfPhO5YFq6pk7lifythzWxmTMPBuPvtHJiESwhlzo1MLfx4oM9v/MMG7fdG+Ig7Xpf8S2OdfR/HQIt1YAyoFJtv64dBADBaNBk3WtnE1dZ8PCIfwc5iSLjzNxNUT9bSIY7IksrPPQPdVZ1ZQ8RLf8zgUgoNEH6udICgUXFk/y8wWPUd/9Qg+O8Z8QEwJ8Z/8Ra+jLgO1KtCkUmhxQ0gC12/tUEUBQpJZ2R385LZzsZ9pJXAnd4U0cwz3e7u669JzHuGMfdGl7/+IyM872JguPIT2rRjFiKTLG/09BcrFfpVupnb0+KB4a/T/1Knqq9yVQBRkJqb/DOFZG40457eXSKOXaS1Aiy2d09N21/eSfX8L2oN9AX7IVgQcTuLsjGbUSFh5DiDPGMhXiIQCYMUvkzl//uSZNICUvdL1hsPKvBXaDrXPedcCg0xZye0q/FupirI/J140UBHd6/2dA6+dNS/EgGZuW5M+NaGfgus/pFDFgkpEpzTY2JMHYSN4iO2Gkmrn5v5+LXh31LX+yGTuv43rdKP4n1jEFgiX/4qVkYnQwYUpjC2jqZrDBoLq//iw5H07LXkdWf/xYUFvRpG+e0TknO4PLOCEVUaIIFDwtx/pgvqh8oBQsLE4c23L6j8xP+uRDdXr5UBwitf3jErfF5rWn5GGiYuJkaMZFyiQSFhF//oYOun/qyXo67/q0c+23f3GY//doAIAAgFJuuIWrUbQyYYHI8yWC5AKJTE2LDCXjh+TTiBKrXPhoEBK59tZLp/Ompb/a/jhYYZDDm3VM0TDJC6f+gyExYc0/NdZ5di7f+Onfsn80eHHHGKsW9DyikglFKXwcVdEse6XRmdbPYj9HSEiIEgp6pPG5Zu53tvV+QSTdBJmRLFgf72ua3CuYcxm5+47cgv95gzbEIZnCRBJxRXWhOQ4oEDizOqMhGyEIInGBY9BRshFHucXRkk+319Tv/7kmTfiALUQdrJjyrsWQmbWiXlX4nhN2RGLKvxaScrqMadev9Mz6EhwEJcRUT2ABUHQcD4NAAIIDfS95kurFC4CsUWqMIkZw3Oea8DEnxvWY+8yJoYRHM3nzfGEZPD3ulO/n+t3j7/3e9r7gPwvXvX7339yFgxAMzOnr//9NmQcIM97/78YxnT5REfEw7H3d2fYiQgQEkpsfbW0UIERGe+/964IAIb/v1lZyAETYBRDct/4kHSNGfJU0yRqEeKVxKV9Tbt7zs+s1fvt3c3cbDXB8bCz7TQIBB5NWvJyEunjGOfXiXmU/m37toyJZTkz19Mw20z57GsSxeE9bIu5vYhTZsEUjuMyfzGPJ0/BBWYBIgmNOXZxjj3LIC5jtBXLG3Pd2Oaz2UcKeZklvswoSx5iFzVj6jdKMPTh7aC+VDTzFNOwrPGfvbfs1d2MACDIRZ9PkOndZtZR6exmN6xmvJzbIeMWYrlqvULEDR/KVmnT0GwHZ/gAOAEAElygPgIHETUU+wYQ7o2OWRH7yUKqvNjY02oYq6aR3NFBqmau4z91kf/+5Jk8AADlU7XGxgq9HdK6xk95m+MNQtzpJjLiaGpbnSDmX2SoViLU0v6rZnct4trmrg3SWTZds2/Fi51rkjNb8iqbGvedUPeZuPPdtirZ2+nOjmkdKRcI6KP+ZMUiISNsJrm4tW1KO9LxqtGNVeW+vWN6YgtipznIUOLsQjJVS7jijvp0eSMYYm1+W9Xl3ud8t66LVGTtw1derNXCgSDRYCtDlfVPO9QRgIILflAIlhSfRQH2USdhiOmxEXc2VPZy97aWUNLNqd7z60PZiu5mTI+7RHVOkrGpjx3zpRd2ZylRrmSNAIwRFRODx4CgyDgdERIEQ0E7iQMRx//9cBAgAAlJ2yOHycostZEhOSGpkoFcVp7Kc9SMg70fj2E/1yLBTwSuEVumy1n7TY4QEtrFvQ7N/////9b0DhvfdOI9g08FqXf+i2PmvtX//LVBMASUnLOKs0oDyHe0bEJsqv7ok6S5Z8nvf31R0P8V2/bTLni6mMn5vx3rJrGhxkFeJYzPJq6UzNjIiuXxmcocz85C4JM48yUdSNd4SESop68PeEm//uSZNUAAyJJ21EpMvJMZisQJeZMCrDNayYsa4E8CK1oZgjhuUP9rISw/XUEebVgBQAkpOaSwAK/AW4pRY11iq2KgqncyLM1uZxd1/rOuJi5COW2yKV2WfwssycyLvmuXoeZTOnSWrlYf//Hho0PpZGeykx7Vj24RJNd8nP9pIbQxWIKj+YfwAAGAACSnA7w1QD/3BdLqG06fOEY8jf7m/WWpKbTqww/mOxuR419eezLf+4Bd5UbbRVPXnGu0rjHRec+bMrZPE5nPdVsuVTWn+LYIq7sUKgOogc7ow+1GsC3XW2ZU6G+3zLAZav2wAAGAAhLvwaI9vU9J2JWzMEV0bha7O48N1h2pm+n0mZpVBFAOQuXJVl/N/olZVXD7id7ZbvzFc1N1zddU0V/1ioWIFH5JnxSMb8WA1Z3YaKOfwY2zs0Ra34EMXVVmUandb5FgwtR7KoAAWSQkW5mUpCwMzpjpmN6UYHATBsGgSZCIWpWRjMyDKVo26Xa0/ja/WihEi5MgmClu9MvWyN/2f//SEsKiIRiokrwnJHM9vr86GZj///7kmTpAAL0WVs55ht0WQrLajCjbsy4z2NHsMuZm5Rr6PetKeioS8uD6jxgWQQECCIiSiW8NoTs0dSRN9RhxBHsnDRDKhsI7mbbYYgdmquJlv2zkUCBEimM7vR30mI73Kd9CcVM+26ckyIYOoGMpQCourCD/Er/Co5lfrtaU2Ppf0JAQEU5CMLkC1VZOhJREppqcIhVKq9kvdrtAmi7jbbotLWuv11S8KWEzvbXmhq7u0Z9jJTlgUMJzqksScHiacL9cu+GgZrVaZV4yxWUZUDJQ34aJHg3t7/+mQyJmQUFcO8cFpgEQIAAKTkLtQAa6SlllXFY1NhZGSYC2UXoGTIMmxxk0XOBdG/emkuk5sSia0JLqRqRSjGNvkSun0eChgjFo6yCGUkXdo+3nWqpWVHZmeqp6IhhTZvOmX/FDGxrG9nAAcWekIwAEp39nyeYo2VzU3VgBjvZqiy5OGwGTGPnH9sYXdsf1NynjampbMW19fEKZwrbVaqN6o3iwokRLa3fpAgarw/79/gUShIMaI5r5MxxfBdMkJVdKjc30P/0VCD/+5Jk5YgCs0Na0ega5FPme10lZV1McP1jR7xrmY0oLGjGjXpkDpYpTlRODgAJbv6/oolqpcWptctQHVG5LNgCRrnMFFuHWYxfB0As7utzGzbpuOTk2fqBFZSJULUaBUkaoZXrkoQdTcwdCu6UoiortyshL9Rnj/aJyczEC04nCmf/xRR10f4dV3/LkAAQeBBScskLgDMiR5p6Kvrp0NCcRChYKbMg+aFzA5Pg3GA/Pz8QtRxkoZ/16dIixD8zo/c8JDFv71bREF1FzqICo5+hhNETGIoZF2irFERUvNEregkAyTSvyyCqFS3FElFS2fR52nRY6juNtMEzcsQIiQ+TNdWEJ/rSw6s3OSILf//8xxSKvM6j+T6iHODpDiECgfsULbWYpv/WOSeln07TU6xSrlv4RAIGJyclPi6ocp/tmJUAEHgEVtIGQH59VOJrJGIEUsoM6h0qElKeCAc3ykNL4mKu5mPzAsi69CuV0KhTmHCbPa7GVqQ6AwjcSFGmEEVmJIRUQoYYivoRJDpZTNPEcgtb3eslztRxJhp5GxL6CSAJ//uSZOwAAxFM15sPGvBf6VrzPWNeS3UrZ0egq9Flq65olA2+KuzRggJjfZkTFojBacVmplYrRJy6Wb3gs9lP8pWrli2ANHtsmmbavEdUEAdyMXEEM9ni4g8SnKxhczq6IKMzmd0sertQrGUqFMr+uWzorOeuJIwoKhsXXOTbQC73UCoAAFoApOSLosZEwp1NLLC8BowfIVMRRy9bhWj71yOsroADAPCEdLoZTXf3wSWbf93ETTzbDHodvNW7UqUlHoMH/+k+uWAqsxbaXH9X3c8uqt/70WbYLJUprXKak9oW9OHwACDNXaFvhqH6vpYw2z9sGHJfR8UkBGTa02R3PEka081NwIgtHrnGq1bM61tKKKGxUKaG3mz1EYl1lbftAlbfN+WbFmv8PP/zLIdoEsx4xAtaRKhyDignnW84VgAAXN0yCqAjPnY3WF+eMr08ZBknm1gqRRsd+2Uq8eSKx9L+fqIPD+m66hX/G8DAcP9EEFSzCblA5L7mRyst4gdTkqqlYq8BQQxTkO5FIznK6ndaj5G+qkF3eRqikPqOnSkkNP/7kkTvgML5S9rJKyr8YMg602GFXAwVDWFHrQuRbR1qzYeNcKJzQIACAVdWihcAHM2KVL/ltMizX3R4JmhNyXtLftsiO/JaRT694Lkz3zjM/tPqumMhAwFuR9ELFEjbj4oyGd1KSyuKWFSpIpZkIiWudRrSld0slCKPXL7iZimIckhNR6gbnRAG23qdU1YBSTcEUmhMXe09h846Y3GzrFAUM2y+KlAmUYHO8qDE7F8cV7L4YZDoivopeK8lbANuvCx3Pu8JLK1JEVP1bC4rYdmoRjJPpK5juYiN//+BRP4uvj/+h/j9y95cEAFPaWE5DF93oovyaWk7tifzsFHVyAJHkZ/Gq57vXwYus6XaS/9a59fi2/aA3UjW1pGUR3OQQDo4VZN36ujFB6rIdUk2K7ldxR0apnZ86pv5nparT3vr7/Hk391TydUQIIKScB7FxIAdejB0xQbLlYfE8WanMsYWZYUuCBGS9Ut4Eu1xHxfEs03/mlTHg0N2fO9dkKjgXdSJpNDQsSzTVKLZTSypbV5UnKFA5afq57zSrU/wsW08uQD/+5JE8IzDK0NWGe8q4GeI+rdh5VwLXTVkZ60L0Xmmas2HlXhpYROlpQNlWLACAUEFFu1ozklQ0HyFp9JWb/9yPFEfzQTLQe8zkmnZSMb7oyW9C2SkfU/9U/x7ZEkiNA6FSuZHYEJaU27qqIltHSCC7DiK0+rVUqOg7y6TurXlI1/E1e8sJ7r3CO8TAEkp2UxQth9JIWVQVWgeQV4quBpGLFVSN1PEh/Qg62jYU1oM57GV85xWld6g6t9c6mjWPpK8qujipmvd0D7aTGD7PZkM7M60aRAo/Z/Viu50b/yCvo6pvIh0So6vXIR7Dp0gAcgElOONFEwaHKWsQpo+xbGpfqlNlalB2taP3LeTkU9C8CNbXtlNnP1kKgsJEdbV3aZRAXndmOiK/dxYFZayupT9BoMFgRp1hUHREwnqZP3vQUJESg5tiajxVaoAAAvAQUCYB+EpNEKkf0xro0wzEXKWNRjH8WFsbnhIFvIHwj4rGrdwZ5wf7rfvnUk0JraK+2RcU/PifTh3Sik3EiLPc0K9SIQCdivdE38oY4OP5Pzh3ulf//uSROwEAxRDV7nvOuReqTr6YWVejFlPXGw8q9FtGStdhhVyakF3vt+6Bw6O4HoPgEkqRqNpaGgDW6VibsRGIYVLVoB5rI0EpJW82+kb+Hrck0hO41N73q1fay2U9ALxZ56U9etcGjK5reqn4Tkg2k+ov+v0FUqTv//50aIUZRF/Leb8OSke+kqI1K0pvqHBABRTg0BxHqOuKhyXcXrGu1hzEFpYFDauKIqtBZsx616/CXZcq0pGvqMvR60+9YU5lbpjnp7UUUjI/Dg4YPjNBMEUxbnPW/OCh5qHecv5yNZWL0erCTUS239RIR/3lbMOABhoVQcoL0OZvhoQr5kB5LIBGIuFw5CE0EJiCXZnqzygEb6i6PWvYXnxM003LESOINZqjjjw6Hxof4wfw+UJspnsr09BYxCiaHcjfyiRDOrG6tkj6pZb/5Ym3U4nOJAgD5ICEAgUW3/2IY5ITXlP1vrMtK11QKm4JTRR5XbG7QoP04jZuNJRzTvhzMIowFARi7S5l8vFdaEVVNO9RB9xd0bC1GstVVfjT68cZ+8VffdT3//7kkTrCAMhS9UZ7xLwX0iKw2HoXIwVT1rnvKvRhyfsJPSVf8dbUMJshrGZpSrv4R/axf9Y2d8ryQASChJFt3HwErCSny/Q+PRZu+fxZUpiidZMxKpBVCEM2GF9XpPe+4r/Nzc1Nl+r99TO5q4IxSke7utpBMUM8WdtCox5Q6gtZllK6SWQl/fX3d1UhWmex0Y6EOQPrcpC3cytYse07h0ScCoAwCm3LZCmS0klCQiAMQdzE4SoRgAHBYNeT5X9qdA0MtJpK+XWrcJifY5tiHEC4FUU2B+0oFD73H8U/i/+ASriPMMcrBBRJhgdut3/WnB7xw97RAAotJqJNpJyukK3Sk2T5VUNnIzqdbUJYZibiXJv//u8YrwOBU0WhkZS1fBizuR9HTRqgJJ2vql54dGRxN9Fq2LOn/+be7X6HQ7HngmMxiOn2UQdigAgIlJyJQYF9NpionzXnHdnLR71xnLuvTzRGhU1DmXKevvNfnGNfU0nGyYXnkkfPo/xw4kqKeZvtb+JB4OKK3RSp51q7z5dH57+dLebmhrV91N67pPfNL3/+5JE5wADKUPYUelC4mhrGwo9ZW6KmKttQwhpmU0qrvRkCX9KQh6W3znU2mP/XMooKw/rugIsCSCACpCEAPrpE9QnNu6v1ogN2lcqWAYiXFXIhhNcoNI17HvMfZPfe//Wz+EI74dQfLIDDiX58L/M8gFVQkh5L7Fo2Ykf0NV4JgZif0prFYKSuS/0BytKqRzMEcGjAQqaEEg0qECCknKgCFsKUMDCxMFo5lX9agfLHw940d9z2Tx1zqpvr//+uoZGz7t0W5KoaKzWlLXra9rvm5PfZ5KIqer+dA9NQ2fa2+s+qiiVGhMpGI2nx4fIELCILBj4KghACSckXiQk5POdSTL8TEDbCI150/uh90A7aeIdDpiI9VGyHc322U6EZ38RuY+/4gUbFf4+WkzeUWH1mxu5/EPbuz8/fNvv3cZF/2peqBqTChd5wcn+n8sQAAJTlbhagSZ10UqxsrVXt0jUysxGNwhZwpJuSVBwZYNJMNqXcaxd++IGt0j6xLSTPvuoWKh7SmJinlzEmYrapLO/u645vvNAOsm08R7vjmehjZdR//uSROsAA0dN2LmPQvZjyvs6MQNvy4kNb0Eha7Fknqvc9Zly97vzNX8Kkfy46zIAhJYp1vGwHInQCJQAspOXMFMa0C6w343jbidLmJjDjAzl9WyIxqv19S239a9s23uK+aF42RZJJOqpiiTRzI2QXJkrfTwihWUX5p2eWWwEFdSaT0SKlWJirPRHYpAopTpM6/Ko6GEGpuD5CVx6Z0ycIsIMWACAEkMlyiG2EZU+kOnhRX2WSG19+3Ooeqx/QZUbMHfw6Sa3G3718bwoXdXeJNrcfU4w1pySBh1TLZLWj5lmEU01cb5n95ZyUQzTGzPms79/6f/9vrZ3QMg6I8n1aRA1FBlaNlCGnHvEAYRZakSSt7l9EBIPm9uLlLe95/wsSwsOpHTYMYahTDoAs6quZVcjkDsDobgL71AdEMWWxG6Ar0cycnQRRYdJ/3ca0Z7v/7G6AAAIJAYqgDUMYYo2KIC2J3LnpOaT9g1x3zO2BmnmwerHuNfU/h+STH8kgOQT4tyuYPwtNNpch0SOVZumuuIngHnmbad+/7yhHRziNI74n//7kmTpAANQSVcZ70L2aMqrJzHjXsupC2NHvMuhTBTtpIMNN1HXc2e8/GnaUnVq7f/6tP7UWUigq6sAAkqCZJRjVgzWTAz1LC1UeDYqBPV928MuAeQL3ye2SLt/35r07n6KAof3lasqqw8Ykn0G+xsDARLyG03/6TDZd7fe7pVeCGfdbd/5b/8GJbxnWkyrhoRUwAJDu0kZ6OlJw35JfiDjuL7ylIdqkVLx6fPmHE0KsGiM+ZSf+yTE8jbzDiYru+tazUwNLs/P3d7k0Hemccl55DMt7oX71uUMr+oy/q8pQxilEH9oTCRYGppJcDHRh7wwHwws7iaXAoHesEAB3iSLtFZlZvaUzp8UkvilLxFmmUyH6/+vTSkjQ3vH08neHm0+f+Z8/883KkBMfUV2sJrTqij9ZqYqq/qVPN2/ZPi57ziOOLeJ7d5siKSKoc5mABWnbv//+Z/Wo7CDBJUEAAJTkti9FCMza/FlS63WETR9TL4s6lSasyB6PrTacc8iedJWpS1day4Ym/s/5ThQg9bIi8qCYIocbKpCE0uofBQ4PIb/+5JE5ojDKE3YyY9C/FhmWrM9g1zNJM9UbD0rgYOfKk2HoXFf2VB7ihCi5FdVMZSylKcPOj/+JD5j6wEJQVDwCAHRYFIkuCjQhHMVkmpIy6kjchiF3UnaV2a1zW6T9/8f9/uHwo0o2+8VDWRzUAcOEaUlDB6S6mAqsrK7/5RNmE9/RdhUqHZBQOhQDkVDCzqID1OMO3+oiHRogwn+NJrjOFSVgBElG6aA4PjNKwtPQzHSMVB0Nk8EUOCYKWTF1BQA/63b2kWscuBL62pT0++h5QU4qrhI+PQUcdXPV//LHCgbOJb6v+IkWMkwVTm/75d4RXeJtOX7qebr/+f/ruptKIWeS3e4RDKIFFQkk07eeAPQVjR38wrPmK4TBaAAQ7iDZcJLePbIZ9kGXSRpOMFgZIK7Uj2bhkcZI216hW2iIOywnFJkkfSv9XR8BNGjJff8dO27Mctdzzy7wt3MJPLw9/Zj1afCIlTRYyC4OYIAgkRgrKSRKdGCoYMUkdmqpuMc+LuEtaDsRDjReYYMHPd0rkZly6IhAnmT+E6uJdIQa8Mr//uSROGAAw5MV7ntKvRhCZtaJSVfzSF3ZOYhDfmTqitM9CF6UkcaMdGqXv36+7/j9n+Lk7I8s1xuNv/qU4rGi7q3357van+nJCeT3Zh+/u033/78r191jjYHFlS4ePxSRoJJEpQEHBSxKENb/SBXp4PjbR3L7x3vdaUpalVE3Ypbsf0mRy8mDEvM0cohVhKse+fD/+eLlXzXpLlFFwkctGJAToaPBGdOvTVgSmIgw8wFrDwByIPf7kaOTOcEABJKlEgLIxC9pCjPstqEQKwhNYPb58Bdkh7hmTO/9Ttu1mIn6DrYhG//+CGfxm6xDLu/d58+tnwvfd9vve256d2iB3ggEBGcD4QD5QMhxLltA5+jkIQABEp2rXkzLzj68bOJuNZYMh4WHtkLdEhB5p1Uy5D9lJuqQgiB93NC5kAYmlT4hXbelliWYD442HQwCA0P4IIqCDc2IHh9xCLoBwhcitpgXmJKMIQAAdeYEIqKPtuaebsFMkNJORbqVQYV2BPeQnPPddFdsHzpn+Rn58/MwOaj+DciKshOyxuORkbG2ld3Vf/7kmTYAANkWNxRCDN+XYkrigzDX8rA0WTkmMuBRxTsXMWNMBpQpFjthTY4Os+w6Q7uPhUaKDNfrN3YqZkN3ZcrlcdonARtWsF0+PdvYZjRo3gYl04GhCRH0Mporut8SB9PzL3nr4nHwGWYaMBqce13MRzETUXFpG1fD1Vyg8MgISDw8gY9Yedf+RAGR4AEEFREmBiZp66jrag5NYlVpnd6mB803zRAklzI397fh1VNJ+0s9Et0vZVP3PMKsT3KA+Ncde7ENxFuzyh0eqz6K9V+wdm0J7LKJBwR+TzsbH2rFav/+0Ju7/5LsFRSVYSZKRRTq0UXai24XeV11uRp9k7rdneQ6TfeSBM67n3tLqhBEWEAgHHOc52YyWu5G2TR6peY5XO86qaLmiBYbNgU8HGPcNNHckhjCxZNi4+LcDMpH7E//tDDx//zuhsEIAITv7+BJAe5SVK8MDNeWZcu4n1DTiAGa8QjeJNTGjLM1zXwLYZWITlnWP/n+JgYQCaiurPkRDjSFM1frVlOacjRf7vy2o48zqY5rlj+JDWRtTksYxj/+5Jk3gAC6TbcySka7kdlOvA9iEwMAPVvRa0LuYGXrzSWFTfCqzkQvKglxGp0WJAsIAABQAIACnN8ugrxaWqrbgzn0Z9HdMEdDVqzBXLVPqaN1GvvJQq3CW0bO8f/P/owxlPTH+Uy3unVpWIjmougDvxq6cGa5ZjOhWWUqtaJQidUEGcxjBCT/KgXP4MrqnUckAAAYIKcu6bQLKQil9NupBMC0UrpXrlhBvt8yrdyK7vjemlesDx807c8YqUc/2xgoJs6rqbbFl1IfSNVIjVDZBI7PgZMqIUw25ZxKwA8sRWeIyrD8QvdZUe5YXyVyQAgBAAIUsoCM7SmRVMGmwO0CTXL1zCXQMQV5pL/uQ6++FmmleTvVOOlpUC9iusX3/7S4UEYQDehhizZ73qg6xS7T3dnOZRMtT/pc3Q1rurbantkVcObipSIST9R4S57W7VoACAMkJJywHgMgVlbqAPJ+tZcXZdxD88mzOuDnxXKka4UgpZ6ClX6U69qTNHGnmpncma5UMiuzERjN0Y+GFIEuptjo7bnlVmqSqeyuwzkM/z9//uSZOqAAyhEVzsPKuBfqbsNPeJeC6yxX0w8aYGIHWsph51wZG6ob3HVhsdRRXvm/QAACgwARSljdhYqDuVv8JJP553C8MUxAN06mYopqZjN+eIgc1CpvvVWThbpoI7KAlInOAQlx13tLymYQ9BLw5praip67lD+JksPyhmM7of/FP0wqf1//gVcfLcWZ7pv2lBhLRaZKaZbsh8VzBAEHKP2abraqtE9pJUyZ3Go+Tkx6GV16vXjC8Wmu4RL5Sdnu4uE5u7d1ToHVdBVzkQOK/SvZZ/8xufSaX9UoUtDvy/Dtan6ql6+b+gNIIKNHVwTYb76PWady3iDEiswQJXbYr0gbqyucrW+ZWYm7lC////+vKOc4tza+t90u7wxLlIpmSd7MHS5xTFbpnfzo90pgm/dyOWOmcEO5XMhQ/n70KpX5iojkRqt0DTqAAKe/QIh6ab1vtZ+aOMXKGk6IfgwTkkdeefuze15ZpV9IRW954X//73agOjsqo/R33d9SS6sl92c5Heg8R19P2PkrTLq6Gn2poYdnuUfLPkmaoqehsur5f/7kkTngBL5TFjRjBL2X2mLGmGjXsscsXWkpQm5fCrsYPeJew2kAAJW5fBUC2x0/ReDGSqqxTna/A/ELkJ55zB7tV78s0psBD6OUD03bG/p9ew5mSkWJPnVH70sOOtd6XKakntggIQpqZUGOTlxl2PmlOt76axn9MGUuQ3fiF//jerZ9Jl1GKguwmVRC9AFK2NTiBJmJFEOiKBYD5ofMrUBtoH+1F/8B3B/6mWzq5fbpA6BTmRLJPupVmqZkzKipNGtV2Um6zPU3WjUfrUf6p9S0DJPR1IM763U9Rsg5o8C1yb37FXdYsAQAASp9YIkhgpXyAra05NLMpqeCrgfsVxQ97BVkeAod4aNabiVXR1Pumc7zSS+S7pXbW5T6/Mq2eo7kDKV1PV2K7HYGIa39mot9NEOFJm0O7dKjTv1agv76akf3a5FVujwhsYAAF24UKYBGFbFIDiF+ljsZoXphRysOg+d132LLQyz5vPmRXYVl9f63jfx0AMIexmalvuvdTInpgtnq1rUul7V+66aPpZ9TdjZHsgyDG/dBXUeUwi3XVr/+5Bk6w5CzkNWmy9S4F5pKrM9414MaQVWbDGrgY2q6umHiXnyOqNIABABKTsIQIpID6kZJVxWbSQSBVywqeX55KtE+o6S6nTb+q4mpRYwbyyyKcRDZ16uplWxXQokLyr0dw4bjXaZeql0u8925z1ZGq2V/apaEDqdS1Dx3VeMecRSk/Gsg/weCeyQwU9zgL3ee/EDxL6YouZfcKyK33vHYnPuUKrs06NrnT2h739Y3UScrY6ud6/6p0GINQO5nZ8yCiO0FFBjk3K6nAi6Rzoj+Z+6rj8zfb+l+r5QaVJh4hAUskAAE3AToCOBKqTMpYgtDU902QiXzodhuUJfGzQvDatVbXxLLsBrAcuyfD9Z/c/t+tkjw99iLxe5/+qJqMCw2QRmMzqZlI5HpBikXkZEKbu9a+TTzqbjR6UFTsgmzmm7vRtFFNU81X5sYaogoAC2xgOippIK9aXTU9a3aM3NRABwKHsyknTO540jvCrOxaeOoo1tRwKU1Waqbp+FLjxcz1qRDDALxJWZVPkqQkqC4OMFbHqRGqUSKEkOP8XyS+X/+5Jk6g6C2UHVmw9q4FnKuvcxpV6MLS9UbLxLwaQq6kz8FXjo7+Wd1EedQmWJoGniALSbKURSSTloJNotIUQWDj1iZE1Jg/nqKrl1wrw0kSmALSR5s//xwBMQzT1U7mVX2C6uOFyu56kUoRNzIJ6NvDw88xRMxGOYnG9CyHGt1KLz2zUq2puMkaHZbJIyZUY8mASUnIMke9juEkbHFoNjlixSs0GwU5h6VNN4vmjl39/FHjBYsUvaJqbPg/ESl3j+n+zQntgI3QScY0/90MkBo7HS9BAMYTtBZPJS9lL7R2JG/rflIXwvzP/PU8R7CzpVtbjSzWVNcdFxNBNflU5U6earZXvbUh3j1jeWvw3bjYpd9WbWPf5KGPWaeufoaE0sC1QMItRE/pgFI5iQQ5T8/nkoVHlU/tP5kQpb/QGIvf+Hl4xfrsNnqKFn7anmagAAC6xGaBfMmtp7MTYaxRMlSDq3GvQI0tf4XuCAWhrqoqKURCjdKBfi92l8mPoYjK5NfltLTQZEr9PSdlzv+1yLV6v1SKaSAQjphvMIm47UqzR4//uSZOkAEwtMWDMNKvxgSYt9JWVfjEExWmw8a9Fqpa3kl41+0x8x+vzDzVS52U9GOcw5qMpZqs1l26fWUcv5LW7WCAElJyQaSwHu0ciWoNWo+DAfIYQtuGElb+giIvXKttatACh5rmv+a476S+69kunt73Pvh53rfXG6Jm4eyuem/Lv4fb3HHy4aIvqdXJPbvYyOVdqDlpKBF1ZhQjfwHKk8VbIGV/MO3FW7vMWOUnKRDF/Y3JIBqKp1Pfy/7d1iQy/ln7d+7cpab6T5XDsKvt1pbv/5J5VcIsvIGXP+ac9R0WnJf7d2JHqR19G0nMrbzbrL5mdzn9PZv6jv1LZcpJwFKIJpJyphEEXE9oSACidgLeUjqmVYm08vEYA8cJt/5wDwWGCuanObTLebOtzkQl6J29e7Ti9Pq33W3yqjz2/XU6csOUmmylUAYIKSlA7yFEML2fT5wHYosTyu3FzKBRpVPZ1bxXrvU/YXhiwZ4Nrb1vG9ZnGoDlGnb00ZRE7zCoqLD5iClymeISJl5ETWdy0qc/TvawJY3QYKuLx9lxh34v/7kmTojgOHStMbWTrwU2d7BzELXI0xU05tZOvBJZ9udJOpduSBqTMPIy/8UAYBKTmDARBx1TWIrEyYgSM9+XVSrBzfdc1OXepvZhKajNLa3//+M5VY2ojq+P/z8sIL3QghBE4SVC8I1k5+4NfbUSb0g/xj7urVj/8jDqaESU/3n8GMs1lJ9ESihvwEFQSkEIJTl/A8GAMoyIae9ICEEsbaCQcGTR2943Dg45Y43YoOLG16ym3vlG/jKiuzX/MzTt/NvZ/6dT0pV4i25hx0Qs9z3JOuv8CYs/+CMlPWwv/OEDNDh/++LhOLiA3NwMWiBAARK7uf9+FphBchaACblowhHmQDBaa7KCC7yc/OjqJE7C2+4XGFhUPIQnEQwNGy2YUm98cb84WOcSn/pPPsx92U6ChHdYTdRBjuhzoQxGdRdw+QFyZV7vLgQeCBc029aekTvggUd6w/EapEACKSclDiFcS2Gw+Kzq8mtrfhB3BGpsam0ycVe5JM0jRFIq7amt12vBo/mkmU0aROjjOFXO290ruroWGBUAYBBQBYAhWGBYb/+5Jk64BDDENWue8q5mCKeuc9416NtWtpRLBt2XoZbJyWFXIFAEFgCFw0bDweh0dHxnG7s6mOcaZ1UTnyN2EhQhCZDMyTkJqqq4hJpYuU7nFwuJ3fLiAiK0koRbcv5cSTNiDtlyFVedljoE6MgJhoYZnDk1ceTA2M5r9Umamssu4Ro4u/1TXNFtRRc21ZZnWF/0b7v+K/pP+GfdJlpMMLt35+xuEY4XF8YLjxouPxQd+KCgoKCmD4wHxw8eNFx4waO////F8fcI6ZkJFkU0knaUTQCKz+d6vPKnx9mwpO/6rVpOiBRW1mnLXfEP/SPqL5cfVxNRd3//ER17pffMNq3W1z/TRIWl1Jspomsa4qTOxedFCQwGg7F0YmBr5l3WCosJRVoIJTaKdkgmsLdaEr8JFCxAOzH+IRd7TubPndzdpO3tcCwxmZqHNY122nPedY4zoqCTZxA4kPrKy2dc1USqmR08PJdZWahQKzWjiqUvUql9Ih+n/+tIuwAQAS05OG2zHSBIi7qokSkXm7IqMVIAsxLDfEIS2UJqViUfOHzpEU//uSROMAA99QWbkvKvRx6st6JWhuyyDpd0StC7Fkqy6oZZW/TI5Mk2elp7gxMPdpRMPUWrLCpPP1/tdZQ0Wg5aHJKKaLO71VMVbX8Gz1WTfCHhA7EpwW/LJ7/0eBpLzkXMFTugAAQBX4SDJc6HZVLRcgXMYaSbh6glFP9pVNgwX9RdQsc37ub692iOcTmw0Ew0RAITCYqjmnXOM9FxB7VmVSIuBv6lscioX7hrHulFHESkjwzKimAPKMlCktVReQdPWbnC+cskkqgkpFZwou6v/y6AakRsEzJ69ljGGXf/VVdtSYKgUQdLTnlyReIiImdPdWMvZviaFET4yqGxQABICsaMlkAdRWBAtDUEErn3h4tRWcaefAM7UficAuTaXkhEnZTKUNun+9BPmYp1ZyFLoiuNYrcGhAdD61jH7k5JUAANuiASxCmKPFmfGmSPUjAKV7dX/g5W5OZLoVMAQXl5V4u1uZvLJpaagbg2aAViUrtye79PBl+juy2Ty0RQHB+oUGcfv2roo+7aWiK2n0X4WNLGvWXA42jKGj65So3z3quf/7kmTSDgMvM9eZ80LmQiMbCTGLOAr9O2RHtGv5BZUtNGSVNEGJ+9e4nxrvfkQgAFNyUNlFPQGy0MCqbmuRPk2CobFt0KvzH8lvcf07V9/dHnwpnmHY59md0Mcg1mBgx1RxhUzAwxLi2ydFEjOdw4HHodkkhISx3j7meuh9G/2qbEH+fZ/GwIAU3LZsQg+FsYl0ArI6Xg4YUQrgposdv36z6pCcMQLWVsCXf+7e2NW9Bnp6++uquShkdwszGq9ZApxte9b/cQi/iv7vNVURb3UqkjA5OzqEMGNJyg/wO6ojrIRRAgluWjSy1q5E2IhQXjv8TJN8J+pdobDhQPqbbj4NoaW3uNS26f+n7KGlFjb/so3uSqTNaND6oyHkeuRWKZ7m3FzFu6lcjsqoo2j/FlB44kVW8xYym/SqAAHAsNMbbFh5gRhyWRcgtaCQRhgxgwEmURTGcJspg9ZngKXYIBFYH1DoOcUcBLwTOUSkzWUyCJG0pnkDwTEnEbLJnEaVBq9fjngThDRzSXJU8cPGDTRSJqHfQk05s1B0EpdlgiKdZcb/+5Jk8AgDXjdUGzhC4FhqSwcxZV6LVPFjR70LkWGgbGj3lXJZslPOuZIHkGrQ7qp3RNWYtpQh67ctL38ZqACTk4RAYQ7nw3D4JKXZ0Yy5Z1WZr8GqM44jYUsy6d5M6E5odpNaAeJJOPnoNrhExOeQQXqe7inXtlzqfsr6nbf6O9DHJeFykSnirnoBobbCDOqxjftrc6sAJuTCcFoTE6wqVNDY4jqFtxR4aIEi2uvzXSeVc9JKpevf/T//xf5v//aYKCaU7IdzGZzQSNaVZ6PXE2q7WdcyORFJnc7Mv+3f7ja836hQZ38mImRkkpJOCiqxxtInB+tQSpU8LnatVL3k87adXBAwVXTJltIx26BxVT+9in1IVBRjnV3qCvdDJJVqY/s50M/LKpkF2d3dzJ/jzNqfo3p3gT/igS3wqgAC2+HzF73xSSBDz4FY7OVEVEHwfAUGGBoRVhlY5o58lI3xQIoOOeS2OYOYMUlc4fOnpfPHi4fGgdL5/+l6ZH+7WFXPSIeYAJcK3C/euFJQjvXXpazR45eSEn++U5PJ9/hF/8RD//uSZPMMBA44UZNaiuBYRPqzPetKCkE/YGekS9lRIS1olZV3+iWEU4I7D0AE3uHxM53/acKy+kpn/+npH/aVJgRNRH61/uvv3IveuXfeB5YrA3718sWlAmA2Zb/5AT78/6GECzTzDiOcYaZMYaVl4cjn8Ocnw0HNMjvC6IDM9Ob8zxEdkuOSCfkCIMaRKJjacvcKzYXTfS7kDubiLCGmLOR6my3n3qm5sr9SfrOVVtb8N7gQHqm65sobm/o+m9AickgQIECBB0Cb00b/+j6aP9HsxXXhRj/zntFDEIiixg7V5lmKhc56dNzL5OQrN0YNiufgdNCg9pc36KcVzoURnCFz2lOvP/zQZgkZGQ42lEk5dBBWYXx6aNJClk4U33o/3IO7/9IG0CQLv/TR9JAgQSD14Xn/OCBAg6N6AF3g2gQWbgKBRXKQKQz0KzYrFdXOfL7WWboUHj26cMT3ziboxAUQgUBM2Kw2fn84oMXpkNzPmBWG5T91AwaBA8Kx+jJefrJlxXuXDyhDP/5+EP/TY+QBkFASUk5ZLYtwwUL8Wrb33f/7kkTxgANgUtObNBryXkX6s2MKTFAFbXWkrS36Hq1vNJSlv6BIH+WQ4wOJcn6yjOo6cORahjk7PTGh0S0lDr/7UUH8waJhQc5WlFyPExDK0zC3c0kb6W3SUmVctLPo7WFh7PbG1rL7VdpT1StaSXGelQ/bp3LWtdTUfcTP2jpsb2T45EAkAACSlJOFhEmrE1SE9NAOLNPCliEQ8vSrV1L4uMnd2msy8t6FRglHtJq+iXZHnYGwTlqHO5mqWAo5nDhb65EyGpuXYQUhLhTBgAWEiETu1RmYI7RFdVIicZqWv5oYRVda72eDzRBJTllQHRUf5+rj8Vbz3jHZrgUF7Z5CSgMzQAYBRCbQ9/GZttDd4c0UydtodhLWak9Q2U4R2IX9+GRUkWHpM6qQ/i2ohORtMiQre2ZmGSmzG9yHmedDGF24O4tSlO5/QSgIJBJcg8Rs/b/5EmVL2RIlST3lIgePvlS28O1xbMdT18vK1XkaT3eU63RqnZHZLv10ZmVyFQzF2uiPoDlGC5fwBmkNQEtaEU0gpQlJJFEkqYRl0Yx6uPX/+5Jkx4ADilzcUYhDdmQqK0olA15MHUty5hhr2SWe7eiTCXAan8MpgUb/8K/ucsZ0D1oI2UgPykjct1XVVjMtcSld+ScZIHRyx3+2Exu8Qi1C98lYGaiiggExkgmCBhYGYIlRugyRWfNvi7kxkihtRI3MgGOkJkoEgpziEUzDDjjxpg4e8Ha+jv9oy/WbC/j7g63q10GA+UoYlizramic6DptPVuguqBzwHIChc0DYlBtYOBY2eDzc13dT/0ucpYAQAClaD5BTC4HmzS3YIU0HtYwvU2Dtydp9rWu/Rmt7Us0mtHlunEUxSIpMrj5M6k5RdYzZodzfXrHrHqqJW2ff2aqbK+upXamLG4KLcypBiuJveLM3spFv2lFEb6F8HpKSXE7QfG60M5iw9y+ko/4ZDomDvEf6ZmbUmUMNmnDMpdaV9zubZchciNc4cn3/sU0dNtymKpT7T0HaWa7b+FFioIa91gwZ/4lFRJlaRSJKdOiEmPzmop3WqyUIoV/B9isAqa8KtfLdXKzmYaCEKUj2MaWOvQ4qrGlfI6r86udjTtd//uSZMaAAvE832kGGuxMwsudGMY5Cu0ZaOewa4FIIO8klY13CGkPM1nM6EMaxRSGTAi8niX/1IC5XFZRe+OWCdR3/2sgsBcE7CQSkFAMmedWK4PzVFUnEHAYEjLrREVBx7OMSubbOo5u+wG6q5kRtzK/xv8+rnlmniDL10XKMkRtvMkOFShuECQREwoQFAy/Z7dIgyvklFFOaDxVVZD0NZdy2cTsgD/tZhmNKeptctOr/d++5m7jv9wqro9G03K0bzHVSPesYwnLOJLa3ehUmqK7WOkbqVpTkuu4ZmZrdDJZYtZt+P6hHJafxsjGsWIr0gJnIgAKEFoREbkAWDlp/gsGgTSextNYA7TuVXmpPqWNt8vdLC4sizs2d6rn/8F0ui3WkqtPzHdzT1wRnFKpFIlubdpHMfcd721RdxTM7o1uryqnWs2Vx/UKUyx/E1IzYsTXpAHklRJJJHIm5I5fyyCx5sSLHZbUeDZyQTv/iT0n97fkxUe3fCQiJueg+hCSYtNGQbewSVu8MysIgf3LsVr04c/dxIl1OYKhYH9D1vTFa//7kmTbAALNP15RIiruTQfreiSjXQwpNXVGGQvxiaet8JWhfhEkwIgqzkgCTAAAAAi5A2iLLSwYadknPQXj1tZJGU74bYC9Td83o1es0LGhYXGjbwPVHc/nmr6T4oNUlEXdWt20Uzug8BA6RFR+bNHlkxOoBoLirI8eA04462Av/QBAAAFy9hAh8wOzFaTB9M5G2KuMumURm+A5X75uVU7PGZpKQsjGp5YIwsLFC3OMH041y0eEBmKsWqodlGA2HiBhx0CExKw/WqeCgKuaOEgdUIFBQUtKtZBS3X1L1eUBAACdvUouqoSh+QnFvfjxotXfRykjZAUkKngJ6dnpHj31jevrNmrL7bm8jTTi6ZVuklBRbRmSHR07VOirjv4RrplWKe6dWquaGJUTVUNVR/MNkNbTfLIS7jb1xvSXV6FpsysLKgQAgEq3NkBF3BUZfalpHb5A/aNRRHgGJeOcfpTaurasntnO9XhwPBlVEHcGFCzKKirSFT24GT26dPGlDrwp+7Nn/Tk/N26Zje3eer13fay+32G/Zm1tk3LfuvscYeD/+5Jk5IBCjjjh6Mga7Fakyv096EoLvIlc7D0JQY+i65z3oXCbS4rWW7XyzPqESFUUQbSBZcWfTKE6mufXWeHJCLgZFjnay797Uy1ctWGAe7fZ/GsdWlglrGYw2Y+569TKKcQBBCQdFIQHTrWxHc85MW2vzSDH57Y4W4mPRGqk5O4kfuCp4oChV7tpUpJB4vLVgggMiiNrhQZFskn3Q0tV6JnKG0iCvUvjV40z+LH14zDus+zh8ePnNMWmmnhV3nMg4GXodZFSvHQyLm5qN4QOhisg8bKK9wewmUZqNZByXHN1TSy/u9kzyP90r5f+/4xoaP2NJSAY36wkxGRRH+F0EQMhq1FRdsTDkHiCqACv9UIUjJqVmR9EWI198NrHulS+OIOzsCdSU6vcGyTogpSFMsxDEcymOQ+jTJU6L7PU7dvs1+3dooAUjH4qlAurlaBU1VxgpJyaqhYmqEEaRQetYvCzd6GMh4OiyOJ/+EqraHnSdCs8Uf21tncBC1bCjrIWS6EWvyBQ/aXnzNHKnt4McJ4Xwyqjq0InM/1uX0+H/fUj//uSZO4AAzpB1rsPMuBj6Fs5JYhdjPUnZyY9C/Fkqi1klAl+ElYcXUufMEXUkDNCgkJEcacct2Mqxu3WxepEkCXND0bmwCrfhxodpOffMWwwaRFEb4dDXx88MBNu5798wcZnqmhTVVBoLvoFEHJCUYLaRuXJz3hlKe7F+s1Us8y/vwyEkJ1niVyKdaRAAFJt2Qg6UTBU8G215YnXCJ8BKvwmwjECYSYeIIXXla00ViG2Nh6mMDAQX/jASinwYIOCTY9mdyM60hoHWErCEJQhMhbGvTUv5Ucm+GUdhzi4GeOF6pQOqCiyphFTusBaQiiSm5dEyYLkN+7SUkfs8jlqTSSqUWaNiTXk0+kh//P91wdcO8OFBx4vcNpqmhNveROzWX5/2Xn7/ueauIbLtoybnYOK8MiZ7cSBV7NCUHi81Nyz+d4Y+kyw5l9///6sACAUnLboJVAjKVohWsjNwwh0uxgQRDDVDESRD6qqM5jD71rNl/4/1jBlpITk7HfLcpo7a2VGlN3O9ZW793vh6H70usc1t7bqH2J+1D9q3VXid4jiQ//7kkTnAALMUto5KRr0Xklb3zFjX4vw+WLnpGuRhprsKYeZc2oG8wKVO4kACpUBBc0NGjNFdwv/Vo7koHaCUODMzD8Cxo11669uv6nizY45vHMasQ/fugOHOZjMxTIxSKcpdGZrelfX5w8ExIGHD3nGCSoecZdzIadfZhH1V6tqLihpp+scIk2pqAWAAgopyhsAotjczXrAQ9ATPR8qZBwg15g9mwxs3sIfauOQdKe1/lv7uM/5wLZyJUZER71m3N752z1Hm8uPf2IadNk/5fLx6bIaM3MquC82P9+UUrA6jiDORw2dcSADEYFAcqCTalJQWqffxaKRMR9RRTgGiZKbMcqnmTCUqZGQ8zVxAqc1ilv2oKxHVlczOIWGMtGs7I+p2VCJmrOgIpZXmGi8xyTtqyvkrSZN+eq4SD2QqBcKvRXVAIKU+Z8NaZm9KadJKrkBxqAqZyH9eVENy4y49+kldanFSyaXwJXiFFOSzKksWK1Dn3PObxOPOKgDiiNs7MizDVq6HHqeYeQIxzT11NVGQ2XVmd3Wg5/ojL1mLb80tYr/+5JE6YAC4kJZOegy5F6J+ylhZV+LuQtjR6TLkWqkbGWEFX7LvyVIEjH2RoBABdCdx70z9UMDZs2jEFPpRWsD+pY21nAPzWcIWrOWImN1pD3aaI9TvS73Ts29uvF4obuXDXrTNWpeOnMbez5buYBYGKpeCYEhBrAAOfEJIVch6pieyOt8y5IjrABKTkBc+Mh44PICcMBhNgy2oECeYqSeiElOXw8TmnI0ya+bOI+maZWqPrwWL/VVm2dYix2bFvcuhLmUm4y3YUtpVrgOROzpujjDZm/u6ZeUiGlalft+HNhpN5Yneve/uOPWCQC5w0sKwv3HITZhmep5D8oSq7ucJ/MAE4h8WLCglC7eKKSzyfUvu223HtA3jInFcp5MGmfssjBps3EJU132vnGtIj9IoboImhZkRhRCwyJCo9pVtZO9EWcmepKKHAABAAAQUlLbUllpmxmPLDUVitqm2ArvpRC2pC+wTUSUz7PTetX8m1u3nh+8Bc1f7M2pI+43+B9PQ26mFeN1l7qLZ2nuwgPGDB5SXxctQ+E1q6qnbQVW9TOD//uSRO6MwzlC1hsYUuBcpWqTYeZMDEULXGSxC5F4HKqNl41wQRlZh5G+LIbiohwyASU7xETB6Cntj0dkVqbkWq5GKdiUWqmzHnCt8UWeGdt83vesPRUttPthi4Igh6mCuqejrs9MeRGCsnVFE46fm5GpLTgRwUQjvcpUZmWE5ZHeHxxNXnQsOP/+vgQASlmkUSkklb1+fTmf+jp4wGosSRg2rEtSXRVX5/ScPfP9o9qxMfEczu2qulrupLHzvvOV27MtVnOcUnE3PD9yEQ6sqvZpyM70ajVuz52dFcA2MjlMGQmcatAtt3/AwAASSSU4IMLEZZA7k/LflMH0koAJicTCUTCmMFvE4yAtcWKvauEZ96wqK7l06ersG6EIyXMYq9UJVLluyqiPKpE9TRWhXOUTd3Qx7VDRM0ilFCMVadGUyyM40QHC10QJIKMqh48EtgSC0knHO4cw9LnmnaH8kSBIW75+ZlKjvdvXmNaNeUhv4rHjbHhcVFoIdUde1qNeEu4iOSUmOelVmuUFZYljjpmm9RxbdwhiEEcOrH0fr3Jw8v/7kkTrgEMnRFjp7ELkXKZ6s2GDXEvpQ3mkoKv5jSXrnYQVe+GAyLKh2MlBQthJ07eQTT8jcckjc36LW1lWskPggiVWaOVzPWECeBkdO0d0Ph2HOQyUMhM9tZXhHSapuHIeOSR3M0kprZbqucllvocY3zRUsSV2HVfa/5JmRFF745+GDYhzWpCYZTataHIThMFgkFuONppSyS3eC09LCMlMhwci7XJHocmHe9RIPnL+g4yEqZsJSMd/xlAgQxEaCzGDUkbR4/eLHNd+RjMijsWUjGdOQmdSAmyISNmQdGITVgRuTbsTRsUkmxRTf+UUGTBQIYAgkpqSshsJIRxwscJxGEq6DmjcXB6rjYHB5AqTFfERRrVudDcLKzNfA5p5aNZg6amm8ilNWIZg4kedCoSdI8ob6yd/9luOoZyBNDMnQnU/LKl//GZVVV2pf+sYqgmopgCSXCiwkkVLRVebOHvSg70N+1949gfMr6ckKrxveS+KQnKmfyqvdu3OGr7DqwUMqLk5SQq/EQligZE5fsQl5DzQy7bWrxXQaKB5bSeTE7z/+5JE6IADBTjcUMZC7mDq2+0lA2/L5P2BoyBruYWr6+jEDbswGGRMJ32v6Xgg7l6giHwi84TIABABJd/PgL1Dwiz5UrQ8OwnBkSoZLIHk2HvN1F1lgPrjvMvM1v3yeRk/ztl8MRl177m3PhJ8zEQ5nl0irn6EXh3L6+9JFFh0v6JOSn6DR3DCemeICJ6XrGaEn//u7u59dE+ue5YQQWVEAAUXdhIAQaoKxYMWZLQV+07xW8j94qF5fkGRP5/MfCVhT1Xk27rVsUNq2uvZcF7l1gpnkqtn19+tn3XfzL5E/O8q+v/n73m/+zk29bH6tat2TKsuAgQCIMAiDSXfHEfRRXITQaOGEMgW2k5xTrwtGuAGvPIGEJ4aaSmLhB/5bcKp87c5Cm16JJD7m9MyM7lEJE4eYePN0UcL5ZBB6yBgkhRswzIdq41IutfIxbT/mrAGiCV9CKybF04UgFyXbsl2rSBOEihbg0lWQrk56oIhN37CC7QMI4qBZe///geXBSJ/+Pw6KKq4brhwCEIkDMFRjekhIgKGfwK2vCVmzc6EBbP///uSROaAAxE0XWkvGuxoKvrHPWNuS9T/ZuY8y4FkqG2Ycw1/sdoDt/kgnUZW8vW/ykQCofUtLTNnDWOAYYA1cJTtbGeJxpT0Fst+RVdOW46C/WL1n4WSBrRqTuF2heT5w+UjDW6oZCKzChexktrWRqiTCKX+Sl82DuZdqLIZl/IT/7KSBTf+cCAAABTi8WgQlDIC2Uz5eQ4DmeBfUPlpfuOFF5I1R5KUkTEbly7T0kVaBd+mSBk135LE77z3auHfxy3jq9r9agKDuVP//S1SGeaRnQwRjE3B/soRkYGK9+m2rc9R37f+6Gf2N3Rivkz/1HdDABAAAEu8JiQB5ECoup3KHIDbVaoxGPaaEu1t6MPUQjazhVYzrT7OrS0ruRDr/XzrX19ZmMU5QQhiEdDFudhxpDlKjwg067BzUWkzh3lfMYS3nRUBADSFPP23cE1G1Qnx20bG+4NaAiAAiU5YRtEngqtoJrkSgUqBVT2trwFVU5RlmpgehL6WIcq5sWJkw3tN9vFyLqzoZB1rWL7+ILEYpyiFYpMNRSvKDYpyhQIqnP/7kkTkgALTSV1RKBr0VCfLmRkjXc2RYVzn4E3ZkiorHPeJeAN91Iu/0O6i3opr75ifSeOP/6v4jFvzMtOaReWAQgAAAFX5CAuNIVISSP+XDuMhXNu4pBRsUkp/kL7jtoFjkI3JfZIxHE1PM+XlVrcqIYMMIsRZtp/qRijRb0o/RUKj0inYrPsuVxVtWP5Xuq6NmQcPywwhZat8sDAAIAKKT1QoKYYN1KyBWgO7ihZErhtyxDlb1eX5keZpekQ2Y8CJCiWbrHQ5RozPf+2//Brfc+p/J/7MduITOyNlQSrmmGW6rZqy3Uxn3VWX55NF/+nmmN/9n66eZJFRwxT48ZHwnAIIdveBwEZPBXwrwYkN4lxAdkk+okCipYemquiiKiPC1anBSkQ5hyrhyZCiNjMVUVOQ7dx5XKGUeQhmsldG4d6tF3teoo3jnbipquQBL2P2LfRVQRZMIZASKbyScHLTyl0YfVVuCnw9qSI0uouMxUVQkfVLMchEg0kz///je9F+MIpqPnpSnhGUz/tqr+mIVJvzP3lkCCnyYv7osHTta+f/+5JE44CDKkpYOe869FtpOuoxJV4MxW1nRjzt2Umha4z0FXD3en//2h7//VnruOnapaqh4Yk25QRFMEgpQBJILpQSgGITtdxKwU3BeKl4GBEOFBzXKmnDJ04fxiRn7Rdf7WWlX9Uth5NLCUdDPl7IBP5qy2rngbPV8RXVTdjI3iI+6Zhkynt2vNf/+Mz0p74XUZF6RKY6bRCCwMPACogIpJy0siBleTrmGy6QrEONX8O02KMEPxu7ljz1/6r/3WdCg4NGjR48fDiEExAP0yJDpO2lyuSe2qxNtlmu9bbqtBo60hUHSYkFCBQAuTFRWukCHGhhmikP1mBIABKkLyNOMXnIIviQxmDhNXOSQwUAeznZTB4AiEMpazrYEXTz3uINqd3Gsv+SqoDPq5RfyrY96K9FdpGpV5tSsp6avOfJfyHQrGOZhp5TizC4+8j3cABGpwACk5KJjBSouzP3qHIfGJsa7dGlTGOCaqJ9PlWHAFA9D/7FxF9/3r3XtzGof/retKCifMjI2EOw6B2JkPegSJkaKLsSFidlqQiynihTTfFn//uSROWAAx1Z3mkoQ35iqttqGQhvy1TlbOSkq5FoqOycwpV7p7q6QEAJLuHcfhRiMAUDMjR3aDHJkAfjAM0pmoWEABAAALuXiqE0OWsONCgMLcphaGhyOHnE84gYmxWfTPL5LSHgAwtl8LPf3Oblr11Dpv9y93DK993CCro56MgQjtF2TRldvGuqu/RGhn87EACN2uc6MohktV6Mp7BxbpJZQppGX2gwMfZMBiMx+FArAhFFOAQCAKNmHYTQiorNhHnUgYkwLszJQd5akr++6RH7OorWrmYzvlKMGsKGXTo94IVjM7MUi2kMyuzFz/6FaYKEnM5kjJ9Q2rT8dVNN0HlklDnf/6i2gvikuWstMOg5LufUrZW1JYc7dCZqUeWbswKPFVuvw3YqywaPmgoxArCku30rT14cNdDzI/jXLK1QA6CBY2cAkcLoDSGUlQeU0JhkXAJKVl7DYqgcK2Plv488lYeCVJKSTlUUIxtQpLKQLUjaM4VFI/5LSio3hNpdUY5yJqRc5+DV1RTJ04tyU/+LnMpviCv8OmWal3zIjOqDEv/7kkTnAKNxUFsZjBr2bErbFz1ibkuBB31BmKu5YJUsjYeNMJrr2Rapfx1Keiz0Roo72/UDQaSgFlmSESSneuELFu6HikgAaNllmRF58tz69/7HU2Dj/4974Y+04trPhRz/6J13f+PV5ifpEd6fvXJhnCC+SxJn87apFGwxlqUbM0/vKCHUAFgssJsYh3xEHBnkgpOWtnwUCUgY/xNRwFgjNce71cXRMpwfKHX3mNTsTW14Ln9lD1n/Mev9ywnB/BYMRwrMbI80aQ18ouplyCBDb0v4D3VE9G1GhlUenxcycXCYthD9NBFMT/7kruA3zSgUE2jKv3SxWWSmKxa7gMIgIh6Mw5CzSQnebbINsVuXC3cdLNw1jQtMdS71DRVLD08Ja1cmzMXUJEt3FKNV6a4YIXuh7/KL3Fp/s1yiQvwn8fcMz5rvvjLJPCwqSoF/Un/ABUZMgJOS2IeUEyOL1otJSDmsQzIfSdISIpwfbRdMK+7p82j8KftOd9KajnUd51Czoyhg5qv1N19tOPON0Pcaeh01jWr1apY2chre6zdzGNL/+5BE3oACllFf0GMa/FhJW7olY1+MFPdu5jBrmYWmriT0IX/JE74L1eIHQRkgeAIBUEkpu3k+EYQ5G4c7KhefqgFTPIrUaILaoYgtlO7pMtFlnUzVJaZ5ajWe0rKakm44Sm2r3hEhHji7idv8mnpP2GE2kt38fVt9393sWv/dfF1snUUDt2sEvBwvbLv6x8mYoDAySCk3NVCwlBoftECTUFsTbQeVlmy9U2QAgOM973K38zMsbcPNYqH3K/XESNaWuYkgE7K0Na8mr5yuO42r++XEFjK1jjteHpYePn3lrVnW96l6iOYphfUaYPxk2KLU+saH61RcqQAAgp349AkwTo9TbZyx3CcwBS1qLnOLXgw9LySVV586vdb1XLanKWyu658DHxDh0iaxOSrEK02EkagrSYEV6wvxusZ/zsbEVhl/vmmvn4TwgEXTTLSNfP5mILEHrKLW5W96CCoBVpmg05digZxwdwzpIlHDctjjs7IsnDQPQ86C5SJEpIID6UKLKSdNLWddn+1iPVmEAbjMsj9h2nZkVkxAYAolIl8uVZn/+5JE5oAC1kncUSs69GLJe0o9qF7MxTtvRK0L0Y4k7Fz3jXgK2RxMPAzxJSqsqIl1Z9eok9x5D/z9RNDxV3jgJAAABKUlTAnxwm9Gy8ev3u1yE6srQZFZ86dI6mzpieRdE4TUaTOpNtAgR9dL0Fm3L6GZUMi1Ki0bLRDruJnKxGt9fI7wZlFhmJCcQAIVYAXWRA8r/W0VDQAQAr/xCCc3I7BQqpvg5mDP7FVb5wZWwdgpcVoTzP1/pOx0nPXRS45ixMOCM++XU2GsIUe4x9RjgIb81xpSI1F6nEyqcaXbWiP594REwihSlYyvSlKk/GnVg37otvrQA4TSCTkutgM2iH7diN6sSTOrDf0D7h0hJu16dtYxM6f/U+SHtBUPbX3LJ1+ta+2azLCa49euHiIpej6SPiRJRFPFd/tlr8qnm1I1+qMqorip5/96+BM8Jut6iaU1AgEEgEpu1DEIDasjQFVUoRnaQRiu41821AheCpHsOfe77XcetZa6+vNi9vft02v/3NOKaZ417iRFI+ikR0ZHcUybAOOKKCokX1acOiFX//uSROGAAwRVXdDNKvZYqBtKPaVci9ktZsYwq9FyJe4olaF6+pLWp6/dtGyvQx0bt0H2mImPwiAgIRAJKcqQVDCY4kRwMn0zAF9m8O2+1JTgqYxr3H1qMuthMGi9bqUW5vgtS3/8TqT8LKP1folC4b3agBoPgdqanhaIknRGSuOvnhqJCZUB2dW6XPwiAAAYAASnzR2ZJXstZtWaHck2EwjkcUyr1RTOMWgNawJ8JprThhQ3Om3s2JGLAxLluhUWYrASA1FzvcX7xbe21xx8XMH46TMqWjDvaNJrutj3Ysc6KFiBYeb9SqN/ziomRDmS/tZGXRyxg49R445v6MifMHy/lAkshKO/nDpU8EaPpL8gJxE+1s8v0lWRAKIf4nYVg+QHNLV61aQlFixYwOK7WQxMku946SMaQt3nzHd0sYxY51U5WMZvrR/xzjcuxb22yIwmsce8Z1vqBSQCk5LZ/iU8mfo+5AIQFCkY+VqUEXHJjkDHEb0L/l44knHCnXmUd+ebnOwYigw5vf9ZtHyAfCy5V26VrNuVMciZVJSJ1IDUr//7kmTmAAMLU9pRjyr0VYS7OiWLSo7Fa11MPO3BWB/s3JSdcKTVPMz0c9Xq5IreWfrBp86QC2bpEoopx0k5ouFeQQLADfcy5ZCnODVK+8fY8ezGzTkvqfbOcff/JHx+ZxNjojIR2ZN0VHI859OMHhIcU6v1q6X0sIvYaBTzi2X1ym/EkFFB8l1FxfABAAAckpjPRqkSu1Y/MaDIrgUeqwo8beoLU+awgJd1nM+YL1tznE7lamIVs2OAcwuAAAPG5qPXseYhiVV1JikiVIEB0f6P+1yy6RMI1Dv/SnWYSExYkYF3N4XYWhNNpLlWcIPvQAAAJakSFFxExPDJiRltSwiUi3ZBqKZ4Ws78GyOotCFWdZY1LeWdzPjx2vqx63+yTFjAohpr5+pfPnMp5jpOLHlHG/naboieiIK0HP/71lDx8iQE+OEiYX1g6R5UYGfoVgEAABN3KmFcGIePNVFxMKhFhnLvzaxBzRVQ4JAxHnH63DgyfWYpya9NUgZyd81YBKX28eqHqYaxhuqXMKkWPDjn+yru6s7Nj41LCwcLv/Vz1uf/+5JE44AC0E5bOSpS9Fape7oZBV+MgQFeZ7zrgYWg60z8HXAnNG5E0qOf/dW+4+Pf67eLDo1AABCAglGSIYjBcFJrAp/4XCoHyQLg+KKcyBFARBpb5ZFRJLF3iCGgdUWUgQTVf7cJH9of8ygw+zk/zbSf5S3q/cxoiq//4r/tZrFyAyLGC7OP//mlGP1g8Cb8ofYe4jBSEFEJOW6JYsJEKi+C0kDA6dfxouMwNbuTwhb/GPWeLTfhMtIet0vu7i3yx1z6213bWcrLUw9hUKca6pu36NHVqJgOKB4OMv9aT39BUhwEEf+i/1Ez5G/s8tZFQFTnBCJKdcpalce+UjRfhpKEixKyYaQU/MfWSad59QrQuYYYvVtGNPPc5B4xnFA+yFxuXZt3v0fMVKD4liwITp39F0n7x4eKypv/t5nU4cH2Ky2lrcvUgPvhZGk8npTHchqkkL8TquxaT3JLJbr/RBkzwGFC5HEu3blNT01LflDlk0rl2KxH4pTxVSqKvHJGchwJJcvMmYr3+VKBNlBGHggR8IxeyZ66JOZVOlSQ84Wb//uSROeAAx1LV5nvOvBe6OsaMQhci3krZ0S8q8Fapy4oZB1+/n/S/YgZTXzP/+oxMHi7/8H3yYKAAi05C/QEjQiagzSl4hi61ZdPKxLQUBpjP7vY3mHJ1uR8oNlrpH787emc7ayX3vd4dn75+VT/Y9ZlfNZ8obYHmPrdmeHu6abh5qo3Vp6EFwCdA4WLBgdk+osgCW3Pd8fy2tSvny3qdtImN9NkbG8YZmAzSmaMb+L33iApWzWNQN7rGVLyOytyEwdem/jOrf7tvWRiHkUzU2ZVaWhnczFDQ8MEXX+zntboHAjh50Rf/KzOhBj+7p//mHAd88JHkRgFApJylOoMmnWXlz7FkhNm0GV73RIqPHXVvPLIsh4eg8Gyg9G+vUOzVc/O3OWQx71KJJERRRgiHyq1Db27zmV7BApTnI/uiLYynVJ1IphMyf/fIpHFSAAE3hH8yIxWAAAAAjAASlqq3F2pi1v2CQ9Mc5rHXdLnrCz3DvOFBquarm5qRv/18jqLmg9a/6TsTIvInOE6WPLxP3/Y+5JumjHE6iV///y6KNFQr//7kkTsDANpS1WJ+FLwWwgbJzEmXIydX2JnvK3BeyWsnMWVev9d/LPmwuf+sdJhWlGQUm5adtEaimOKN1JUEqgaQPGo8XJ5Y1SUG5X4qXPe3Sz5THfxEdzCt1Wt4yLvph33HfTek7YzymEcRUZKm0V4vWqb2g4JB9R3pX/8KsPEzcH2YJzR3WBY51BMMALeqaYJ+YE1Y5BgTg11k0TpWVnxUeA5FhyJsUnUB8mID//PfnDwdOCsCvz////rd3//4zFBgqH44b/f9cNpUcaBUVeNtVWVX76W9VW5Odx3DarWbTNfXzdED392/+vi/l7mTgJcwtDAQAAAkpCzJKWoZTvay4unNtVgePO/7xuxTb/mGiIkX7gxYc2tRzO3f3r+8mk5opmT/slUchyJ7K7ZSBDmkyIzj2YhTFYWARCjB5SiKCJaGM8tn1mkqezdTPrZlLMOPpP712VD6oLACYCTV+lJOaWNzZY3UUDv0CnztxzhSlxrMxompEkyFd/GI84MUvqdVattbPspUQOmFRUCDEf6PdWo3QXQ9PytsZvJdQwpDrv/+5JE5QgCs0tZ6Ssa8F1pe1olCF6NHVtkxaUN0Y6lq5z3lXimhDdGxlEKnf//eYfb6gIgBABSV9Q1pXGR/Mf97p6FOqtIz0DtY1iVmjJpqnedLq99zU9WYEtb7Z0tqrEAAVHHEB6k6syfYy3RRI6GI/f8nc2phQYrK1ze/qj8RMcKpreqRy4AA3KaRpmKjDRWnNyoum8UiWY4OsdRyOo8XjoRmIsdN0jxZTK1FIXZJJorKtkxah2R1C0CE5w/skkgp0HU9UqNMbgqNoK/VWT9M1DRGJEDP/0bnqbMEex325zaPMVCz1oSW3/oayKYiP9vHmAABU1TMcc5DocXcaenOUOS+6ypfN8VXOsAgnClfT2jQPsjp8+BbNX8W2jqR1KfypPKeUlVzDg4QYQqcalHUpiOYylOgIOOHhH/U6HXlyCwoaRbsXoZiPlGSILRWo1DUlbfcaoBQEkAC3fmz4vhs4dsQvVYcJ9+y4oC80KkLIp6zXt8Sk+avop6slK6rXNl0hNLELrm27//Gfjf/8IFRh2CO49sr6/ellAQA8S//04x//uSROOAArhXWtFtK3BU6WsaMaVeDXV5XEfM7dGMJutM95V44CQBA2BiereQ/Vc7E1FEf/6C9wzsqIkgElORvbDdjWivPGzpOE1xZJVC42NcUAbWiV44a+1B2U1r+6au/JJUs35fHNPb1UTMhQ+NGDBpl/9LT1dThxxUN/6XJ70EhZ3GDtvo7eLynFCNVmRf+vQggmAAADdPlMGAKBcnmgOsWSUq415C/Et+FtcqZdhJSVHhjN6ZrRS3gkN3fxsW2ijGxQsJOFiJnf1/r/f/6lA+jGBsQDQNu2nX7GvVh4wcb/9OiDRFQIj1Uk+reh3ks5Pd//6VUVH8/KIABl7BeJBiPi50iM4uPWwGRlY1MS4SKC0TiZmHUHEeomM0YvTM4MUtF+abCkXDyAPAMB2d7bMap+kma5ciw0E4yZ+qzHNsdPQxxwmx36dU9UopOe8RPIFASCZqHiPVcoVK1QAQQ5UNCTDBKmU5FheUkn5JqYa6iaispAOQFrJrpMc5OYqHrVXWuUkSCIYJ8T+yaLqUp2+k5CECQIDei83ZEcrxQXOMt//7kkTlAAMNVtlRjxNwWurbJz1lbszFXVpnvO3Bhh9rjMmdcP/3LdQKgqJk//vLsj8QN//WyiQ+rrEAQCGdclCQSQggVQ6plUEoEg9+cv71lzLM5rzrFIGPTd8QXrhje9Y2YOGFywOwdPrtSOnvpSaiuOHi872SjK90dSSqROk7/12Ty04qOD4ik+mePF6z6v14EACb0ytHZSOgH92mz9cDkXuXh8itqi4YmJoFlwDIIsZpmzoqMR9nx9ClNLUgcHysdhExcpHMp69qkGu1VUo7hAeDce/z5hyz2rNdCM8mIT2++piJ1qNyMVrj23/+ZzH6q3/3dOXWQKhEAAA2JlJFaNRXuSbkb66Vho/fxzswqctYVa14sBWjM813HDP+boWl2dfd321Qbn5GwiUyyc/yJZKiQ+rjCHqMCyQiGmb2lMb0ZXgOcGFI//RzJ+U05TF//rcfiJtBD8q9Q9UAMAkAQ1P19qL9F24xsxtM7IIdNulws5kTWSQ9EJDJ4zpQeIhAr2+9uuc6Lh2mrf7vnln/pJIMo5O6yP9ZEBkICudz////+5JE4YxC1FdYGY0rcFlH+wcx51wM3V9aR8VNwYqm6xz8FXg0iIYIOK//8z4ovcrf/Ky2Di1ETXaA6JNIJNuW3rPScXKug0FyY5pZ4VtvjNcpJbWXzcppMyzNkJIIU4XlvqkOUipCX/+deCB3OsotYgBCKHjqu6jS//M2zkYsNkEpVd8fPTf7XI0qTDit35UBg8+DbvhpoFCoYJNHBLFG0EWm4mwpogAkxkWTKxy375QImzJI3+7Wu9RMqRse0ZE62KIdUZ5R7H3bqYEDdj3PMNmHNP9CxQucLjO9kcq+ee5hjOUHULJ/+/yhg84e3pTdOUH//SSHuFNkItuTN4zSSB+tw3r55BFV5tZ/sydu2V0ZnrqQwNTgvsFot9M/M2jrEEC9jupz0d5PRrGBidrqwxshGOd2GDXBTFOfqchVQUVzkHHdg6RhCsm5KiB96AQPAQkHwx4Lc4nUSXadqVbqizxypO4MVfwkHb8Y3pCJjSOLe/qIKs03DlZVAcZVG4A5cTow/c89l6u3YpWUd7n0KVS+7zDZQo5ztaYzoNy00gUg//uSZOGAAtJX2NHrE3Jj6BtaJehciyT1bUS865GOoC3o9hVyMVQLvJvllPQLB4BHhpFjt7UJ9bCUYABKDTdodNQ6Ca3oIMHhjw5hdG2kTxFHce3xd70GpjW18sfNHYgkfmaXQnJUIFT/Og5iwhZE1v23NU3a+akee5lSHzPOvSYUFBknyO5BSqeE+fJU931C7tkUkknLcBLI+iRrXQmoIVcqmEH02T2+ZL5Q+pYqXks83trWItosD0XtXLUc5UJYhVF3YSgiEHdzu4tFhlkrx2NnNOX4ZkkkziEaFEJ/j/tZO8ss/YP/CyBugMLe/+KjgG8uQaSAySQSk519ETSb+5q1mwdXW85B5F+xMcn4mG7JfRSIC2P7a/vs6244RyeJ6ZbPugRGgGzuc1EQ6awlamxoaJLfhoTS9NEMyeuTXrfvIlp2w0fxWRaff6Qvr3/xk8R89LSN+dUARhKtAAFq7uI0Bk+QJMvIDtjIGCKteu9ZoNQee1zEOZmC3hrrb27Mrbpl7+f96mq3SahlRUuxpKdw+a2AeiODxQZ9Op79i2RQif/7kmTjAALZOV7IaTrsWEfLbRljXExxQXVErGvRkSktdJWNecMIAs8YdHSzEBI6T5OaIffX//7VNxLWiDORub15DLxrOYCtzP/eAWbM7rWHTP08nwEaO2o+9i46MgTSSF/+aUl1/3exq9rtN2tm6l7+pZtbtTYs04AQwDtaWMUxLP/R216qQWRmABKTkXIk6NTKCtJPH7yUZXBSkP5wuQqCg6JYpp9D4t0VVw9tQvxWTVv4g8DqWHHoikEKsJBAToGjCoLARaAgIBIdwjOlDwfvH8h+GtueJXrKVyBAq0hcsrbGAmgLBlKewqs3wrNa3Ove7QIcCIDBBKd2bBBGdOuxS7NsDI8baHx/LCoiRTjX7m4gPSbh1pNBMPh0Z1NViHvVVdnOYpg0pHQ7HmtZV/cxxUuqMqa2KllQjmDgw1yMpN2qFnHcS/xm36//t/WFKKAACbeKxWHnHcsdZqEQ3HYi1IbuXZwdgKsvT79NBRERPsk6l5QelRDB0e9NKWadOvOPPLD9e6r7rR2nXUqLZh2lDjWfrrPLs5MPB8cp6yk4403/+5Jk5AAC/C5b6MxCYkzGKxAZ60wNnT1tR6xr2W2fLbTEFXEiaJ9183p3u6b+v82GrS/hvQnZG3Kmkkm65ZeDyRplFaWBFVGSd68II/+Kj/vxo5quopZlKPOrfeRmmrYzqymMcrJVb9kR2vxc4Y54lsxikZiMZkUYqihUNmj4RSoVyoUKjP+oollINBBoglOSgwYsQAQNgQGCllVSq1zdbiIDozLilzYthjZEM+p6qfhpYa3/H7f74/+f+Xwq8vP6fMx3ym89nRPAyRgsh5ba2czNRmmc6JGzRNAZ2bb+RWz/t50Mw8IgURnbv6t2QU39ovbBSSMaSRRRbiY29JmDfovbw30NFhzPas0iP6jOenUbVr0uhHkJBNfJ+GrVNXpH4dTcGMN7V6hVtmjfDcDdj1Runs3faqODMBBsLFsKZRlrwwr4JRSLnFU1ir3Ni7IDwY7/xWAAlNQPVE5IgfPwxJJP5rTNa5vrWBOpJt/5cKYeUZnL536ar/8yDCzG3qqpLZaTsSc0ZBb9yyurv/M6oFBm3WyTpOtXLUzHUAbXWqmo//uSROiAAyBF2TltUuJVp8wtGQVdjRUnb0Esy9mGI+70lA13+XDASoijuX9/8MNAklZEEFOUpl8M0JE6rQ1HVhBEqacOmlFoyCoHQw6upYR5YsPB39MwmN53J6fSavP6/eiD//7llz+49BI/8435W92rA6DEPaq85nnC/1m1gpUCzQ7F0N5MAgAQVJxNLQjhCgIL23qJjI/vdXWtaziml8TGHqFfGMWnrlTaxT6zrWL1aAUNoWcv5+9m888//bnjShYUf4X1tLiq+ujVdVBU9erLUs/ErcrCQlSftd+71zM8fz/08NH////eh1s7lnGHupRBEAAJTkXNiPX01XEHUe85GdVWusaG5pGIYIp3hr/tech/a2fZLkzoaO3uq3eEpplLWKuChg+Bo6paZmaauqTeHdBQoMnxfyz9NFRfyuPL1CZKHzCJ1dVPFesT2jzBUHEhHLoIkj3wKgeVmQRK3AkpCcg9PDkRRf84tDOHkVR1tKq9xzpsx++o9BopS/75rafZfvo7UeIgpHo6I9UehjVQ0YeAogLG1sTMni5hZBFUHP/7kkTliALCVdkZLxLyV4nLWjDjXo11Z19GPQ3JnSbsHPWheoV5SK7ue86WN9RSz//o7nFNaVEAKDKiASnLBFMNZdxaxKYb9yh6bWdYashmiFYi3FqW+bOrUu2Pd7NPFQbMeamib0U1bok0uSY+vt/6mozmhActb/Ve9VMMPMGsj9f9//M23A0yQFdRE1C8weBIIRAARci+UE6Gw3sCaLSzwluLLVd7HI7AkZwvDzHeXFVn0i8XX++tQ7Uzzt1Woum36IwUprPUxSKSV8rOYruLIKN7Iqr/ceCHEBRhN+Tu/R0JRSoxTHQ+jK3V6FgjxQW2qutttlc29bYuL3KKjg8W/V1V7oeD45Py1tQ/t7Z9kcfxgoDguG3bvP2M/QIZsO5sq1aTzKZcc2xaAK3/73n/m9KyAq2n3y/+MGVBSIHHfuYbF1x+6gQgAAlytlSofx9YGk2VW9G86IjVl3GZ6eI8keB/ANzXV0rc+lXl5C6Uzr+WSBFb4xP0q4V/+MyfxL1/zswscJDB4qLCk3LM9GuivKHRcOAyP/Yu3UpIfBhrB4r/+5JE4wAC21bcSMsrflkH+zo9Z1zL+VtjR7RN2Vif8XSVjXed2VhLz0Wml1R/ZfVrxcOh4AAAwAAA7mNhajiOGrG7UDx+R5+okGniGUlj1uR/dwvaYaphUfyrJaPf9xq6hN/f4Yayr1vprrmyPL9mu6LQiWdUHLuUNJhMHjZB7cx602TRWUwjBq//+px7qaePnunZ0dH9o+6pj8ZkWyjVHAsQACpsvj0QE4qvErNElVoJS+EzdS1p2Mx3gTqKCZOrKqblR5rNqdR5bE0u/9JLrq06BBxqpTa7I721YhUFWOPZU7vf/UeKgYaKHW3Xv1WjOhqKLjnVv+uhAgPKMkkotS6ECiBAg9H3RSXwzJ0lmy7IIOPhiaoOpWt3SMn6Cr1qPjDF/w1mUCZ1NDvhxUf8j5zDIxbQ0q4gWbfPndS/+jK3XtpF8/L/p0zq+5h8b9v3QdyYBgBEAAAkCjLeqJQgIkj5hA/LEAdU6TnJdfutk/DNI+nKkFFCdiko/JZA4cDJz//Pfzant3zsWEDBxkMo83dW/vU4kwdmUSVtX1dvUxEh//uSROyAA1xXVjsPK3BtqZq6YwdeC1ldXme0rcFfpuzcxo17hCU7arP5Geuc///sZBwKCSlQG2WxidY69jn6lByNPLJTRs7kgXaFzeboMeHsUJhVdFJSzQE5LWUynvaID7OVzKQSFDEBhU9rG6/dnUosKBMhaI+1p/NHI1UHpT/93Uw+tQ6KvykJS5UqEAAQCZwMIzEcmkdPh2udN4CPLIXx1F0vzp8unAIwFj5opZMMp3J80JoW/Py6enTo6S+PxCT+6KFB0UzVFNFEyNlmJWfTHOHkmpIo6aupDUtakDMvkw4eb/er2rKLGqkKD+/e3urX///mSCzz1mgAABEABBSUIEKLZdJ1H9nOztDJWwGs+WF6Gq1V1lQq8vALVQNjuAw1zTGG8jLXi+K4y9fVjLgepwi/Wb/fzVrctZ5imzhCosd1NypUvypUplSo3jcvMiT/T/agnmKcVGpntr6cpq89ud7duasvRQkkgElS1Bw6TLd4Ov3vtwxKZ4Ihh8icT+oOn9ahLhRP38BilhzPYMBdnI7vJlwlpiHPEO09Yv/////7kkTlhALWVthpKRNwWymLSTGlX43BY1bnya3RtytqqYeduHvD3/4Ikx6YPIB4Fo26KnXeiEMjMISrl3mdf/x+5spT//x4R5UupKXj+amjvm8iGhpESTSVNrMWvONpuTcw7XbeNT8/+0K+YT+gQojwiCT54ywEb9xf9HFBwff/obp7cRHF//9piHDo8Bb//9oLO4gKsKI6fE7v8IISAACHPQGNCkikfdiEJxhUbgu0EfwL7fOgk/FXsS5M0H5HmiKfOKN8Sp2ocnMZ9f5m6TCiHo/1vP9szaeeb9TmcshAeKoSR4ls9JGTPrH7WLEg+s8//1+KkyhOb07/R8j+dt3/91Lo+hFohIxgooJznUl0Q8qp2XQuyMmpgSmnDgXRT2JnERJf8spSLwOLc7ayK9qEciIxwQSpbOjMj3XaRHOf7f/dkNEWRCddF/Lm/H3L+lo5SgAABHowZtpNqrrHiT8S2pLc1FQnCfqx4wxW1RpJEabAMY1WXu2WN8XzIoAVuWvbftsbSmofywFYHueJeitdNOeWbKZNmPyMTB+LRhx4se//+5Jk24ADbljWuw9TdEUn7B0YxV2M4VlUbL1NyTYmrnRjlX5VTet2SmBq55M2S+vV/nCTNFtZWmo09T1rlf9bEgEi2ACE5aUKILo0zICLRBKhM8mxmZFxmD0CkHVjzEtS1tOFr+pb1SAs919POVN6NQhG/Wr+jOWYXFRodD0c1u73otIwTEBzaRsYWjfR8JuuExChvx2/qDPpCBgC4BQV/8AAoZqlaDrrMEKwxKd8+m24dntgSFLsD2HCxf2/hMWfjPxxIhQo8uciUYxRVjt6I1lEV90b+1ZjCIIxXAz6Tuvb0F4/1MQYXJ02hvV6NCgKRmBBBJUqRlrtzYK/ogLrB4/DsK4C7HAK5gqNGb7e4wa4yajasYIwq/6R9Mh8vX0ZBjBADl90Ef+pAmMD5EEmAwlrO6jNvQNI3ojI3r75PGjv7ov9RLE6CAFEoFNy+Rk2pIw7z0aHSkMNSkZSRGkHDqunQUULUooNFx4wUFx4/m8Z35A5/9K7RKe2pIgp7hJlWm7e+p0RUqVgxephHe/TiiOKmZm6L5cMDr4ThFatP/+Z//uSZOaAA19DVRsPauBZyssqGaVuyqULY0Y8q4FfK61olBW+H06KPSqe0eJhQoLlGC8DTyDsMABRBJd/sTUUasjMDvczIT8mABnd/iHef4ge6MNu9L3k76Z7z4Qm9949dfddR4cHGOhrmQpA+sm1KsFKe2tejO6EKgkc4TINU9bO6EdFUhFOMD4udCIVxRifUrxMzMuPEFehLHECtQicBmGBhafYKgAQBBVb4RjEGBCK9uYFznnRQo83TICfROdAZnRWFR1DmBTVuiohr4mdKlZy30LpqjvqUjC6iKNRw6dzasyWYVU6Op0NGILsW4TvZrGJMjVqw3UCBhWLgwElSgN0MGoRYf/xkuG3oVfJ80vMDM89CsxKmxZAEOVRl7yr7qikdk/O0qktP1IlpxR7DsO+9Y8qbWlCDY7rxkl//u+qSihV+STv2XSUin1EuCNBwP11J9qVH4KJAlFJxoSxZw54S6id8dQ9puvWxaYZwKjz9Qj/EVpn+4Ta2mpmTLX9cOho/SWNNUZffzL1z0nUfbStHo1xfYQHfxdXGf8/P8OMI//7kkTsAANnWtrRKEN0bcn65z3lXkrxC3OECKuxZSatpJWNf+4/iff+/2N/apTKTMhKAiCGwGVNhIMifxsLeNTvX4CpN/PPLLzunmnQyLDi0xK8dR79N3+NYk+fseX8d6ztv97NIP/rTKqQj5/Pj99p/tZjTsQhFa8VgyDawE4uBwCC4cU4M60X63WaAgBAAACk2kRHRbvCbk7p+No2v2vlfUNhBqqAPVKVbFFRb0VjnV1Q/AoII2/W/xDfzUfzSNBBbKhkv+6o+JQIIVNXEASkMwgmhg8ikte2mtGuQewt+lr7DeZfbpRHf5SpoHpAAAIBABXfhRGgafc3PNICYH0ChdfclGr8/k3xgpqalvqjbPnUNm7/zMbM6jB4cAocD4dHj3220cVDyGQUZxwmye9Xq19dI90fAH8T7Gv4B3tT8BFu3hRj/X+fiHz/c/nlkSoAAFKxJIYPQh7lZLWVb0aYqF3jc7yemdqUWBbI2m9eWlsrpYxlEvIvrOT9dJUBpNjSg9RVDezOak9xC4fLsk9b/mpjxcfLPNeppr5qv6HTju7/+5JE5QAC0U5d0MtC/Fom+wo95lwMQW1jR6xNwYeZK6j3lXGoyfRsoUZ2lRIkxkEz5DUXb58yUEAAAt5eDYASFO5K5m/bCyVw+OjotWf7n9xv7sQncsq1j86lHhz5RS77a1E5wSI7HFxQdChBlcxyC7zC9mYlRqijD/+Jzu87pFlahFfSUzmL3Kg8bR1NxdhMUyC0E+Tp1reBCCLjDbaZSSTliR0DsFceaD663RqkkQ4CA75vcQDWlx3+rA2C7rDcXuPu7476exOJ7a1d4uq/rt/yCz+/wTCq/sken+NO67hvIQjzL7FMnreFmW/yHbc//lKJ2Mkgi1tiFhCemJkWBQqmE1DkVwzMV4bCmuQF3JUjPwkqs2Po9XMSf+ZbihBLMLZiE/y/zI8z7gsOKVVRp/hmWofmcQ+NlXe6gDOWnLw1U/hQHj261nQ+igAPs+D1Igilk9UY8aEENMHsXm+SmoqlpMsBxYK0NgE2GBSZO4lymyA5RJUoDJheJAlJrJG9iPKV39SZXIMDlJyPW6n/uy3nTct/UmxuggvRMDZiaOYp//uSROeAAx9D15nvOuBkSFrXPwVcCwi3gaGhCblgp23kZY1++uiYPq1KTukkplV9H6FH5r/X16/zrzgCgAAAAgBzSQoSWJeaLBZdPbGoHFxzpud3/bkZqOzGPvY1d5VJzHLWVr97tymcMqKElarv7U1EwOZ1OYrCjOn6cTGP6Ti7Hr0EA+ii7nrA1XacEgbf56pwMfiQUISAQTf+1Vo2i5RnOF8YFinmiabrRCDHamHLIFRxK5Oe6Ru9ajA+FTFuULD3S5fPbf1hsse06lE/7yo2L30ZFOL26HFTCAAP6GqfU/RTps0w4+dsd6GXfqM/nq/0PbyqQ4IBRKcsA+iUMmMtRbHYEEGWdvdyQAzafWOw846yAIzPEb/Vo1IVWmylXFr5or+uvmhGFA7dS6bd23/6bN71K/9eXtPS7/fM2TNuFmilZ0aBju6dL4O+yLikPyAAIAKaLiCYJenGZZyr2UgZiCB0w3w3J1RsBwjqWgRkt+u+jauioHrDZqapRaN0EKS1xgP5W+P5Hzj/r/t825GMWC9t7Mb270dBONjl9USdv//7kETqAANlWtaR8mtyXCcq/T8FXAv5aWbmNO3JaZysHMWtcjz2PB1/VFYaFvW5iVN6+YrytuVEgxurXt6t4+kKAAAAySpWzatOKIyq7Gb1PoCnrbbGz+IAu8hT2PS+gcLe6DBj1kTKfj6VWj6tEgTekmiRIwPA4AAXGHeepw4t/vQ5SQ0P6Odq/6MahNv2ZdOpeiKcZ/6MiMWcia7fTzGQ9DCzhSKCCANpXE0hDzJV6ISIRRvUla9wh1kAPz5adfA8Hfo5dwbEE4gwYNfzRfUNv/4bVMgDkuqHIov9GujsNTbW9VVfKe4KNf8uLL4tYXrTs3F2eWZ+Ku3mNrtVuoohDoEIEJJy1JmzQV0ozprBSAx6F3+oILzQ5SKaeos6crLb40rbV+j8Y//xgz8eCqYv+ov//ibuyLbT5hFppv/eIEFi7+K1XSX/kzcV7av3T9TqhhzW1nO0RUiOCCpGQAAEAinCuXS2XsLH4x78Mh5+WbnudQYbQZtO//1M8BJEgTSeg5xF+yNoON/+cMcSQ5ghNul3meU74mIYrv36yiJzBf/7kkTnAANoWle57ztwZCsLCj0nboudaWskrK35bKdtKJWhepxGVujdkeR1OdwQkoggZIyyvrCAAICAqbBJIFUkUIo9wF+F/cWHZ7Dx/lCupvUZuZ7+hnfVZxgoQABwmFA7hQBba3O0aCEVTskpZfsaiv3TspldlO+Oc6M+6u6sWKHPQXQ8je6ptdU0EgAJJuXAR5fIAMPJmgCA4AAICBAlIFapgDRaTDixurn5s+lJwSIElkSv1FLSVhBGIOQlBxNW60QwxQVRiHlFGOt1srnO/TQpvvkazmYiIrpuQhGqKErfv+Nn9t/9SCMz4A9bWyEAAApOQOheBwWPQQRgGgQMWFjpnRzyO8sUqy24eNmPRyt/jGBZtaPU+bU/52IfCJfadLfhfXkwrw396Y/JchcibCYUkibu7uYhfPKKWTv+guSS8RAFKHn/x2YfAdaimNhVCAAG3L/wDj5HIJiZs4KEGiMOsBqUKCgXVkJfVFce6ZzN8g9LKnFTzC9ZxMTdGlVGzB0zjVuTkHM9pBP/wj+p1W2ND7VtTQ+m+41t7ZMbksf/+5JE4QACtFDdUMkS/FRoOyolJVwMpSV1Qxir2YSkrJyUjXu4UOBVThUeoC4he3+5g14xKhAKAlJNycQMMTbao4KIOByh7lDhQwBZnclvra2bh3+AHHHIyJHE1UGJdkeBBJMqOxw2NfSG4K6aKXdZ6lFUxLKjbqTwEPwzVuKrNto3CKxmlJeMeFYNX0bbUjPys+1jNwAgeyAkph7BIKiMOaWSsFcKh3FBQ9JATcVkwZAeOnEEFppFYW6k2shnp0LqrmTe12fhoWqgHTK25SJ4MH8q8S9XZS5v9K+Znl+0mylVgcYt8OjCX//9QBgLIBqTYWJdU6993RqGDyknyUUWJohjy04jqtpDKur7RR/LZVWr5p7XZ+cGtxXT7+kYvMWJZjgtDCkqgpnlv//+Wf626sHFNSKj0L+oQPBRlfo49QAALIITclWkCCEPwmuJExiDyaZ9JPLOUE0aMvLTT53r81K6+pa6vIlcQstf1wknVNfwIT88/G3LT8wwQV28zJ1dLVL/lnXrWnJUffzno5yA24Bh0g3iEPmh71ivGOJlMRhk//uSZOcAAwM/2rkoMuBg6XuKJQNeysUFa0eka4FQpC1oxI1wC1mgAkAlJSrg6hGB619pVc8/eKsKto8bO5e8UrT36pm8/kfwb01gBbixi3CVdDd/u5io2uLXPuZWOG0WZsk0fc0pZY6opPl7yJWT4AsW8rCT++So8z//mYelTqJ7EU8apLIR//8liAwAJTc1gB6B4SQ8GGGCgKDRacOre730GcKtdN9Z3s0pgH1jW891rtwdW3O9af5vLnzoaejMJiwvLGmHev6RYSB4MzVPlTTDNJyoghB4bejseLP8ig5HXRjk2/0PGo4Wb/qTtO/gfqaDeQRAKTctckTimJS6iGWWGU+A4pxrDnSfYsxFvzwfg/xC3w1s68wb34amWXRolAGrEm39ujBJ+8Cuf9yRDYGibEZEOXP9o6hdY8xyN/6wdgKf3Z3/8Qg1cKUgEkp2UhhnCvksFQqz2LkWAl8yaTVnSN0XBBR4ImYFwkrYuhZLGzJl4kayNDfBlR3nTz5xSqJ+cnjhfOBfs4XCGculvJUKQ07T01McxEZShVY1D0Ure//7kkTwCIMkP1rRL0LkZCXbBz3oTM01KWdGPOvZXR9snYWNc3iVNf3X3PSQcf/2/Zf8WwAJLnEBpmJXDJYQ9kF0uEVZU7wJGiqhXjx51Kh6D0swK5rfJ9riNXyV/qv61t5uuKWzjOJFOYYYVHFFlKc5nRaFfOcLFs7ToP1rGui12nVDi37c5v9SepKRASFOrfiNZCIBUjcBOE+JULgjT84ogsSVVnVkd5LPOugvEtmyufTZ1cjSFp60eO3fcsgDOYZYmFWt9aXbW5qutGGGITFApEkCg0ZTzDZA+d1ONicaFK5pD2VjrXve60Lv9uo/Yp9v/dDv+kroI9AzEElJ2aICR5sVilpMccXEtgOt7sNLrTbXrroavPfV5r5z1c9LVsncmrEeWv77IsbWSSOONSaat1NdQqTMZcqcd2VjTmREozqtSz/bsd5nQ700iAJyJ/aXRrJsoQAKGQSbcukXrD9YrXw3ddlyyBuVu4cameVn2ue8Qhk7qEv+DhzLX71XbtzTzjjzwIHocqNdEol5jR0IDfOT+3dJuZzP36iZT1t3v/n/+5JE6gyDKVhXmfETdF9JOuNh5V4M8T9aZ7zrwW+lLKmGHXqMRf3X5HWBgSCaiVfNA2TCnSOHGaKmAj7nnXXC8Sg576mbN3zpofoWyM9UOfbpc1WVFNREMLPRVZTe9TQsa2x5p1KrfQwTnGvZ8z6eppdyiGtnJfbxuPKS8W5QiAAAXI8KIarzCRw02WdUrFZI/8nJy9nXlL55SemQXyRSodP5OvKp5/5zblkkAeQENfUiqnl8vUk3f5WVHkGBDlCxc02jl2reppIeMDSfIiBaab6moZeS6N9i/i9jiRDvv/qXJmookdTdICAAADNoiQZT7AKo3A1rurzLGiAD9NakVoHB1MV1EENUlTQ6fKZutjMhuoihOsq61GyTtk1U8ARRDHBzVrUztqRw8wvmRH9WbRBZDUJ1/0xg0e8/p/yVFPWekoi9KgAACHKA1GcOG0J9A+LGFe8cbJOUs17cdtxGE8h7cb1N+3XjgPjeqtbqmF0GYEeCKUTjbFbabmjO9qDM8ZATb3rN06uLZGQEztuvtpmx4NVeZdN/+QNWf//qcg5l//uSROUIAppJ29GLOvRUaUt5MWdfjRkpWGw9S8F0JWtdiJV4Xf0xYAAhTWAjd5WIsrDdxsdefop+GwNqbnJvn9m68RiXI1Ys/zUlx3B+WWNbv3WnyWNWs961ydr8/bdhKPKizHoXNfqxQ+CHH2Q1fZdlHlMyHmoj+9MTKxLf9fKoeP6m6LGUjSZwL6MAdBhg6U4xErNUXkgue/JDvfAR5DVJuPf5kijsDsVlt615+iwYYHcmz9azFo8fot1LeypHSwjBwPRyp3rTozDc0kSap6n6L90HxYaeXFt9Du/qJYwccODUy9P6nKNTnJx1yexZcTSQQAATnz4GWDJDqB52gyf7Nl4mfgcXstrtEnVD9De/m/k6/SCtX/m39piyxvH/pNB1/9cM5QXuoHV+8X/8iyh8xTbDbWd4S6hWMDkUbSbubaI+b0+ru+50///9bHHZkDsg3IXhqDkBRBBScso/ztYXZqoTKcff5HjmEVqxFJpLulP8QiMUGd8nPKQcBn52Tu2CTUu/KlhYWf7J00uUCMRixsoo9u9/xOQmu3PSv8sOuv/7kkTtDkL8S9YbD1LwX6k6w2MFXg1xL1hHvOvRlSZrHYeheHN//dSh5cpznnj0SnEgAAEAik5a2hDy4k12yxfm+tAKVfC+DwvOMi8bkiaB/yIVfWOkVbco962ddDKFFVFAYvdHe9qoEDDk1VdvorOEEK5k1qq975DMgykn/+w3FiFRb89SkAAhF5RsIK6acYyJyVOfVjVjfCiHP5n6km/GwKSThWG86//GwBHVTS+mXlWdykU6lA4ljMRDp3rxSPC+TS/K+PQSoCdKyosKZZ3eyi3scL5ASe7dT/zp4jCbl055z/rMTropp//9ya49Cj2+47MniKQACU3GVgBa9x67/R+/It2s2wAPmatLPdy3ufebNP/6ke2xr4XMWHEGEppYlPjOlVjXro1x9jmU4uX/KfOFQXMLvY9XRKWdFNQkWLOdpIMzd5pVDGIDzzZ3P/mF6CMx5+dBEmkAERgEE3Lmjg7D1CN3PRRrNamel/JY+FLVDNnNlQ5v/d+HBtPLn0YcUIpFkv//Xks/KXefVE3oQDZpJ2HWPr0+oqLETztJtv7/+5JE5AiCu0tZOes69FUpayo9Al6N9S1SbD2rwY+kq12HnXrHhQ40aKf//uYNh8h83/u3nHkmAJbEJSCSSasAofKEo3PYwpNBF6jF5ENTOv1soe+9WXPjTqh+caY9Tf/SqAyEk0mql4uHapilYJzDncp4iL+nh/gWQda8LE23//TC5goPUP6uUOkNXoywPABAIKUluGU9RcEhyPgnivOFTeolyjmh5NEsRD6v4pjKe77V1A8D8QiqlUx9URu/64NJGVGt/c/pX0A8YFw2OH5Er//8VdLTUq1CNd1f1ZbFUSKwYl3///7oUVJDviINlD4BBEBAABBlESPqhoJrC2Na0jq9pYKekICzSV0LvhSDZvhCWV6Bjjdf84Ux+XPXguscKJhQbj6Tl6sNgIBlkcbjXLDbG/KR4oMkTd2T/5xkvS5iHbdjluapFqX/LBQeCH+XWgUYRQpTlvZQ3RiOJ8kYbgh4REiyzNXVjix6bW6aYto3FT93r7Qe2aluAXrALiWDgUDYb/1tvR6L+/x+VKu28QEAQ5hQtyX/oY5BQqu7dK/K//uSROMAAthXWlGLO3RX6BuNMQhdjG0rYOetC9F9n+rdhh1wUUAZxGpyJU7/4jOhkM+lv0O11xgmCfSAkAAlOSGRU7ES9EpmI5SV43SzCVuF2B1mGio4YiQqulLEcvPxLiDyTC5wwxGX2Z/M//zfPEa9VoISqO8BCotWMoYUJErt/OodSMHIPfrJ+wYokGckc9Cf9DBHn0VUdsiIGL0FMOuAiUtAEtybcSrWywus2NiYSGSinyGGYcNHjR9V3MT/O02a3p/T3zyUUU//6k3BNRBDn10IxGWjysWTY86KZm+rpZG7Pb51shGDi4SK/SVBY9rDYsDKcxDSct0hSgleTWj0xPNABqoBUNi7TSLYpdQbhKZLcuTPMMqFK6jZWZZ/9WLT37/lOO/hkCpS1DRonzfxxNjSGS/15//jGIcJgMGA4nqEQPM9J71AWgAFeISKKlgFBCDR2FDaf3UPcgckNKjGzcl4etQ165DOUN7M0YW4wUD8YijzL+P/vnTni0x5vvsiBOLw9n/88aDvkW/3t4G2tVHx3f3CwlxTC9CotJwhkP/7kkTnAAM5VlrRjCt0ZorK92EibspZMW9EoEvRWJ+taMQhckwSsQNOERj0SkFCloDA8PH09CSASi5bHh0T/LQqWLlW/Y1mFfLmT4hnjkPdUOcqWq3MTDnSk5kN/OnJr+JxjMt/MWjTN6Dqt6qxVF92tES/0b4iDHIq/F92QsYSchSnsQFKkoiE7ljER4dPdTxwul0/VyxcwhLjnQZZQAgrAKLjtzjoTMfJhAnJ3WNsmlsyk/jm+eZCxt6jagXnxJ9BDTn9PlnyxRrPgeFoSw3R0Hcv/mOf3XXMv9VKUSFAoEEywozzZHmRKphU/E4ZEZk0C5I3HIq005uuCwSZnBdlIKVfDH9EeKVX6vktTVbZWDIpVGjkDw3GjodGjLrshVZt9PbMhmDorSCxY9ZFHkYucNCzw6FREA16dc7cKEiAlUQduT1tcJYRAABTcpdAbJeYIzDjohvcNumxAHOPhpy62jmIjwnB1exi+rf7VuVrNfDOkL5lyIsJDqq9QkclwuikEpiyGkz66BThXQ/Pp06CXTKmRm8T//jVv//+nTUkKh3/+5JE6oADRlVd0GZC/mjqexdhaF6KaP1zQyBrkVeVMDRllTYRU0FyxBYFUlIpy1chwti6XUezyaV9AFt1vF8RdmBCjVaI3xXEuvbWpZIn1CzE1gjpq2rwQGroEFo65nctoZ/905TL84T5G2fhqRHmHCZbNf/JkQwafTvpuYkHASTFtAvKBYfFXzgAEpOTF4fXQiXj8asNBEDWRnnGipFOOHqk5afumVK3w5UCRdnkHcnqrVbSzLIE4vbu2mxsyBxsduMZmaG6WHlKmuIG53rFqzmoxSpdRTRC6M/3MrcHDY5b/Vf/////+LqtZVuAyAEMXAkEAApJuZdFIilu0dYVMOigwEqctUYaVQWES2CRKKRJNi3qhDq+RGSL5ybe+RtCrKXsKLUmp28T2vMRW2Rd1dKjStwhs+PU+7qpFaRuF3VPru4n//+7+mSv/mOf/mnhpS6e9AdIqgIUBIAScuwM7tL4IX1wGC3CcfZYHlEXtbWxVJBlOeQEgC57xC+/31EwbqP/5ublox4lSD0K7O0yC2KdDlKd9aEdRuqr/tIv6IKK//uSROwEAvZXWbmIG3Zhpxs6PeNczO1fZGYtDdmXLGxo9CG6b//zoyuT/M+jsFSYGkRSCk3dsCP0a+OI7Xtp1oMalyrCl5QkQuQyDLuctURkfo3xT2MQwcy7buylelIkOQp0BXaEBItLWI2nhfxUORXB8wYsouU/7jyIQKrf/yihlvxrACJTkKbA1rxeaXLpXABEjCL2ytkTsiOn2I2MD6eagjGxnRAPw/nGMH/1qVupEic79NF+/8dIWEbeHoioVt/cM71M/dge7tDxRX9mVhJtEqxWIv////NAeRUsnL//SwiOBBYICTcoOjInE4JorZwOjUAJ/ZTyAsgD3IjkaiKRtI5z0QYWmWj6sdn/a82ozduGM+i5REE1UmLIHHCMqoOTvTABRG4p1MCAQY8VmccX+ALDy0VkKDvxr/8SQ0FXhP/sx3zeGVAtAQASk5dQ8H7g5RXdWEp2Hv6bDbYzZHxyKOED7ucbdAxCAbA7viWTPfp7pbpftjO2/NaSuwdj/0pNiv8kRj+HaGMzTI6AV1z9KBxIaIYzt/n3//aOAlCppf/7kkTkAAKuVtrRiBN2VEerajDiXMw9X2JmJG3ZjxyrzJWNcz//8MOjhxD4kwAgAAAqYHgtuW3TvdLOPQzXEznMwVFrNjowRYjmDo00weQyoTERSx5RdOX1ymJNAYinrasTi6y4CEIvsMIwISmxeKM4f1ycd8ihhxy9IRT//MhQUsTBqxNTKu//GIDMAggACS5aVhfCVV0NMEgSgqmPnPxhcgwR1wUWk317ZmYYymXXYtrSuuXEihGiAhzOw7EIzn0m0WFa1PMK/o609AAcjBgrboROFKkc192ntpkGCQq4O/FgZfCpgCC3gUiBACoCKbupQRE7G0MYKBZgAa8Ji5hZPjQgxwoOFm6ngSNwrLl4zdG03oRGZ28w3p8/+QzTvZ+/NKq5v3tJEM+VNazx+zNMo5MvKTmv2aUeTj3y3UDjno1gsJUVhQsHeGkZBAQAmpbJhNMS2iXxYIiSYSWbmD0RkejqwcGjhcydXGgaXWjPcVyP9+DoP037gMGRzUw6k3ExfTXHF/zIy73ZoVf7SJlirMfuFHjgTFK5ghqiDNewfnf/+5JE6wADCFdaueYbdl/K+zc8o2/LzQtk5jBrkX6iLOiEGXIAjlgsT58SNOHwPzHkwtOkmknfJ40bFPVqlhB8vUWILruOQ4cQkLJcDQF0REFDG696u7zzYHRobEKyVtK8vHPfyPmea+9DOD26e+9bZKHT11Uy4SRT7vNLYv8vcUuew6Xefh3+YFJY9jWLd9AjgUosXP8z4AgAQElMIhiYpM05IUFz8iGcoHzKW595W7NZL5RafiLGr2fhPP+e3b3GcN/2VmrdCFZT12oY1UORXr1U0/Iezva8+PIyu0h0qqa2sLvlIxzoEBQ50KJj2NrAMBBZAAQxY4F5IG3JxH3Ng216EwuqTCdEGizjE+xnL7qTWc+9E+f+nuVfb2EEpwRWOOKRCn5aE5uCABhgAABf+AAeNlTV4R6aZqcLLfp9yo5vlzI5+WXtu9qVgAAMzIIAxJJEkAgkGVgggrIcKBMiJi7HfqwbO+C8EG8jmrNMvIiS55I47nYbLFBKlKm/WEKQAYIpPVNGOgAwwYYc7kUOoAgeUT0fRt+v/Yns9+pdOVl9//uSROqAAxtD21EoQuZnyzuqIQhvywVDaOSkq8F9p60wlY19VOd+EMt1kisiQYAIAAAAACm5JjLcTJpVOMznUxL7xCSUyXuZV4qY5RWehTeWSyMh9v5Fhr1/lX8Y+Z29xrfcvK3TsPxN//+VuM5zXm3pl7D09l1078bkWx6dStV08Z7zxfRzc/5r/80YfSlmizD+hIYCCAAApz3K4f7LB1drWmEZIIcW6J9BjayQoN4abU5cMCkDa3Kebq6SrGrfZhrGPZJHhhFlbzQ0LO7NJJyhnw9j+BN/6XEfe0Dgfauj/5+//+S+d/egkJpqIEfs4RABKe8IjtmD0APFUDMgX3wKqXTTbCw7aLQcMl5oKGrVrDGRFNfWhD18GlJA7o1m3kcqF7slGpd30Y7psGe3oiIF81oeIeZEq/JxZ6a4VtrHItfheEkbiJf3CBQUkkpuXYXLcY/CNka/DCs9LE8+vsHzMb7CSyBlrVjRj6Y3zn/aErdx3VoSk11YcvKVts7qpjRIeogrOVV18GeNVi3sikD7CqooOi03Y9HeVrzr5WupWf/7kmToAALjXt5pIxN+ZcnbTTDGXgt0eWlHmMlJaJytHJQJcarcZb6LdHkZU1HUgBFqQSlL+lEsDtl/PXjuwcAI/CiofDh4u+JDFjoYkrbYtfCPPwqqQqobVRplfhCb0s49SMcZVbpzdas47sKWkBdnZGVmVLjC7kx/qRbNXsP8+Cbc3h/iyO5I4SNLdKkQAGIACSU3ahtMzJI5ztRws0LBeoLEqh16LqaBJqC2ZTycjPE6IhY8n17/qz6OHrsKorKMMJIIC080hkVimQdO6lc10fNzqqm6+rNLqFM69Ske6Gemv7KKZBmvz3/sJmnjov6hTgAgQACk7vMERI1FMZbYm5jVDZA1fK6hyVKZjub2ykJp7nJps9Xn/lPO1UY9IuMkcSJOMqzU9hfjbk0MyujH4i4j1WJ+V1EHwWrKZHxOdgstsjP9fShdZD/E77LyoasUZLIcP/iSkknabZkLt+n4hmJj2mQ5uaQ25oHmbW+96sHmFzJ62sr2sIOor4Xr70GZV/LXcLHjmilaZqklEpncyiDWrflfSnieAqItf/8wne7/+5JE6wADGVtb0Ykrdl9qG0oxA14MjS1nR6SryYMobOmFjXj1SR/8+agZX0cRVhrArw6AaqW2Uk0knaH3RplBbmKSGf9GTq0yZlff9tg/e955hu0fu521NUVjt2fOXIFt1NNu9tf+PVtTS3hm+QdKzrhqAy2MMfp+mBmhaZ/H/wPAJg0zvreQvj7/49b5g4++JKKMdZE7Re8tcj3ADNh64kWFaROInPwohPe5K72+n6CCCkfK1Y//njKHO1x9f9p1JYfJFntF1bTeMWznab/uuI9xhYig4HYmD8QIeSx4hCxQkLC2kCo7iZhRi9PF8VzPPjZf//5d54qORg2wASU5fDGqrfcxoqCIxGW2gC19BI4q9XikC9Vb1Nibqar8v3wzuIU/wueXApGDueanCtbQivSLHzusKHSUXs8NTW9Zhy0R6Yjmbn2Edzv/0grAaB7ncn0ClFoM8cxACFUggIJK0xhLj9nRIQymL3IDplmJHavzc40QAkui0/jv5hzgmu4t6u05iHWjHWz0pZC7OxKbt9uiPZu381BgOhJGQBoxF8YD//uSROYAAulLXtErQvxbJkvdJMZdzcl5e0MhDfF6qaxNhY16AYjM0YjcbKF6KVZTerXUqfr7qp/srG6nEpxChrhj/bESWoAkEFSYGijdNttG2xEhAdPJtQ7yPxcY7osHFRFdvxKtcay71Nxm3356Fcjy4eSd1R0DtqsY1qoYGKK3Qs//5qAsGknfvOzn//KZCxRGrn9AVDoABRkkrV0fxfQbOF/2PZbGRb9uROkH9ooINmnxzNyz9w+incekmjbnYXVnSRDMRCmQIzzlS86HKyaERz29/oPFh4CoKPsySsxX/6OgsDmBMNpAQKyxV2hmkIIVgS3J+JQ5UxO3q+zW5U28DWrYbylbbZdFkKudHDvknXEue2Mx4wZb7dTr60p20RjtrbbVvut5a8wt7apsw+LfW3LfJ7W33//2QpCgXBGUBIE3+pCyr/qVACAACY7mxuIPL8Hg8kUukdU8GBCnDxy2WN9Gpsa/LQrIty7rMon7eRxuHaQ/XF7f/cjhChXNS2uVmrZ7MRCEViMH2pd+yo53YeCRpUc6g4KVVFgmKGF8jf/7kkTiAAMsWFs4yFN2VGlbeiUDX4sVL2hmLKvRYx6tKPWZcPsKrQxW/7qZn9zIYxnYWPMAEAEEvjgLRYmlJ5aF8sHlUgV37+WWTr3e+VUvWXyvvIvy9fR02veFnG92ok4UW2LBgjM0goxTKVnVWu7EdH3cpJPdiupUFiSJZ1flfewtU/9nS3/QpQg46zqJWm5S2xAAaIBKTt1LBBj18DeN3Rq6IJbIglIjgGifKlo8GoSQ0HHUt/xyODIU7mZlOt3haEVmeZT5hpDpOOXU6JosRM4WyaX7spCKo9/9Xahf/VRacWIw46Ek2Ml9BzpURv/SgAAEpSBrF1VzhNMwyMr7vQdf/CmleZr1tN24IWXyyyJZZRP/fGMXnZmVlR1XETHmqq2Qm6iAsBSOchKuxI5VEjSrdVb7bDw0nojihDCMqzK539LGQYUwdyPIqgSAABO4UNBpevcRzvEyeK/j9azYpbbld3UFC6YObfWA1WD5bL0nL/8wu7Y2ktbMqm7S2Bmcz9XkTEvBkUQzUd0Bz1Q4h2V6vux0KgMYAUEVv2R1d6n/+5JE6wADQVvYuWsrdl7piuc94l5L3VdrRiir2WkmLJzzFXrdX+cW4c8OZVa35kFAElPcPAWB1LDgrHPCF1b6gU/q0N093Z66d/0tppcpSovYdbTNezaQYwDRURJtXj/7moYyrma1SbibmalIrWfgbddY+Dx6tMVP/KLAwePYbPwVkrRt3jf/RMWEGW/3TxI4EABJuW4VbhE1NaCQyZe2d4cQi75hjWA6HH1nc1tld393z7Kebs/uYoaljrNZx7Do5+qiLthosPDZHL3Wzwl2obWf/+5qO5RTUpJr4dUeGWZd3Zm/2OSRxAP98CigAABBV/gAE5YZom4zeXqjfAArStiFVR9qX4vq9TWvb2hJUUsRqdv2mqlIcGCBXZCKsxHFTspmKu5auyL0d4iyvRd3xaik/Rjqz2cXVLFuCwy34NBQyFBuInoitQACC4OXhePrCtcT2DU7WWqXGaEaxfF63yNPeG/WLK1bIJVxw3a/zb732pp+nC9v0n8VF7jDBH4raatnb5pmSf+vP0k4u+vr+9e7SwWSv8+sc0ME6zFHR3/x//uSROmIwwtU2DnsEvBgR8sDPYhcS8UxaUetC9FmnqvM9hVwT6qLLf4TRRxfIAIAAAATNaYFcZ9OTVvVCszssl4enLKuguCet9TQHrNBa8TZkhHiqHFdqO+9sN66rnMWMu4c5eO3bWeaJxP3XVjRvj1RpCPOZ+Xn9M6/OS/343v1jXKDb/83If20ocsfDfAZVvqMjwmHwgEEAJScv02q4sipYM8R1K2Vx3NiKt8D6Q9T09xYSXPa9v8T76LkxfVtve1zNt8XL1F9yN5bZHcnJzy/VIT7KRFfqlGptFWu7/tPatD4R/////yz/SI6oaHlxEr9eEHFuPDqKarbbbbtvTEx0vGaa4Ai1jbF5GGzTvUUiWErK5IkV7hbfuqgZ/60zV32VF7u3On/TqyLTUz6LIwfnueFrj7/+57x6nTelRQ6bYVUs0cIgXf2O2FhIEg60BBhBAILcXhD6nVUlMBURhIk7yoKmh43cfqAqdmmtm6g5X1zX82VNTXsrLHDsuf23XLrpqkAiLkICKdWd1ZgQAIutfPVJUr/ep7nAB0ZlI5Xov/7kkTrgAMUTdgZ70L2aMiKymHmXAwpd21GLG3ZbSIvtGQhdp3u7lMrfqd//3oHU30QpXfmQGpIAiAAAlQSUrFSMtg2n+SSeTQNAQOWbqxocmurZWbjLR22vN27atHLe+HCn1XGvrP92Jxgx+dVZGOZHMQZqNeVtTSgJwlj9TdWVxksv1D9pkQEjvuubRS/5zuxwgyUyspFMiTpCUp1ACSLe2Ah6PQ4nEoBSsGOFIjyOaBjWOghHk7fAGivIZ2cVRqIKqrEXpVGjSsAwKMPp4g/X/+NTKHiAzKjG0Howkv/9iP//r4kUxDCxn9RRmgAgEp3cUBvLV8y6hoJZVEYO22qHpMvTWzvbyJqtrZnrSfPVf/z8/HskRyGet/13c3tebdw2Z4nxcfUzH8W7Nvw3/CqUiVf33sYZ5MJ3NGCHGg0aPB8N/uQQAACUlJIkkAue8ghqWYBKQENnlPhSL0nXnjx/N5go/J2JiV+LVtnNL2zb2j4lt8Z0c09JNVEQqNUJSLwkNJiUMCHn+4ZJiGuKX+5x+080vLFX//3Uwkf/rradwL/+5JE5oADD13YmYsTdGRpmuph4l7KUWV5QYit+WCerBz3mXCjjqmeE2AM+QeUAkk7hwIpbNOoBqg/xTEZtH1SMkx/VCpmy7tjVGWmUXO+b2vedSSp206pcWUqzu3RjK+kVnKYyma7vRmQYxBgun0Ih1sInYVDwUUpDshFcxBp+iHMp/iQt94kU2r3HI2wQlKNDQJCmZjQoahCBRmgSrNSmJ2WRFC1CMIQlCv///eWJKJIWuyi94IwFadBVm1VGxA5FQP2KZmYjZp1I+RXUjO1qRwtCR1/6KFFL3Y6UXEw5AHGKNCAABLgwAim1zdYQs3D1AFl56nvn698bQ5o3feK1ay/tGG1z1/Jm2r3vDguvfOwZTOxETnPRNC97Faexqtscm0cL377OhsEMcYROryE5zL9rrIrooGYXHx7fpDVUNAAAFJS5stl2ed4aiugLlrdq2Do9ZVpQSqoGHKHz5aqw5kl5rokHaUdMTd39Nv+wGb/9BFIpMorXP96FiREbXOsiYIk7mRMKGBODdo/IJIxaVz9MhvqsGAwCMD3qdMi0Lvl//uSRO0GAyRL2DmPQvRgqps3MWVeyrkrZ0Sgq9ltJuvct4l7AZQA4G8hJJy5NDBjWnUZZJDgdlzAXIkqpTEvGJ5EbOZCJv+fPygc8EEp3u26HZCCUEKlOF/pAYevkTho3zozjk5uBAIws0MAeEXuHMjChAgwnNA9pAotKm9hrBgyjMYHmKeARIKCtTFpT/zCigcBIAAJU/kNhIjfgQBLc5cgB4VwFSIR5v1hKa+KsV4OjXXV+63c0aKD0bK/qrBXPoM1rirP2fS2qGpPdnRGRyoj6qrRCNXRT5jIR10M1TGvkdBH5ARuV/OfBHfBV8KFgEkpSJggJYJoEIfZxGmP6uPAqWIiynVKn3IP4XzdbXHt98+xNpGpBy/tgXAgD5UPe+8OhMMVlIytR0eotjMV+ylKlDR6lKRp2ITZdMzKVnhStwoss4ewQgk5YEUEgUASU1LqmcpqcBmRuLiO+BwnakbhxA8uqODLiS5ynqHhimQ/zJgQUdvtg/q2nIzuRSK1AxWq7sOZlMdSEGey6JyuZ/ZZXnejEFZ7Vf7uhfxk+/smtv/7kETwhAM1V9pRiBt2aqsbRyTDbou9UWNGLEvJbaZrzJWJerI4J9IqACSUpeD6w49qAIH5vHAGdKCVyxfl9XHaPc87kutF3f0pPfM9MsSEbBK5xRsxf0UrmPVOzvE1aM7jq/u0SliJQak6q0un7fNaVs8vCVkybhdxBriwAOYtKlH0nVk0NNRPJQAUk7bFedmlEgUJiZMSh+QhJTXNF1FiIDofdVdRUel/+L+vnVe6a4k8tw45QklKWDZRpiXhXh14pYtJv2QZUcf93743b57lR8t41C68yx3N//IpFffwkE3IrcqoMDAM/SQCCE62l+T6duRBtkqcqIzg38VE0F61wxtPl6lhr2yEDYGg9QRLTDNnsmW1TlqqFG1yV8cysKK8fFkrRalrFszDmnGmFBQUREIYVCYobzf1P+sGQuMcQXJHUb6M678jeuradRyipSlHKkjQQABTlvtEXvHyGh0ctgS1AxDL8KlE7HSjVsgaxf13T37XxKEJO05qH90DTcRu1d7UlvA/0VHuWtaaRII9wnxaxUjpZTOG2+Okots0CP/7kkTpgILPWFvRKBN0X8frByWIXIxZN29ErQvRnywrjPYVujRGBkfNz/zNG+b12/LJdpbf5JSoWgSW5PlPJ0PDYPnjT7ADwpktwykWaYnWk+IjsNafrTuxETipaZOIQmGUIRW2LUnMyPlIHwyzHdRCopHdT7DVW0ODukhnpw/XX//96Lm3ghxkREAngUSiAuIo1lhDAACU5cPAwDZhBIudNdw5VUEGrxbtddbweWVNwXNV/UNVP/ULlAAy3lbHPUsq3Wv8oqHlHRdHR7FnQ4593PWvsp7bUPITR1iCDr4VBIjLI5UsGkg5KsyQqaw8TBAAAknLxYFE3Aw8FYH2zgYzoUUZMcyjh7+I4woNKGH5m9xnVm6PuECqQ9gtPkdjhJncj3S73V0BelknMS7Ca9nKZHE1YrihdibKje//1arC+FP+SbWkRJmUEkpK2DhmEAbhcXVCoXkfbF513XJKfI2v+Dt2f/miSecrP006xZ/T9HRUFrmIQOEGKcYmMIPjxhGEDjBExVYQMfUXO7O9ktX/7tYCH/uMAo1B7B45Qwu0J5j/+5JE5gQDAj7b0SlC5l2Ku2ogw16LgP9nRKzrkVkoLFyVFXvIsiABJJUtkC25BGDpucjI4zNy2/zbopvuOWEp8dkUdjf/5hM0mVndP399JjvjURMTylGYhCGqObtXJOaf6EbQlWEyv9ZWosEkQhT6c/+O/0hxX/+f1SREevrHRhcAN/kNiIACk5r1RGYcILICbCuCxbDD+rJnV6VawRusjyk82zjP2d30sm8RPqTn53BhfTdXikqoTZVisfVRpXU2R8snM9VUBxTorWyQO5WjFM/boslRfxP/9EBeBDjAS7AhkAAACUm9uTvHED9IVnpwFZzlUvXnOxJIxhfqxItq/ic82dztTYLsyzxmLmpMJkzSlGuxWdRRDCp0RSaMIkQuIvUxCojkZ1EGOY7IHiodRY6Hm/+rHXAz/8nMjOcwscg5xALVgEAAgFN3CUiDdZXiofFlagJ8JhmjI2FZPgMvuDyvrmryPXZYK45muLDmVN2/2d2mflwW2kOHEbkgQ2WiBO5cIzbjmxbQIYfwSvzCDUtcF1//+KdvjcfTsgQkklFw//uSZO0AAuFRXVBmKv5g6tuKJMNvy5j9ZuSlC5mJqqzolJV7abFMfqBPEJZalctEcp6JY873lLOWCcbLJiWxLnor1qFrHUccp1BBXBCxTnqp8azZzIj2f2CLoqBhjrshsUAgoEJtLl83W1Si1/91HGHQS8AFwfMFMv6CBzNqFVAAEAQSlJvwKRZCnG805oOBAFAlAUM3OtEkUGClALg+PH+iRI9nyRfqKm3YwUZ73v/ct2hE3d3ZHQcqXCJcIsdSePVpcqqzCCjDB0I6U4+Kiuia9Ii0RDLWUwgogxT0RTBovDtMCgR3JenNBpptgpYwUP3Ugkop25EA4aYHFhWcZJwOapqSDiNEGlxjggCAYfZ7vAoVxl5yORyzXDUtvHbzCQIUKDM4yEFQmrr/Jn04LbqJOFnl0/d35JOnob9tVXd3Np4sW4vMQBi9gl6eHAC0VhDYsIIlA0ePHA3EKmF0QBKTcty663r6OR2D0dhyQzCV6JhKknauZ2SSmX60augk9Rg2pycqsbMHGRwggyc/JIa084gliKrk9QMgtQNHpMwg2P/7kkTtgILAPNrRaBrmYKf69zGDXI5xbW1EIQ3ZpC5sTLQNu+SdBgX0HOuQLqcFg8z3FYbnCkrzl5cAB7vwn1pQUIAUnLv/BUbcEQ5Is4TMZQYWg7FHY6BjQRlDzrmfRi0NWrGvNRHEjN/D8j1Uv3prSy2Kfr/CmdJ2hqGb3OSnHJqRZ9phIQZ7xrF6RlQupYJo1Ts91JTvJu/XYOglKaTIfl0CaEVGS0HdWKyPooLvdvmitd/1gjjBQJAcecwq6IKrmc8vyuzKpptL6jDqNYXBsagaDR1VDAP+hI0EkFhYcFHalJsQBA0pxx4UNVEjq1SkpBKSclmbpmbqQhoUxmCZBknrjh4fjcOBbNCGtq/24Qo+7QtJ+YHGm6sbXj2o8h10FmUpSodb9Kxy8yWOzE243iNxNCJeXGqKuoDRh14opCirOc0hmiCik5dGeJ7Eu6lA+vjaaTj6tlmcMHqVKlB+Uq04cE6ffMZmdAfBJSHe6uJh6od/x88ns//TRMPxdkVx/E1Mzc23//UKhc8LH/c2tzXKrEx94/7WMVzf/QUV4ln/+5Jk4YEDCDVd0YYa5ltJi4oZA15KmK13JKCpkVoirmiUFXIARABJTqvAtq5W2N/afrHtCA3zBdmDI1zRXyu7nNzZXUZ1EO89a9L2bnYmf9OF/z89QrG89mpWNEOyf0pfon//jcBsI6Rgs8qw8IgqK+LGoTAb0+iGiACipDtAwHojI5nGypDpjP4wwBzlhT3bPF2i1nriGL+lcvggma29O+b06b2ets7PgIkW2iL0tY2ja/mZqLIe9ripZoFhQctmzdzLdVN1H/Nc3LSeRdrX/HzXH/vfxNnoaqw2oxPlTDvAiw8AASVISFNlpqci7Gs1b5HSVIDBsJZFLoCbQ4vr5qsy5FN4SCWIyHM0dtOsx9N7WmXJvkwVYWxmRdQnLLQjMIxiIJFNl9JmkElHLvYyIQZGr/zyQR0//P+Kpf+5/wQcL9lELvRpU8EX8rUAE/uHZ8Hspg4vqnay5s96mgdl5fZPG5BkD/St3brTLfpb0BstRag6Dfp7t27cbPS+tkBRU5uXpdL5znjgzBEiQ5+e+49GX9rOdjy898uHi8XGNkuv//uSROyMgthN2xmKQvZVR+snPWNcjV1TYmexC9GhKetNhg16mCn+vSy4dLxMMEf+s8o9r1gR2p0v5JQABKUklMQ6eBZM/tyAsqO7BocBdwVKXtnZ973THqnZ7z/OX/5yv5schv61EHuarEOtRJxBxHorEDGYSQpmt2uw6Kg4otlIrmJOevcu51q/26b/G+iGdlbnnEyvFAAGXPoYIourx6T5rVabq4v1YJ2swsTS95KzvvNKSpN6iwvunzmXLAccb//1+v5HotDu/5hIVj5LRsxT0FBx+q/MQ9ULntREaNzl+r9DJpIdX+uai/Wr7ueb/6FhzvXIglKEpNNttOax4r8WSWd3qCIN4ipbl7qpu2UuyFqz4VAlmODEU8bO1MSfWvoch6TrXQ90CBTtTE2kTUY13Oc4xs00xGRW52qiowl+9d6vn1+OjWugwTLZYIoAAlTeIiyHkicUVLdi9y1F6aSrAvOdIo8S4eHcXS+Lw75wNsjy6O3njpcPQ5QbQ8Ocl74uiWDxrXf1EBwHRdP5yKYJB+q/KRxDTK1Qw+QNzv8UGP/7kkTpjANfRtYTGGrgXCpbA2ElXovlVWJnvOvBYiZvdJQdfnDpM53+Ya5h1H/UwwxlNO/Mbc831Tq8uCSkna8I0h8tSGrytekF2JBzy7Xdot60pnW57pif1VFo2r1pqkiSnt8btalN/Nyn0cEl7gBHNcGlKCyK4Jz1N7hleBEe6H9rojkI/lEkYp/7Vez0DdFeHhjfuFdkg0QABIIKiYTSlBoubjRSxHGXyOUymvzsrSu7QpvfzmVZ3FG2hAyWav7W9Yfn+0ciPa20vlOrYoXCWbmOh2YUHipXV056MPkjmdfeSOU83X5zhQuRLI/+eQq/9moz/z25I71N5UvUBEkyKpYcA8YQdouvO9Iwq5l7WWVJStNueTelEqfu/3L/ENp13xADEyKpZqCgcZ9LnLXDiTVdeSjIHWnPVNUKy3dSdBwqQRHhz9EqxjPQvQpmPEW4lDcAAAnfwnTO3y8rJEXHk0miMneRdKQSMU2PKSN+qGk+OpQAahin754/feR75T4PF6pP/P/L/IpJTyf/+b//uEIgLe7ea0/19GLnGJn1fGr/+5JE6IgDVVtXGw07cF3KSwNh4l6MkWlpRjDt+VgnLaSVlX6nltx36uc5n/0enRanmT1OUn+O8wuY/7srqWAKLe+8ItF2SX4pE5LJ6f7Qjr+fUuf3+KeTyo34pLjdN0XpvKp/NMYQCI+NLkKXOrMszxErboZSohImCh3uZvVRYxx/RuY4sfUapBEGgfCL7oKPvg6IiR7v5AIEgkqSoTilWrEno5TPoznHQ59hyrnun8WNTEEwheZde2b/DTeh2Acw02jHvet5P8LEWJjfxfP/6lDvTomxwwGb/pDjyb/DFfKY/5pEX+vsD8eo/yK/3fR4j8HyoDhTs0C8LrtzzPISRpmjAWOnkCqGQapnD8SmN1btqM8FP5of5ZC9PdG/AENfg6A/VUblmRHKpBz/+QyAxmbf4uKHSNXyFiJtE8/Iqc3HLjWO30fH3rUAAAFRsRcNZExiWsUMZ1G8X89hhC2QEVICWiiWBLhdkFLCJFkhXwXlFSiqVNJy2gMkJgGXnUy8qIahXyLFd+zepgJJVrIiTTQfuLf9ncwwaH2a/HyLXOd///uSROYEY0RbVhsPO3BZxwrzYeVcC4VlYue8TdFUqayo9ZV6zZ0x1/80q+ur6vKD30f8Y/Il1Lz3HgEAAElSGECNlsSy0mD2RBixVNHBGUg0xo1b0UilqtUjfd/Bo9g4xiBbUh1vt139VvXX+zBp7j9taLQ7R5dqhw0/2Mk2IH/81DFOsec2ceg+eWYxPM6HG6GNPO5Vir6kpvl0AqAJBV3bw5lVewYY9sLVH228jaxCWrW05G7FmYrwkMMml4cGBJTxPlODpFZX/EDVb/0dCw47RVpogQG+3xsKyj/7noeVHzk7XqqmMz9uaTHDR9n/1Y0g//U9xziLU7LD3GQCSm7V2EGJ9LGa11FvZs4Yh2FJyamjNiVRYnThTypkUdRfzNFDSRSZFDmglm9TUZKVF5utUS9RwJyv+5hcMIVLx0tPvKHsrHPo2pWXPPt/qx32ldannl+kjxIhAEIQABKX+giC7eYJQkkJpHarRBT3AnlxTok0fS8YqWkCODLyA6a6C7GxGES2p0k+odhGKDdb+4gCiz+9YwwRIT/LKIIi1b6i9f/7kkTrAINwXFYbEjt0YinK1z3nXow1N17nvOvBbCcsTPadehC/9x4ioqv/VVJ/q6iJzfo079v8jRggpEklEAuVKRbdeezitakwD85o3Pr2qsy++V2qI/FqSW3aZcW9fxhN2+1w+Bt0OdmRGnDfvvWLG/2UxhABxVP6IIkdH/UxSTJ++sz+1nU5IMKP0kSLYRQAANt2Ae1ttluEr4GQJKweyy6gTL+0sdIth6OkN2MmSZHsXgjAej8OgPnx2Yt5yO0M4Hecy+cLpezg6g6IdghvnPxHBtEJ8rKx8OnAXH/8ycjPSnWxxpv/QWjJT+nNYn/1uYy/8q9f/OLQyAAAACasyObUl2Yv48rxqcS6ilUAhVhANV78y6BvpZRANq/LaehUsl1yN0NFeuXLr9f9I/dPSf92jpKe9f/6YaHccHg+M+MHj/n3eEgkK/85LgZqV983/UYInGu35dTO3+rjjqT/0EFvQgACUpT5ArPl0uxHiZnQlJm5tIYMoLg+YFqjxcFmLeVucGBHMZFRNPMW48EZOCLjBk7OHz5R1HCmOhL/+o3/+5JE44AC91tY0e0rcFdJy2o9JV+NRWlSTEVNyaWp6t2MFXhAareZWOqBAwe/2ONZhvu/xwyTO/8dof/+7f/co3/V6f1yrYDFP00k0nM4MUkisvqXyAAVRODjmG2/fA+Q+nGoLs9iphkYeX/V5K/0Hxf1fxgeEA9+LXSIBg3/51HKRTv0IQeif6sYQERrfU3Sdvq60HCR71ankxCnkJBJBUweOnvey0mgyQH5zlogP47nsKjVfNF2C+m4+vpnBumuSxKOyXf1/5LHwhrZ99x4kYwGb1rGi4DFDv+ww5RcUPv9SO//WMVCf3JkZP/Rbf9UIX+2fFQGgApNUTA11mFiw9jdeybedgC8M+KkeMFoUTF2LBsbDRN2IgcZkHUassjCkSDqdStq7Dc5tEc2jBAYEYI/SrnKHgweRvoxpp5EJ0Q45+ePjxYp/6qaa//6M/0fH3J//Ui9IBAAAElN6wv21l0hzXi8TcSouqBKJqaMkZlhaxVYFgIionX6STsCpDKi7mtdexFFoPRlouv9hAV+nUw0XMtfoZRYwHQv0sMOpG/V//uSRN2AAwVaVpntO3JTaau6GQVfi1ltb0esrfGDqivdiB16Zyo6P2W8yCS//y3/mc3+Z3UcJMDiCoHCAkpiNpJplOCQTXrzXe+CTghF7hAgqFqvcl6BL+Y2xKukxOC4GxLk9hrDMcnxEAdVTprvixpYQGRbTFrLC2Nquo//jeEpX/f6lGe7v/6ooepDwnH/Mozf/y8EGGMXlHSQdEBYAoNJubgphjD0e/t3gfwvj3M8nqe+UiNWm1deiRAKOU2/86PAcK0VIOtS1OrCwf0/YoSOX+6uUUQpTpQhEPGEcPo0gu5CMooVy/o07yNf7sdKrp+Jrkb9Ciw4p3OLsKKqf5JNtOZzBNchKVcuCfWnJpun1SeosAd+Ixc9n7Fon/9/9//gJH2tvURDHFXQnKxpSFN/zhF3HqqUqsg1xM5iCGjIjOLErpWRLNOqXXUjGHEAoLJcBBMc+GQwESEQgFJOZYAIkEPCYfEbXQpSV1RQ/0KO64Chv061Un3uER+lT//jSwv90vPGwQOBJtulIMGKItq2cmY1CbqVrCS3M/fqVEZt2v/7kkTkgAMZXllR7St0YKm7nSUoX4wZdW9EtK3ZbaZvqGMVfoswo7Fy/6st1bVmOhjf+7VMcIqCKSpJKSc3CtQyed/37x8/eg6yObiLG4eEl1NbEZ0Ho3RsP9yQg5r7SpkIL9pehzSX06ODEu2Wu7HI43asqKp3cz+olrUEkuReNYBQ1WCoi3rBtIBDXEoLB0AgEpzpWWTxp7F6bhuUVM8odj1G3W9tGc2OfNzWzKUOMq6tt/e6ZPcg4rd29aWzr/l9N1m3re87zX6EhgiTKmlMTD4o3qXRhBw4T9WeCOKt9uEx5AiL08SR2Mrev3xN/95TmESCp31F6qo1RSAAAQC940R7TiahTRKat1+ShuJkhiLTM1QYVDuYHKJAdNz1QUbIcG/j2V0mU5FOKPoVYQcUFjoYJOGpcyXnFEFTi3b6GOLOv3ohxQoOzsbLZJnYs3MQrGqLFncMQqEQ/lQM6s6s3EbwHQFApJJ3QRwMFGg67Q2jNLtJ3ubWHH5LYupLIaP9qvpz3SQi2D4DxDWRppa1stTgBcfDvs21vpAHhgxr0NP/+5JE44AC4V1aUSgTdlkn+yo9YlyNfXFebDyt2aIf6x2HlXBPMMkmJ//HSpVn/2V3/8UnHnHv+0w756t0fIH/8spLynUcVxxBIBAIgAIISu/UoGA7YkOCvWc7w4pYDYWYTdG9YdHevqzFm1nkKHXMrXv2HfbWs2rE1b4tCFE1lTWIBIPiz2q5+cS/+8oqJDvWVxcqIzRvu2Hi3m9Ra7HfSr/y/+KdawQAAgluHwEdbmqpBD4bkD+/WCEEUkbl1CGF00B7rQTCO6KSqUqYslYc8mZgo4idejMg5o9fvrwmIibf6CATUf/xrDBQDf94Mwp/4iKBRzOX7xdyeit0E9Cf8sd6+WKOmFGJEglAmRCBFbF8EHU9+AB4hBWhyMpO1u5RJ10VEr5n1A6trZ1M+1OHzaoxr1iCA0B//mCEz/2OsXIvSzXcoROLt/1nKs/+YeY/LFC4heUDo4Qf/zBo6GSKAAJgBFpuXZFL8kZdrzA57jWjEyZqXZscviugRaX6lS3x8f7kj6+Usod//D3Nv5IwijH6p5GFCAINLWMY3ZkIBcSf//uSRN2AAxNbWbnrO3Zdqnr9PeVeC/lrXue0rdljqi0oxB1+9LkxGmyH0TJXH3/McamHGIrfqcqvm/s+S+tj/UdBcAxCKTdvCegx7RZHU2JsjYU59TW8uLYvjDlz8j+SWekDWV1NiQvmd/Ue8GFNvGdh8y7Id+FMCJ959FOLf6ECanFSJ2ohBkoqf/kMe5/90FH+hHjDzin/UFEA68sAC8gDSbethhzWljkD/YohBxcgyMQ12B4dk5IqhUz4ZLd0XD0SHim0XmcPjKnje1z/ZNRDDRWEqu/9ViwVor9lSKwwcWItd0vlDzVM/3YtO/7M819jvQ5zXGh5jeg+NTjD/9SZKkKgotlxIhpIqDoGZ19ROLAgqgdZTOkhRbimUKtuX3/Pmelt/M2m39+UqIjjVYh30YUCA1KvLodAoWZnb1RA+Eh49Pp3Yxk/uxhccZiF+8bSzzfR0iKDTL6kMo+WAQAgSW5yzMKRpJC+MV9aBV8GtO2rzr9MyezvU4FcbU/x829GDfbVGf1NFi5YeFJUqWAGDJDO/4qjpjd+rEZI537rkP/7kkTgAAMETtnR71L0W6qbFz3lXozJa21ErO3Zaaou9GSVf25a3pNUu5rHvz5p4uGpKTmP/nIXPMLfxuWcsg6oOsJJAFJVBpt3ahlZ2Yu5q6VAoiPCIRvvnKlqx7il9X5vu7Z/6F9dKcpSdUIshwnk/UJB93bKtqGILy/WodEYYyt9UQ5BD8j3FTMJLN+iuKCZU//QyHM2Uwoh85+XIBEpmJIkpJNzYDU2qjbHlWx7t2aO9wMRb7NP2346E1iOc9qIYwMmzZ2VBFmYjSNNc5CEX9aFIpkKqkZTvVGKzoRyElOExUGlkngeRrN/4Dv8QPAGTzNO//gBtOhxtpRNOXMDU3BklV2sdtnJc40Uhzh5lQENoUdNG8jUFoTv5H68vet4z9v/SV5D7/+ZnzL1nMy/D21NXrGjNMGE0/Gf6ZO348ZCf3L7psAyGD4fGg4GBYMeTTKVBKVVFEX4QKr9ybitORFgY91/tDfHfVIs4g9BDG2+4SU+XbhETvylL3w/jDP7/h8z08M5nHgWTBO3gt6OkND1s5Wz63fGPC+/LhN9e8r/+5JE4IADGEfYOe9S5Frqe1olJV6LEPt9oZiruXQk8HQxGX7NuKV2InBqSxcjHPjt4cMSL0ppgQADX9AMgMoSaNCXVQhgwJ12t2oVfUnMaZhc2zMNt3WQApyoiyHBj12lrfx1bVAzp4qtYeYEOThsOxl7jIBc8BXGw08MOD6Rh9NyTsL5osNn2GJqI7nfFwEAAEFTyE7D4aZmdrdptlaPgMGRcQn2nRvMZizwMJHe9AojdfV1hYYrr5QUbXrrDZ+f+yXUdk7n5fttK6MKos+YoXFmiPwDZfQY0UJDQlWFBqXU/0h6KdsK6+PT/48vMb/8WH+7jA4AgAABUsC8C8UcEoUUBzxUAcPCs90dmQxILRL99JaXAtK+NmOnZl5/J5GxH90pTQNVWdNyaKiM592R1PzTZZIjOUczRI60mI/82ZUGYhUUlPxuj+mxG3DQ0s//uhUQQAJKcsJOBNF0F15vNrqJeQp20w7Ow0G3cWWT7s8TVwpfFGiUmDpajLVE7NGWTjrUMwR/ZT/qZ4WRiWLC9m4l03mTWooMFFAjUYRRk0FZ//uSZOWAAwJDXUkmMu5Xxds2GShMDOCrZuekyYlyJSzcw415iIRAOHLhn5o1mww0nNOqAYAEkqQtQ3EZK4/7JKBE1DwppJqVNkFjuZa2J5N0FIzrOpb6jVGqdOlfaQ3gubzvCSWMnSudMr5hId+5T8/sNun2eQ/uQXvn0v/zyMmLiJXVXUh0zyQkpmf3ZjQIQsAlJN3YGA4QrD2yG9NlDnTAbibIs2zLkm/kUI8aMtcs/x2ow0/T24aCyLs65Hor2HUqSOJBkNMo/72cLMcjTvZWV2mCAqqjVZJVfbt/6WSRjTkdGYgpaFFj/SrCEQQq1KfwKQJTtFtSjEPsR2wTPzezWE7wOfb5X/+Xzc/8ySRSyOffeW3MxstyI///8H09bnfh24w8RkLU94VJtk3NkEqdrBfZom+RZf/3KohtEQqhJVNVtJv4lGpjCgTAAlKSiYCYj883jZEtVQV/ekmlzqoWZc4/mxieSK9w5X+ggCOGqmOUnmpLph2gyXbqImkM6IynZ8zKhncYrjkJaasXHqwnMhyoxDPKMdYuByOyuLWac//7kmTmgALvQNu5iBrmXApbVxmjXswhc3FGIE3ZbK1vqDMNv6r1KjmOVJLETaX+InTKywqjKQUm5aHwtJJhO4unJkiB8BFajoumbxzc2YT9f8f+hB4Q1MZyLRjCbOLKLCapr0drSsplY9WI6kJKEDMtayUcUHI4ld8eMkManZNWue1hx7BQNOHHZbJe//8Va+wo05I42445f0lQmDbCPeSYpPmM9x/jviQyu7NByfdDNs3H+6xGAGf5ejK7aeHqyR6//O11tcktfSylWMJYXkzbda+IZo6qRFao/jmjbJC4DoBJpgFAagmGhQ8MSFQVZ/MkQEAkBJTcuLDAbukXIbXgVEAT4iUr1CZ1S4784yfe6hH+rzweb4Qi/1qHJSry01EGQHF2uZDsyMU4MYJDlIbohyKVmKNLprRWVqsKJ3UpehnTKYxjoWyRcLA0z+ZIqhlQnUVa9DhlgKqQXvTkqouruJ81oxst6sKSMWvtJ0oEsq55UDnnOVWdCyqYIOU81b6xMTcOGe1WusUGkRxyJqs70VVUIMP/6i/CxcyrZUXIr0P/+5Jk6oADL1raOYgrdl3pW4olBV7MMQWHoyULsXOpLehkFXp35z1ghAyQEk7aQBgXTPUg+kQFohrkcIknSLP3f40zqC75l664lhG65ClzDMJtJAyB4zOz58gs0Du1aQsoxkZML78mpVd5jov/9KCAoRNTMbj/gi+qaMKFNLd9JFCUFQAUnZg8JRmHRNwBJybmJCyASuejqacJ5kfF9RIECvejK2lCYQPo7q89EY6EdldZq9WIHKG5vZqzDzXUamljM5amKymVJsS/yg1HMaAcSd8v0pMs96fY8/qnRB9vkggAkBQKUtPQ8QtMJoeOVIW+vPjZtpftrEfV352xvB//aI2sc7J/K8nmkm8z1eJLJI9lRJjUhLl7bmYbur/s006oT+Pj3QiSrqfWKZ5p08M0d//8FuLH/zX3+M5zCEDUSO6fef9f8sAAoABBSq6yOxwVxYUNbBUN6daF2bhw4XkF3sr1w0aun6INt7O2gT5kuVMuP+NNXtjeDMXhZMb+8vLZi+DFh3xUMCNDzi5hCSmEyScvKkFaaaqx5RDVNVejmsrE//uSROgAAqtEXUkLKuxY6atKIQNei/lfa0So7dGcJixo96F7jwrq/+h4s4/OPb/tVGLa/yqf5QgJiL+hUFABJUlVzmJA4TM82mS0j8DYVr5geR0buiqn7d+XEm6yZUqvd3O24IZvKqBRKSIqsoKoyS6OxUo6Dxe56U0jIrccpFVaOYymOWNHt/o4xBpwOIeJ/NUYwa1tknVkFgApICQk7f7FyyVlBfPRqtOChhQsVmIMpPM1GBG7dBrfMFQkCKyTG/7KJJp5tKc9jCg4VNtW/qciHGNum+lXqRLtM/c4PQ8w8792a85+qZ5v+7OxAPFXag6EQBEEyCWcLX/NO8e+R6OAf6UOscg68indzPzVT9i2nFVsQ4QgDWogMIMdiGOcserf/EnOMOVWf0NvRtF76eID0KnzzigoJRwL2GifiwirhkmzOz/LICAQkpcpTEDoV7auawkKrBiI07Y/JH/beNXVu7rCF3m6OdTa8G31nW/qXCLUhDo9LWe///XdUoN63H15a4IBoGqnHzdmpjYmNl4u923xbRCHol1Rn/2U7i1XXv/7kkTsgAOkXNc571N2XGmLIz1lXosJWXFDHO3RUyNsnPWVc1rysr9ytzcTVdYaw1eERzD/M//o4NAGASSrasPieNHqRosTskpFCep1cdZqIrN5wi14z4tv5gMgM3rZVuh6st2209WrT/9mX/tfY2zw79jAwMBA2CFmUjlcugNnYwNHe78dQ1/+WAAJe3mGKjTnZ+ajdqX5ROaBjublHEMZ7wdtThAP6PKaTdJWUvIuObO3dq5ja94H6xGV1MychudnYTKgux9DHQuYWF2CBqkT8xxYPio0yiamMQyWEIkziJBVvo8Zn1By/xjf9PQRrCUuAASt/BUA6X2jHgKUeOF+QDgFBt8T9ttLlkJ3WYsppIvace36+/OdPnh+P1tnDhuVnYrggFylkOimzkdnaqL+chhTLZfy1Mujv+hnMWvU3+n9GT0BosJS6gJghACTkuoTiW6cIGxfqxGWOsWzIGdSfq5cVAuG75ma4T/yyZ/hTKj+LY/u3S2jefSy6FBGV1Z/75U0UYyhcbHEuvJdXeGIf5v/0sgqONj/NU8RHSes7JX/+5Jk7ICDhE7ZOe8y9lBKS0clAl6NBUlabDyrwV4pK4z2CXj4D8cwDgElOUWK8QmPZ/FhrWqQQICBPNNqbwlyQJ/Yf6YfS9qW2Enx3w5BfHFJ/xON0NiF9YmObZSikRHn/qVRwpzWqcTTfNm/H/Ff+VYRmANGcaSrsKgD9/IKABBU+TJKgRp9DLkuEm+iL59kbI2gVWJ7jb1bVEXQzCxYU8z+BUwjA35VTWllzF3vIQJASIi+dLfyw8KsXv5j7x+hQ1u3znOY45jR3nTs4w559NX+5wlDQTcLYlmhcD2kypGx9QJgAQVKI7BAqSkvxCvAdJ9ikBeT9m+6IQh49jnqvgjO/KZdEMu2tiVh8r3M3+CmSQXHv+n3UWQJCkz+5d6xOikWeXs4aSkL+F/9NXyyOX/jM4RgWHPiOO1VAAJKcuosEpXKut7Me5PwDB5hA45kwiUfO+RKK8gGIxJ0QjJJJDZGzP5Xn/Tfl+gDheD19RsM6Sju9gIgkSI5N3MVDjCw+QHzTnvbOmSDkzBW3maV0E7n6/mlxM4JOR4cQIlc5I0F//uQROsAAtxCWlEoQuZXiDsnPWhczIUJWme9S4FgJWwdhY17QBAAlKYbKyBf8MPmu+h6UFjVfgixurTtQaxc+VYqZlSbdEPxr9DkNtjZxZ21J+ucqsTg5FLaDaX5TLBw2CYp5WX8oPCkVFyBplnpOUXKxcfLnsiZ+UVbR1Tg7mSoGIqPZAq4HjzdYkgAUnLZFySBOVZljF4+Z29JAt9jnJ8dYzcIzGF467O912gwv/vHHWtZ1eaSGQee/kfc/dPuawPnWnCZu34omM+W//rdXWyQpz73yz/tZ3Nf/wPau4P/WGhUirn6ZcsAEgABRUvEI3wBYXyCbifUzDnCtB8wSMCNFW9Hq1OI2ET/UaJg3fypj32TI4p745st75oAZOwS4YSH0J0WdKApR5WoWN8Y0ecykHUaw/ONKxBjlo/5vRnX+jdR9zetB0ACU5RkRIJUmsH64R5371VOJQuUBxaftueLNiCLWoFM2yxRbfv9/D28v346m32nkfvrPODdfy2fvD/w4+VT8e/G/+7wUASG0jD/vDneadmJam0//9jqhHAm//uSRPGAAzJCVpsPOuRmJ3q3YedcC9kVYufhC5F2pmuo9hV4DfVkjXJhkEAJOiQSAwhkBhx4kNIQ6B8UkaMayjfmllLAgqhqW7y2WEeVw59iAOVyHaZ4p1NPmtmVNl1GlVm9rUwGEx4PdVGlfnKOcooYaOUj7kRJazjyP/Js6IifoUnUVMRxI/CgBCnK2lgBSpZ4in933zOEoRxEbVgjPjsADOoVx+tmb3bltqt3n6s8Nh5/kG90xj1NSelaxFxdwsZUpcaV1/NMWaMPCJyQOBcggsJ4nCBwsjH3/9IrtnxOfYIC4gAJTk08AY2fHj7MXWjBRGYpAvVp5ucaDpaSce7Pk82q4e/k2d/VSPxn/91zo8ShjK329QRFd0ka3KFAhgoZpydCo0pCMQ5mPIU5HBHYMRTkYhitf5/6EaRnXoTABGRq0ghEWgM2GAJBBckWSqzpfQ5m8z6GPpAKjeajU7ltKhWfotLD09pUsgx/oTNL1OufR5gWGuTI6O7lknvd/uulWV68cEMyKeEOGNBG6XLfU3ayjA3Mq488uki13hF+av/7kmTsAkMEQ1g57zLkXyna4yWFXotYzV7npQuRjS6sHJWJuoMLIu/mhMPSITMJMXeP6IAAAFzbCsHahTtCW6rSsUnLClThX3qujblSM2RPYW22sfCuQhTMOkQcDPrMRvb5vrHmct/GHD3KFUVUD/POnftFRmeVK0f0R6c+HlmgeKf1jvui0yBKd965REcXKOZkOMOMAV3rFyTxAVdD6wJ2URmh4vXOTY/RugulagqvvYyBx/nnSPBW4zy9CRX4vEosDiQX/fJET+6D/1hXNd23g1HXS/xsUTBchp4UFigrl/+zJx+ouMIaXTD0J6N3Ie1WBTcctdRVaTQAMvYo+07nNzaWyAefndv7098m8/zfWbhaPz7UF96FqpWFa/r7Ey9dXEpN555mRX/2Oz/y+3hMxLGOqyJxmbImj7RKPRq5QNfHm0XAIBJTcg1iMvG8lmJviN8Lw1zUu89lm3eAUsgKokQTUsQWy7sE7f7zKy4gLlZa6InO0q6WQw45qpdLnomqpnzSZYrqniIVc0U2CIOJAz46LjgwNREuBkcjbMz//6z/+5Jk7AEDRVXa0esa/mxputc9414KCE9zIyynOVWmrihkjXqLjnImAQAAFu/L6HCOHnztfZad1a1MfB5R1xNi2118ECeeTzeRVL/8jzHrGzvH/hPVu/+zVtqxnTIWc3PSn5GCaw6U2r6FuRIXWIl9Z2UnNP0Dm6GK41ve/xiVlQGgskNiu1PP/ksoCACkk5YR8SjKi6K/fDUsMqNtc1ba0uFfvf3l5jfNqbbp/tY84/rsQ1GNDY8QOIMGZizEOIyDDG9DkQJUFzlaR8PpSp//04X0q4Tuwx7PHdZlOnyqKUhZfKaEZYTPT/wjI6ehyMACAAgAEpJywiwHijhStCW1upgWKpkmedFAzZMd5ZSd9M2zhPQWnUt7mCi8XtS/20t7h0dWHrsMGtdJotNhDuxQhbnu9ZUQkKu8R2RFD6vdErLvTpGfmnoSMvBhzrycNpxUQgQCoNQSknLunAJOQlECIGIoRmpSq2bGxqDo6gQt0dJ1qrHf8fnNatD2TGk8526DlYrHkYGRRh3rL3g4wIcra3pdi7iSkPH9O7slmiSindWm//uSRO2AAwoyWLmMOuZiaZrnPeNeTJVJaOYsa9mPJix0xo16BHu52uQzEusz7IaycHLPU894qGg8AUYAiSSiSZcnhAhIZBAEJBbUmMUNVhB2d9BUSVFFyNIhy9pOyKQ1mR1IrO9nsyPp2EbelnUuUyGf/Rhjr5Xf8stav8IiQOYwkLKyGQo1XFnOYzsdBVGeKhoPAgPA8HwzcLUcSl2iUGB1F5Xvs+hxOkKstWna2Oc/bbTH2a9atYVWXr1YpZRmY6b6Tnf9sUI66uVFKqNYzhQov9nZHqQzp5+wZqyGpq5zgupsx0CH658WkBVSGrKL/sEUlASU3KLNuilC9VZiNDOVqMTjYUIFx02MrSOR7n96y61y+4voqlPa2TefnYZyuOZayfloxFVWwE+hOksjp/bmRS2+/TkvBym6lkvFG///4tIc0tuFaioAAFT62rsQ7Zu8jLbFp2YXXkwdaTQCEnMl63xB2rzDRkaHbbVdPlyizw2t7qsOk+/FtVOxLf0Ha9XKc4ML37tu7qzDzrOd+5GqUVf9F60dLaqVqq9X7X/1M//7kmTmgQMfUdrRKxL0Wkq7nQylX4vFQWKmMGvZXqds6JWNe6DvTF9GpQAAKnBVAgyEK0yGZ8VxfcgqojaVQpJs7dfB2Ts4JPEJDr6zGSM0bdSVV1W9d79LtyfTl/4rErucxHYDnuy77O1zFIkhDNurOrq9y9JdETR6L2Wb193/Uew1qzhZ0s1L51KgAPh+MR/kvlT/VYdKgpDxWclGPnSOoaHHsLzHeeGBjE8cBFRZHAi7ERBCOBWMR24+rhHnqh8vHHP+hg4ekTU2NsYLjRh+Mknurbc9dZKlabHZO5itOzWkoAYHNsEFGWSVqYziVRdgurxAnQhe3AlCbb9vTTu+VJ95etu6uDesajrg6YtNuH3m97qZVQcXpAc+9RZzlOYdCrRwfq6F21de7ldgZqm6T5UdSFeU3ejer8t/BzrbHXn+pBQAAArhsCMj4Dcbi4niwFwGZBcC2mQu2pE0dOOiAtSaO8+8yIbuVVMaovY31TDrCUzj8/L9zgqTNsYFOxWczGcpAqKIc6I1lITkbsS6XREId6N6Pzd39tv/f4MzTNT/+5Jk645i+VBVmw8q8F1JirMx5V4LiM1WbDELgYWlKuj3iXiHJwTPo3RKQkElOWKCZky2jKTRGHNA7HSJ3mezzV9JWmRS68bg8GbHGx/9f+JeVmjZdEKG8rlCorM3ZvSSq02p3rcibUwLP4Ui/0BAgPbBPx9IuniQf62qn9M6CIEJJS3m2YY8I7c3yPXrfCMAeeaWZPh6FKjsXumcimsTq6v3juNfuRR61uwHK7ioHjhM0PDHczqHTClRMQEzzqjsrjqEWjHW32Zm9PIQhHExBgwpo39yP6K/rv7HAFPJw8FCBAEpuW/QWMH02JrGcXIgPDUaDvp8sKryCXq35iGZ59dL+i5nzQAEobnbo5O7m7np+o3JxvTcCNxFzQIhG/3sIYKXutGtHcraQUNZT5v//vZY6V6u6MMHKSA8FQzU+sTKTCbKKgfD9QAAGJJKTtlQCowiWRQL237n9+s16p9Zevo0dnZ2t+ixyMsXWJdvKbpbNO43h2acZzE94dtRHsOJqG/PPt9/jIh/mfN3WMQOwtIqMe32vltEvuv/d+79p2lJ//uSZO2AAxxP1JnvEvJUacsHJWJezFUBYOesq5mboawclZlylPl38uN9e3usFEIjHvYu6QnJd2unmpZjw7pB6NxYiKmKpJJTd3iXQPiLXGzMx2pCAphJljL+H7pnzGQEIUto6v5ryncuzHJn7qr8djtp7e79yFZ/NecK+6mj3NvbzX157eN5D7KoQvdv+dIDc6QMduCi0MRo57KUqJMXnNRiUWhRGcoRTmkwIDxOvOywkOChhtRQfQgOBaMnSJPHUBAoSQSbZUEkElzsQkrNZlqkEnxRhNbKjJ1AcLQnqjC49EQOs4ojmXaMugurWm/fBHl7EwEPIZ+ZMChKUg669ByR91Vc6tO5///9/3yYKq/qv1acCDPQVCKPwIP4+hXwbBSAAAlF3/gYDIFYEGYvKC6HieFF7gy6M8pCwVhPY2mW4i54lBVmMMZnu1epcQD0q1N+Fr1q5Ql+0283SQ3VLsT8rMqaKqKTEFEqzKsWMzMvXZ9IhhAzszrWRHVS2qqTuzwfUN0JfAQAUnLLwTrasRCWWF0rlsrh4WWNPdTDbXV8iv/7kmTrgAO9V1nRjzN2geu7SiUpbouJXXdDFG35lSwtKGQNuCp3cOlvu/PkOaS+vds+9iH/ptVItEAiddE+FU+sZPzPv/tEv//nSRk7G42dP+oUMrD0RHu7t0tdUeKkEhw4cw6OBOAAgEpuaEdgPzr0nZ4YfEnl0eA18jIfGDMPILpMZqD0XYkrbnJrUaLlpqSkuXHG9lKeIEDzaESm1CGHFlPDhWZCqQzOihzM85lGfcczhl1zn5/zIp5evZmQCFQaAQkgjASk3LZisauDXA82ZmqHqMd7cb6eYmBeY4eiMRg9B4GjudzpnpraJI7Qh/8UtPOKA6lTzGXxfokn3cTB1zn+Uknxa3ddL3RjOOXXryZWy4NOnZan+/u837T/2Za1OEbuoaZDXoBHBAFNNy1TjjJ14ntEh1nfucg59WUjE10FDKtgmRlllGUhUbX456UXgHQ38xf96+9v42Skmm66ivau5+orl1Ho8XHNbMWPBgcgwdOm0mYL5UNmkdNiVQyZQBABKdD7SDGoaIBdD1gRSEo4XzlxEEdnE+Vg2z7daD7/+5JEzQAC6FdauYsbdFzq61owo27M9T1zpK0L0VcfLajyoXIrg1efGmm3fxfc0wj3HG8Us7XDIQiVUNPO0tu1ttXD9D8bRax/9zDMDx9mK0un1fnNCTdvX/+iDqH7V/wiwPUUgAMxJJotJJOYDDhsyMKH7zx02ATT6jHAw5meMEV8gaxhQo0phAkVXZbrxZ/DnnT3ghwkJrtlNihEWvIcYKeTrTOfmkMkGyFDnjEpHkZFI+Yrv/zjHS4XrZ/GAlGlLOgAW5qH3B97kXETDVabG5pB7P054ijI2QzTXHsVB53Nvd/fCrzKn3X7dSBl9lLqjEF1VmMitoihDHmZX3LacxQZ0bbxYcwqdlmX9qqOsrflugUCQn0QEGKYEuoVpAcbBZZKSSdofkrolESSOSLUxKOHQwIzbMGVcpAk/oZUIzpsIpqUynHTyFnl1W2f+rR0JjNlUZ0St6H1O/9WqNwgoclR/CycxAweNbho//2rv///iB6p31H/8jIaHgx1QAJTctqUIC0t6QLmjyxcIE1QNFc0nZbk6/xRD+Qn/Ta7+CZp//uSRNAAAxdWXNErQ35cKvvtGKNvy7lVbuSsS9F0qq70kaF+5bq/jXwuJ6Tj/9rsZIOPqvzUbz1Q7bZ/26mGkfdV8zU0x2KhEk+p4WWAkeseGOoUg+D+JRMbBa1TbrTaal0XGnpyiVIhlNFBLhCMHr7ocrYlxIDQGouukzXF/wMPzqmtVrmnCMhvg606XQUlVGFrnUpxjsxpraJK9Ag/1eUSCByEGC4uLs363W3/fdxVzFVvohR5UkAAABKkGkFiXRae/Ialaq12Hm5VEpoU1MUkCqjUitAPSArCgXqXK6tFTMLPE1K9fq81FEKyLtaW2qHKFCgqUazL53AVKiKtauqFOIIv9SIJirhQwpvpuZU/+Qw4McRb8xpWMQaAgs6/7whhV3J2xKNxTanIKQq8QA0qIQTA5nFj0GSpDi9BMNd9R2c7XoLjk6p+TUWhEedhfzGYCI+Ix+fXQ1IIvf85+Ch/+mTMGVGNnLOP5qys5WjN/+CYgQd/YT/CDQXKQGAACnsH0wqHVm3YIZ3NFhpyBMGU2ZBmOqLEHceqKJAClG91bP/7kkTSAALgPttRi0LkXerb7SUFb41RYWDnwK3ZaaewNJKNf2ilOiaLJ5KkwoVf7kw2ISLLk/VzBwIjnb/jWYyiFm7loLEEjHe3+zmQcf/3uSn+NvpIe35HKKCQzUSBJEhIoty0O4sJYfJD5PmiFHuAI48wVOL+RWoiuJLAacQM8uqlZR7XI/NR/+6ExWdOT3f8c1xZXtas9eN3Oqp2sd6/+4etaSEvq/4iLRo3ee3VC/9K/zP/7goFwGrSI8DgAIAAAXqO4HmIfLK8jjXTW6SKVsbBM75e/FG7TFrMLeEUHMRXtT7363rrC+QFctFNY397//hK+SHXfa30DxwEmbq/SVTjyr/8YJaP++cwUKk/7vFHZn/MzjKNMb/RTxNYAoMAFEqajKG2HX60fl/ix6yA6DoRIZimw2aLmY8wLJer3/x8C4VKNmp9K7OQI0Fbb//7gwckWrf9/CtY5Yn1/j0k5Nu/6G2g0kxy1hK//eiFHev///oYNHyet52rBtUUUkgAC3b2MRJabojjOEtu7rDc7uQ4S+WoJpmxUUzFBiookwv/+5JE0YIC+lfYue0rcGFICzo9C1zL5V9hR7ytwXoorKj0IXvAAwUvQoaltOkw0ui1SvVPsl7M28oscSD3SVHtMHwIcHLX9URgpHf6s7kO53Jb91IyHG//YhWcv/uxR4xz2oSBYM4figQQZLhmu1jfZuqS2abEm6uRjjQMb43EURZehrX3N95I7f/7cgDggs/u/mceHyWd3ebUygMUa1v7NEyFb9tLsNX/mQi1gf+JjogEEIRv/745EcZKQAF4PrGGDZehAJoqlzY4XDxG+2UoQyTenyO8ey6ntiLivhtiohH9/F/MB4MeaZrXGpgtah3+pMoraHXs7HDQkNCP/xwsRHmM/9Rqajue37VYWhlHv6xQERJgSQAZBpBkPrkbNyFjn3ONWA0aObTzcvHOeITiH86bn9UW5E1Ff/+bMgkGFbkd/ZAa5FT/kINFu6/RRKKs3/diOYrt/q6CDmKQ6p4idQUPKJh9dJ3OghwKBAACUp6dozG90908DOVGoVg5pIEcLWShobTI4ohjO7GijoKEEiLxd/r8CCBYshtdaHKYA8Xn//uSRNEAAyRYWNHtK3BUCcuKMQVfyyk/bySs6/FpKq1owxV/HaodtnHDUfIHHo9lpY01SJv6d5o4Q/+iRsav/6//qroQLfOCgYwKgkggyAqKA+zRWDZ7EREJc0hOe/dquUr76KgQn//tyS3fich6pzrKijaKIhMyn1LnadxUHz1e9VcYFBEDIpkM6LsiswqX+rMdIqY3/lGCb7f9XIBDB3RRoIuSSQSoYAABl6GAjkfFabSgb1a1YbS1nfDmHjQun86N8cw+gRM+YDoAUz5czpETh35KDRFxz0/n/rIiMua9dvOOHhqYp3r5zGmGf+thwj/pNOEIWHyDU/1MPP/89jh0gRX/pYkYRBAAACla8I9hKKKSetcZ7I7+cjTZcOnEMIcsUq5Cg2Ny0QYGznV5zrbowEbqdzPmFDDPczt4goxifXzGCCBiKqKQpDOiTnM6TG0ak7KrHT8limRjnT/OEARBP/KcIJcGAACITpGhaU4hjYnNkFW8urrpZWQWshsVJpyKThzd1CyAGsJW1JaCPbHwNIwlXvVsopD2dvS1OuOIJf/7kkTaBALTT9g57TrwX0prWiUlX8wlXVznwO3BeSvrnYUJuonMpqlqVqYmEwlHTQR/60jiDf6KaBTNTVrP/qSUj/91rMX/3RTMVpzclzdwCAm7WqB4VyNAwtUjwSK3q68DgycTQu3QZZi41r8OSEinumhWzJucHgHEfputSCXqLpcbe7X/4tyt+PWf8Z2DLzU0yV02y0bp//yokVWh2R7/6iYYRaUpn//nY94tHdH/l4LGDjkBb/MJRrHT7O+E4u5agGLmYDIlorbWvazVUuv7YUCNL3Ex8+Fn6zq6GPlPFrnOsT/f3qyLtj/nohrHs5pgVHf99igqEgajzf5lzRQMmf56mXdT/9TnacYzP+eaPmERU/+xp5IdcanA1SF8KgBSbmpCLIxdrEUisWC8UikBVC43BC7Oo6LBo+kfIm+/XnD4uQxH/LQVDpG9Ke4cDrI36tEkMz2QtEbJZTs0/7IQwkzf0IyiBjbGXznIQaUJP/lKokAMqgRgXIBTct4vbxJ+9zVUTU4bPOucYRRyw2hAA4AYE6/8qNBWLT39/ZiiO2n/+5JE3IIDNFjXue1rdGYq+uNhqG7M+V9eZ7ztwWMq7OjDlXtui44kyc/1PQI2Yws7N2R5iFCTX+pBzSJ4Guz9JJDjF9OH//A0lb//PpceI/SXc4R4IAEpSXEIIrvOXmFawzCCbHA2mGHqi2ImpiSH7p+iI0qFlt/8qabWZ/Vh8gjf+caeOtQx62NPOVSEaIeQWqGvdXIjhW9QoXT9YiAA18u9bSwSUKUEgALTeoUULFhlwp7hUQWFjZ55Q8ow58CYAJLVG/KnC89/p7MOEEbFExH8jOwy5aXtqVQ5b5f79NDQdHv80dlSV4n/qbIDQmm4VYze5eAJDZiOUriBMrFTeP7dcBCIlolFEkuULmrrfBE3khBw5dxTry9c8GCctt8ZjwrvIyHb/Wzv99nQ000xrf+Il0sM//93A13CYGkTBqgh3KiYPYIU/rrg4zZ3/wSBhAn9VJnxBGgyjTUTbISSacwfSnNfHKa5NEqbEtAIgzNtkI2ILC//98ZdECCh4U7e5z0JmWL+d/nP6yHUxGIpDsQhnN1ss7i92VMlQukgTZi7//uSRNSAAtE+21EnOuZTh/s6MUdci51ZbUGcbdlZFC50lBkvDqpMgfYGW+kMZJjg8LhGKlC4ASgAABLbaM0xmh7KZ1ZyEIU3JmpsOtecy74ToUDAue/n/XudQyYMfRnKc9GIwuJn6nRquQ7jfpVGF2ITS1n7Xs57q+k8o8IFEBZFWipSphVVagGBCrQYZpZ9IAQAEEpNy+T4AFjUjcyN+ia4OG2c39iJmiQoYHbs967vPWq8q2fMY+a5ypB6m9AfHPu5sCR069Rlf3n9a376xoMMlMmglUCDO0HlVbtdopTNtnjSI4Lg+8a8asTIOYsjWw3jNb//7NTqcXrY0nnoL7mMCkkypXRpWwGAASnB7Xp7AUU1EtCetx04uANMLzXzWmnaRAi//3e/uvZ5yKa/UxNF9eaQsusLqdXPcx2QuLdaBlkAITU0zUgm97hPTMyi5tJCMaNTlZ5DSkaqJ11qKIjNIQ+x7li1weaPPzl025f/7vTvr6Zl1KZRi0bTdu1aghYHUHCcgEky+y4t3rWns4J0lldiDNzwnnjoLCcc3wul1//7kkTjACLNOGFpJirsWsjbKjElXA8Ri3VDGM3R6DCtaMMZuzHB1OnJBBr7pWypizJIggWN5HHcyp5Fx+buiFE2N3hmT29NEYmRxymizwQcwYEqxSYwbdS/4cobyRMAIukl/qcGbUYEEpyDsfIFkXNnOMGwg6FXV0WZ0KHx3RSs1zk87n831831zyhEseT8ysMjnc/bc0dM646mkEkZpPEERZBHDpJkqI1X3699/d+tiMLyVwkolKboAIoAlbEpExZrrLtNXf9ENq+i4EOR2v1WkXIxiDIOZw1eoyMkJXR3dY1fTevRnzzPyGVBsCgIKAIFS4hKg6PaJxhaPdFXAQsXOz8rJWzu+1CvVgMUKAFYUfOAbcDxKFS+gaVF9vSz0QTA7Frpnnp6mlD/k4hMJBdDwzINhDeah42dvSPvoHoMkQrO2MdHaX9vYY+pyZIxr9f7u//dKiAskICScvsnxkLUfRMMHWB0wIz5GTso/63AiSFOelDXF2zXByjakDJ7XFMNlmFEtiymGIG7Kx7U3qV3Iu7IgtFtOEFjMaJWNy3NX4P/+5JkzoAC+kRe0Sga6kvne6oYo1xLUL17oxhpoSoMLiRjHOGgRGKBgJhYPLZehUkfOX52kVUoCAHUWkwQGmhijHiLSMAY1M0OriH9DMCgmThqSJo6hnhX1WOdK2kzEh5Qypzq7XzLN95KvnzgVSyDbBqphoGDYasOGSCdCiyVgAygAACnc1vNrJGYzOZ9WGD3UC4DxWBSXaB+Q8mMIAC7dTk0yWToSSXFU0Myq89FCevqRFsjVUKSHSizpGZCekpEdEKnD7TN2RCSmqcnFZ//I7Id0f6fL8c9Tf8j/L/CIrSQPDBAAKd7iSZF0xw5EbRZomwPa0zFyscNE2Q9guDP0DqjHU6n7qDFQz+uiJ5K4jy6du+yq4O3pIPb3LefRRqFQCaeM2FBcJkHg6xJPq8leoLW3QbWKzRXld10UB/7SwAQgAIJKchGZToOCd1w/I70J+GnZYi97qSuP1zABxTJlpq5OE2PkHBCbzUzjXkdrNAUNkR2Yh9dpTipm6yfTl5T1F1l1WRrNm1m/x8aczwcpp7tEr+tpWxqO+crr4+AO5jz//uSZOUAAvZBXFEmGuBIZqtVJQNcDEFjaUegbcF7GW0oZY1xJrqDKfHHygCBIJEIRLc3pQ5Aq3MHzs4Uttk0fdVFU6fzJQBwg2IdfPH1AfDeff1CDP1g7CQRuul8pXjIzKo7agsxNREQdlfSWkSqRaVTzk4LRnP8izj/CLnRjD2sePnbGRlNdQAoEIIFOb5LCqFStVTRUQoT+NSBgm5X/3WT9f/3+SkErlmblL9zZvelhY4blVdlQ/87L59kpd8ttjVzTb7fc5rZkurf/Nf5ml/P4V9L/+403h4eGiAMAYIJB15RzAKqRKaouXP/SAQUpfYymQFFcFAu2lRpNCAt1PPW6mns39ISopThb/d1GWQbaZ2MIypF9BwZr6OTRGqMciPeZaT/Av+zhkff0PmamdhnFKHuFctXvqh+l1cj19Bi3UdLj+qlAIAACnPIBheoAyjGxuJBxZ4xlCASNKMC9r5MyiLU0TwfD6KbWv+bQVuS19Zp/Uu+HvPIU9huSGI0XVdBKQ/1hGg4fLNHzzkVuMr7EJpIaYhynu58SlkpfE/2///7kmTwAANJRtpRizLmXQk7XSVjXgyw+2lHsMuBZKdszJSNeM+d8/7+gN3Vh+GnTp6IJBBU5wTTuOJIBhiI4nCQdcsrSPWb+5EJ3RHr/joYDp/dz9AmLZlNS0citXZzVd6oITnpBHVQzKuupFTMjpw4W8M4mxTQkT4ETzRvfmjjbfBOtf6/MWwg/4YnEoBJScvDIABYVKYDvdUOlYCTgmOYjVgy0SLo+iDBx/BCAxihyGDEaB3CgkIgrilsv01SrVx6FFh0IOEGasAAj4julqdUjdzWa6ExkKOupkTPvyqbUtxDqeS+/ERjhRfdncwMQI9QfBECAAAtzehtt7FMguYxde5YQwoL0dJw1Blc8Dh1LwKMieW02cLfX99veZ+f+ipJLlQgRBREBm1R6fGWNaxxjdHJz3ZCB8Im51l9Pz13yT9RR7k4cY+GIqhVYLPrDKoAGBCEEnLYGAyDzGDlQYiKysqr86jX+gaw5l5a3v+kxQNqim06dT2dtm/ivKYYVTQKmzwzeFkd5+G3LI4jVSsPNqQM2M2YqtUSIpVlh/N1Esr/+5Jk7IgDLFdZOYsbcF4J27olA1/MyVtu5Ixt0XWnbWiUDXjLEZ8LkRRVUsNMXRBZ3agAgkJJJTlo2G8O7BacVY55K7iQt59/fr8sCpIzmtOV9b80rY3GqczYRgxsjCMmS2/OLwy7V2h+fn2aotIlgmH5b0lb8Hb+ycyhmuZ5So1M1RiSfsx1VwawITxCOaYUjjRKbbk0ARh1nHNnMU8FdWEgUuu1up5KPuvg/nmIqCFvXeKYFZlJc2rajHfkp5HTon1KTSdtau/cR3EnIl0jVWO++prlrlMY5mpjx5Ub835D6Tks3/AnhCqXf5vEoLgAUm5V4sBYSHL2NX1SfuqgQpQIC8HAi5dBgJt9Bqx5ZO5flexCElFEz4cCnFBtkhxWrN4k7CYQAEfkJYMruFSuJBqMriTEoiaVeke4zDrYKuGtmEv6C4HEpbg0HADCy0SEUnLtJtFraQwgVesqfux7IyonGLIm2RnPSmndph4TiNrb7fXv2JB5oWVIdrhmTqpJVHeFm7v+4rGvfVUkzPzH6wNf/1xp8yWlJsLu0FgUqN6g//uSROeAAv5WXFBrG3ZcCruKJMNei/UHhaGhC7l2na0c8Y1ywJAqVd00O9AAMRKRKJJBVSAGIjS6WITp2cGoRQuSP5I2rmmbTwrH+YCh1kOWooDOabfWu5Fvlth0XGQlNtVIIYzma04UfsmaZ5TszvYlCf35s7brTOSZHJx1P/2I1/Yu//+ZBcOiACCU5sMgVskzYavV1CrYdp42Ipb7LtsF/LC93fQF75j9MpJ0MpVroMef85dcUIzMyh/Tyn50y6lCOf8q2qpZeocc8mJnU65N7Ya8WqzLnl+Uka/52Z/9g8En//9DOgcRIBRbp6AbBdV0sLqC8fRIsJjGEVzko3sXnhsZS9CrYaAoe4mL4rmUpLoEv+vHjlcvBapLRTbYXYlKCJbbfvuazXZvemhggqUwMRmXk2OFxdcUAHTPxeHRLRxkAEqTNQDv1hD4C3O9mh0gwMJiuyhjf4rDzlDZ4a6vEo9ZUOJV//rXiT2Ry40d6DnXleJzDXuq81/qgfRW+19M3+UVMJHIHxNggNYXKxKSEFQ1iIGuM6AKdDSAAAAS5f/7kkTqAALvRF1pK0LkXmrbnSTDb4vBcWpmLG3RZaBsnPWNcpKFie80TqzsppZPnWisxCj+aNhaUtWNnKL+Dl3WMSWrxtVq6AXv/9a+YV/qlqve3prOc+W0Kv7somKu4TJm2dkUpy3mGiTrQqO2rGaaIj0XnIURKUSK51HGK5qyHKV/+hHrmN5l5DDjgjoQIAGPhbGtxVDa54dS3jM1oi/iuXf7VDxA7dbtksTVNPw71Tp5PDh1vaPbW/vMcYL+YeRNDoIo8ogRjmcTETp3SUaEnTIMETFGHdTKzIdLP2637nP9Eb1/MQ7gcPRGOHUCFgQCSlLdIhxHzEMUB0N17hOdH80XDuWlki46pIbqTgy0yr3dt+sBb/Ucs+Uyly2WKIISMkzXX/8vX7y+ZKVctJpA0pNXUg5Ukoww9SWd+dswQlHDMf///9////Y26gJhRCAKUo4nD/6GaQIB4QJjJoAUXwwdSdxDnBoggJZqbCUXS1CswmMa0ja0CQoy2NL5iohWUPnQ6Ps5FnZD2FFaQh3ZSo6FOUXKX0xR1Oso4aLHKnr/+5Jk7wAC10bZue8q5G1K6vdh5W6MSUlrJ7yr8Xqq7ajFIXuVtVcljDh5cz/7LreYrkCUnLdg51DdcajVrHkzNXGMcCL/6en7ufOCcT4m2JUcf/n+wWhmRxbMN8pD7ZgqUCAsFAQYFYiGZ87CQieOSVmfNaoccjFZtZuh07sTG5bzN3TaZOajkHvt7/6riOVEDAAAAlObIxIkJJvNpmU1UmjFbqg/LsJdt51YcPC0KHl2Ww+Kbphn+VvY58szY2HfUQ23zFwfnAE1BTpN8L/sXFl3Ns8kJipqEeZuZPNm1jFbzyLl//2arKy//x3OMlJhJeGBEwEBISUsggZFMhynpEbbLSqfkSxS0Mv7H1cpoUEkb2UdfcTj4Q9avaVoW84L/0wEeDmE4tKtmdz/wxAeuzn5E2RKrMXD80c1h6swMdcz9ga9+aqQZwCgf0VoBEAAAi7sTM3Fg9C6UbDfFjnnOL520txvbx5Xsz6zfX+9PVqcg1Tr+3a/lpv929qq1vUVq41n69P9Gc7me1Ut6Mgq/shjJRSmUwAna3/nXVm//1Oe//uQROmAAw1L2dEoKvZfqXs3PSNezGlbY0esbdFqJiyo9A16s5f9qGoLIU/9RYhkgIILvDWAH1LEPpqiZgQJpzp3okPe/9Olq74WUL3idCJFUDkkK9mIOdVdUgoSdZSmYjoVcl45DCXuydjK4gZNTKKbVYWFSiDFqhbIwmYjVwOp+0xP8DPIr/kCAIiUQAmpd5RRupc6CioIy6wgPDjmCKvuMI5WcxyaEAX6Vv/+wAKJi9qRowyutVE2bM798vqDuRchGw5Sn8DDFr9FfkwzFa///wDcJd6e33goKAUHP/7RFdgg8EAB3iGCAU59L+FKXyc+o1F04EJliqJjYrwKKsAhDwfaxQeNd1XxO9d779xsBQpKVL0i/E1dENaq7rd31/N3Sn0vMUV3vzfWSNqEjvpteO9xe////+2YfJw63jIxChdAgJObYFR6pKh3JfgcUryCSJZsiESBOYoHFyNJKDkebPeiQpvhGV3kt/++4lIf/92n+lXFkajy3ztlvfzbLY066xmaYvLrt/K7n1mtr2ZNvMy1VZn/763aXBUNRJIp//uSROiAwwNb17nvK3ZYx8rzPSVcS2zlb6YUa5lzpauM9aF4WDjVP/16YwoOgBKLl1spUWnq4wgYNKULDHsPg4GiwpTljDx24gVL9BG91/0LF//JgIF+QQ7McIOGZ0YQrvkf//94//WNW1ThVVIPq/VeBzZg0stoX/p3qAQUDAUAYt6RpoOgoABKctuEJcitNdEOa7fn01T0+wLkYkCALEjUivhdpus5pYZ52HGx46cjneefH/rhBZmm7UScdITRHyR/VWzQndGQY+kjLRCOWZDue6KzqJ5PpVVCgZP9RlWkocUDGT5x5vniSuuQUBJUKIIJAJTmoF6uczlicmq0dZEvwHQ4GElvOd3hWcsPZ4wkSGmalc8XNrw35KnlL/8f5v8TePW7utH8RP28nXTPje+VNPtRjiMzdp524bfJYd9qYqYpv3l1w+UjFXpUJQiX54c75AhWAYIEglOSjAkozQ7eciLfsBVTwxiwjmVbKDgeGELuK2mKKbvTX/DUDPkWgB9PVc7N2ZezZC46Zf7GwGMfyn0dW4zKtXTyLP5WjMYcX//7kmTugAM4TNm5iTL2WmkrNyUDXoztJ2LnrGvZoCXttPSZf9sSOKzfY3E4RYiEIty65EU24v4l6Q48bTqPOKMNZ4kxyRFowNPVTCrfqJhx2pYtO/xRtzfS35yhcVSHllr/f2wmHGN/ty1zPGg4wfv90zrrVmN2NVf32SvGpXJXo1/XcRH/5yAAQBMOg2fIeWVDDoTiwbbQy/zpOH6wNBOqGSHk9QzIXKnS+T45T0lmsM/maKH4xufmJ+Yx+NamYanspuf4NhAXKiCWjQrKEmKKPVHyJg6y5qmcxXmExKX3oMO1Gt/vdpU36i72PdHzV0OzH+yXf5A8AIEAAAE4NisL+5Tj4Rqg4+d6AJMi8bZ1zdY33mPlVsGwJFktMjAnPmD0s5KWR3HlAgEkpMKmd2djY1A6ZRK7fr8YZMaKHoOqRCyh4S3dHMxmx5RZJDfIwiV8o3E1qLe90l/FWgBABJOYVFkPR1BXceGwR7NQw65Ky7SixdL7Ast6y12ZrX26l+t6zdj9c3q3204CUogquGQhCqp0MJQpzoIJ90sXoM3HzOP/+5JE5QACnUNa0Yga5Fwqq0o8qF6OAVdWbGDrwZAq62mVlXroxDKF76usG34M3R3ZuYV8OCJ30MFOYEACBAAglSC6QQYVFJfhR08ollHcNM+ZKzQyhyi5qvqXlRan+oU8zX7xoMqZPG1Qj7/GiykKwkodLYvYo/9QUV6rSNrRXKT31KVkIsxbjvV2T5sa9l1qnaxEEgpqWtQiu0ejJH6tutduHeouaFjRa3QvBK8+tqjqLUWkkeg1Pyxy5KM++jZ/xLna6irZnqq0RwsGOFl5wski2cEBi9SaizyLncXz3+uz9QRu38t1Scy1/l34mqAAA5dEBFK9D7uq+ELjtNIe1hPUPAIb8+DPqtPGC7HzWooWxt0leUnmaW+tHOFCTIijDBKA6p2odc3zMznWk3zc/3/97l//FvFstY0HT5xJAMxYmRQ8LmLSk6l4pfOqOo1oAABU14BEWYCsR6ZTR+IQfj9qE2dtRZq10fiuYFd+Cjdula1OmsY//6bDuVisau192+Ql/0axfztQ/YamhE61cW9DazIZfvWW2u4SQqt3zSRP//uSROIAAuxR2LnsEvRXSVr6YWVei5VXYuesq9mGm2rNliFwEU28rT6t1p61nt/I4d/XH9fjbHSPas91vmAwAAAZd4VU/rTmdPi2dpDx3M65tryHE7eSk4fd4d6kPif/8bCGvFVLO9eVpr1+PaH4FvnEYo3uHHtmvYTZByOZLXdjNY7lBCM2OXdUK8qnUv0JnbPvRbMeuduhh8bG35LLAApuW1GCGrLrFILRfxF9qWrZNyghvHx5jzk3OPDPqZ7PddEmaItXJMslRYxIROTspH1pFZ8+5ZZZXQWLTFeHQUEHoaQEjUgZMxoq6gQCJP/VvGYpgFJyWqOtQnUpjRaVRmCVlBeIsuiB2lJaCSlqkMO/u0Wxrcf46SNU6k2NJFYeRrkH6dxLxod25iQDIQ17Sw7Tihl7OSMHxQIPmDSyiIpHNuXm98Lke6z//X/jCkRxABBBKVLwrQ0ZUrr7K0yIz2+HNMBv1aCEJpGdSKrxLjlY2Ws7qsyv+g/pImzi7jWzsISBKhn2qqUYQMIjRx0UzmeeRhQtXGmYlkNVRdBUpzigof/7kkTnjENfTFWZ70LwYEl6o2HlXgpo4WhmGGuZbZxsXIQhc8g1hp1VO+n9dullX9OliHEx5A4tIIQSSnLagbL9XjQ/XXrLz22bJqDs3K2Rucyw/a/M9Ws4x9vtTwfv2tG14mvulYV90zGhV1vPfNzL7bjZv+9//rHHGhWdnrap98bE+VFX4zHO4E1NB5OhiYqn17dn/+XezdZ3nYfH/9th7eLpPlnIDPnwB4AACCY1ldlxVeVuDlzljonJIG+IR49PWwHdt31zDCiByJBJXEurpvTCw5Swi32NTzKF1jFKbsqMCCwbFhUQOECqcEmOSIxJSWIFjxj3hU4Tep0Z//nwRvfFPsOm5XoEgiqSaUkkol2wMIWUNGl/J1pNiwi4CQIW9SB464noY5SUUEDWnl3aTZc1MVf67Ts6o0oNnV5brOrHO7BzmIdmc+yv1K1R7X1vvus7K3drnIKKNAPPlBogkmHGfClxdVLVAQASk3bx4A9xmm08RTdR/KrXmrjVNdo/gXfa4JJ/g/sqOHKHaVlOr9999r1BPnDa/0IU0cQGPKv/+5Jk6QADQ11a0YgrfnGq+xcx5m7MMSFq56RrsXalLqiUCX+ZHnQ38YxXD45wnrmROjvHO3e2Puy5dM/Qv/zP/v7BKbE5oYVa76oACEgAAi5KBK5i8ZX0Fath3clWcXUUGRIDhnzZ8E7jeO5xFixL6Cq8ek5YB56ozIM0kAyQD5I8PBI8w+XKxdZNbHJDNloSY+bKASU3LkqMlKySUT1/GKS7VAt03JWrxdD4XvIVGbTwZstlPPuPvVMsk/+rz2iXxq9UV8RRYooUaNxLIa+rLBEMIkZUU9lDBQRoY6LBbxvwlDZ/Yp0aMXt5cIy8kdFd0WgmW3DEbTnZwAAREA1RbW1ISKSdhANlcJQU6vucYN2AfoU21Xo1M910Pcx+zL7N5vXSvRkeiow0q1qxWYzjFKiEQm4VHrNMu99kVF20o3rWlry2vlRM4QoWEAAEugBAAFO7sZAY0k3NbrLnlt0kJls7EjXrurbDD6iQ6I9wtNDfQdWtD03x63hOefyva7sOLBlVnKKZ7MiFpQ4kSgoqkMSxlViuTSPWpqCLlUd2h7N0//uSZNsIAvZO2rnrGvRIg6tNPSNKDYk3aOw8a9k8q++oI4m/hh2RIMGoVGQKb7Pvz5XP67//i/ZdF7BAG3IhlNfjo5I4kYRaikAbPh2qtWXXn5QbapHV8y2y9KpH/s/zz9r/I+RSP/q0/v3P4JOwrlx/zSU3WFlirVdjYyKOpKRo4lhMKJmKwE/LgFRJIBCgglJOXnpwBM8KVUs3OV1CaeeUu3SLixlElNj2THu9E1f5JXrJcmJKvrh7xCsvr5wyY9jB1Fmvc8255KCdYS6hhMhK03HLv5TGGHQQV3+/+wIl5SXJTUZngGoXcTYQ0F6SQSknLZmQ0gWixxQ8IsLsIF49FQOyJ2wCtZkLpv7/wSZ/LOz99iNFy876HJ+/sTGv7eh5H8mnw80BxISZhxdhOz5inqArFsJh3CoTcWS/QIHsHFRZPLitBAQSUnKFEDRMhY0ZLXCT6reSQ7yQq5zy/BGiabNxat5/IsMUOPnbj/9zV21628g2tbNzUWrxOE9O8U/yNyKmI1xRKMJXbY17GYWyM3rY1PpSFNL/LufGZ3d7w//7kmTogANBOFk7DyriVEmLhhkDX4wFBW1GLGuZZKEtqJSNcnc3M3/vn////beSWg+0/9YPgEqTcQrgO0bKg69VpVm7ditnPVI+TX2blvbGqW+6zSuP/2020DhKJRiJWRV39NdGuRkroyMVNXJQwmnQxoRTJGOlSvRUj+aIpIaZ2OQYZbn0S79oSFuGhwRhrbDRcccvaiASeyIHDJEKQQR6YHkgyvvtrijEHTvEP+0/D42DchteXdshkMuEbDZFR2J4pojENA+rB1Xt9XpGTCUoJ5kqqeRIiuzsiOoA7NsTGrEXZ/90R3Oc9ajl/+q8BubJUSSAICRRcrBbQSOAZ0GiLTqnRuAnC7t99RFb3JH+Pz1FzEmXmrd7SSx1cWX///8yBHnkzBISzy/n56r5/+QsRaKokSIJyNzT0JzJukGcmpdJnKCKuFxO/UXe8Yo4IJTcv9JBzZI2zSSF6JRKiV7nJAsEYPw26bVcXcXPCh+WrvmW31/fs7ODIqkUXFxc5TFI57LdyK8tV1PsYUlKpEIMZiKx2KVqlMxSq40IKnfxCeX/+5Jk7IADYU9Yue8y9FgISxMx41wMhWuBoxht+XCobrRkDX5yK5yspRIxSJVyFF5zRDUFRpUFASSSmZ1wRofrYgZDRv/ZYLsevP9X3xc8ZkwtEk6JEurWPteCiaMpiCxyEIxWLMMs6oRemhXVjGnEUDoMUY7ER0/7/1kv36MdGI7o4iUH6G+kqHYNEEpOXtY0QPiHyvH7uHu9ryUbcWYMNZMjLcnrj8/4vDtAfteNf7i5xNNekP73Xf1rFbW1XWc3GWLTWroiqtFel9pUcxD2qokhBhCHHK129JkQ7kZkOcplIoOKiWUwiRkYzIIodCx8VRChxr+4CDhcMgDwABG6VF4u7W60bZbbNzzaFRFGDD77j4Ra1z1WNfTz2s5Fr3dU25nqxnDmvZl8SuREflHQW5IS0U5VCd8uV2aWx6eRwvqKLqFnxaKGisKBgiNSFBRM34FoaHaxG+GK6gAWCQCTUu4ACopJ0pX1ziEnnG0rSbxH4/QvKT/rsJQ4JI/j2P52NrMPMxA6ZLuL/0+LoiVLm3lGM/tA97uL3ptD5NkKD40c//uSZOkAAyJVW7krKvRW6gu6GQVfjhFvaGe8rdl6qO2YlY1++PEASr9ZlGUkcZWP/va7zvT1/h/9Pvb7f/6/QtVBSorfTO9Olj84FLZ5De1Jv1FG2urrNE48A+H4dh+WzXou2meiurkbfzpZer9l/uTXW176qcOIKY0lXIHECjTNQHe2UWxuIdVK+LE0yJkCX1SSiknGBmlLCuzeg5DobNNCw4jHWv+MFgiKHsPG1P63xXU/7z7aENxfm2pr/qnyZcdsy6irlE4+szCvBiyCcXll14fH7Puw9bO7ettb33//Gb/vsPbfnHuQ1OfW0O7R4RTDgBAJBBcsqOKSwzz+dRwLJj7yeo3CZTZfc1aRpFsXr599/KTP4QDf91F5WTy0lW/qp5+xq9BbLSNjI/oOfSn/yIVnrNnUmK6lwv85cBoxBx+sEFKxBxHu5N0lRFdvLQgAAJO9MAag4ihiLDt/RUMkM6JXGDt+8yf7GE4ah3yz5xlTPI00Xrlp1ryensJEgaGr9auJWCxbvpPdKGyzzHV6jt2LOuIvpYzB50p6XL03Pv/7kmTigAMTLVxRLDJqT6cLyRmCXYwtO39DIMvxhqgu9JSNf/N/yOv+h5PfHazWjafo0kdAEAAASr4Q1ESaaWUOiJaF4wVrTN0yRIJcElCmFKFnUtZUYrZCTx5s/QmA/pKL48X0Waylm1nsTIrqHYyr8m4Nv9Ckbr/t/lOyJ29rUT3m2n/f+1Wg/lxCnsbCDBbhik0VUCGvwNKiiGpXdQeHwVMBBA8IKExtveiy1OIZ4pmbWrrlOIAoEVui8x0NIHR8XwtaCSI4rrUmncWbnum44+V+P6aY+v/11rr7/x3GZUzotaeUnJMypV3hUj4CViQ5Usr0bhXetKUeLKmMM9i27BrWzncal96mSJquP9rVyxJQhhGEVrC8x+ONr5/qveOYr+XuSUbnrbnggf/M9fK1bc1/DVAm1m2p+zI7IOuhBmx1NrVrenqqESAS3d+1HIglaRMJwiajPoxSbnWcLUoShMwEczfFtPo1W542z9VXE3MBgVzK5SPRjiiJQWdGLFgmSSVqTMRVWnNKqjjO7TMpYwUO3P4f31GeNfHcs71EUaP/+5Jk5wajBUFZGe9C4FYq+ycxom4L1RVi57ELgXuj7EzHoXBXWIAAAAuzCpGYXJ6pmVuUsqpVQWKGv27yHfMvkjUKMDkAtVm1d+/pDhtz4IDvWIkSLTyamIS0wL50cr1cNFEWKnZ2zBw0qo/ZSKiVtua4/9X7PL/j7a/vEv+MHClT6+nFesAKABSch3FjBHocKBtSrhDZ2BOl6Y8x/qJNi+24bqYVtLSsqXfsLWzHqQ+N/5J/e8sNXoRj3+fv/yTa+MGbRXVEKQFoazCBuV/aHAE60H8i9DHLIr/EC6D5WhSquaRTUv1pu5usT1jKrL//hVpYQAUnGnx0NSEUCZ7Rc6p314eoFXJSUiNQS457XvlrYIckCEf4T0eb4nj7+fVTGXn06fs27ORTHExElCLK5CqJCVFJZtXlL7vna+/qQSBiDrqUPUc7HV2O3qPYUYNhfTFAzf/0NQIACEAC4Fw9wKMCszt3JkPZKhXZgWFrxGOH2nHLX/JiGDt7ykh672lBD/5V7OehZXZFURAxWV3dmkmYv7NQAjldKiiLePEGr0rZ//uSZOuAgtVG2jnrKuBgqXrnPeVeDaFdZOe8bdmQpiycl5V7n9F4n/czQmwbCZFB8JB/UKgSZ3IBtYNIEkp2tNwHMTkhQYqevtfTuk/oIBwqLXmBk1swQRLP1SLpmdvIcZ/3FbIv4hDnV0ILAUG0aqWV2aieLUAe9DcxHfXzFKBhRnvdyKgIlPdGnCMxaPcl7/2FEKR2MyqGnLrm2kQUSUqVSyhcLdZH2AXoDsQBbxuHWMm4gqEfZZZ+/Hyn8ZOEvrPtd95A4k/bVthpbT73ibeuiZxjOrmqRJRUxG20OgfEEuhZLsMR39m2U6L/mR/6iACiQmqPz3FnBZIIost26CwKDML3RwAS5oOrrdYPAXkfiYUyGZqejSMk3UpJNK6VARujfdJ11uj9GuoQX9Sqyqr+jIwsHDaNIc8yM7o6Y8c6sdSOlpHVW+zNlK0y/oi/oqCtFfoFvioAwpIhpElJPSbXkPriZaL10AT/Uu05TNax3EOeMT7yIca1eSkdS9QpLr3TCgYP+f69daet7tmBGAPt2VqfeQ4IULd1KWqkEIUxv//7kkTkAALyS1tJiyr8Ymt7uiVib8vNd3dDGK3xeKvuKDaVu3xV/rRP0NQhK/92qi+UKKAAb/4FQxktXBtElpS4IGTBRUGHCILKZn/s5TpMQwGJcfuQCSet4cmJl3ZuufNMwxAXSZzmdYdZ/b68QOR//KOawgiETaR191mjAcOuo2hpVndm//sWoRev/nhZj//2ucc43v0ejIdyINABCCQSUndpKgVC4hmnRSJLJlMw48Bq1WNFoJCN5pclRFb6Qc+OuEp8/GdeWsBsZyDzPtbv/bVYGZM/K6H1GoHkGS61VUOIv6cxzS//Rv5hlzSBCm/c3/zjjppyKrZhwqOVTl+hUUH9cPLBEElBO2N2zNcEBAeeiLHviZdaEyecdFQrLER/SJbU4VOlA4vr1tRibj4YLmttd7ahF7G8GIXKjxiIfA4LZc9DFqqoNCd/TqWkjbeyGv8/OJRUIxDk5jKfqeIks6/2pPOoc+YYSEzGr+qEBnVVEMEIEkEpWw2JxSfWZp+3Gb+3tL8fwz3Ihxdbqud0zezcn6Z35ZobmbioGbRWaz//+5Jk5AAC/1hd6SsTfmLKS7oNiF+M+WFnRjzt0bcsLiiVqb6oOqP+f/5Kiv47mu+Na46fP8l5iXS574+Ya5Knf7e4Jx43OQFpYIDG+Y+j/EojD6AAKcvAVGCLDjMCfaPL31j2/nM0sdk+ESf8NdJ7dnsdkFJTxemehx7W+/rmWOf4v++16k5k/oIojVf8gQ9l6k//FoqxjGTRjB4jn8yEKBWFXqnOSUqf5RYVKUmaiAg9r/8aK+FEEAKmEgCCCpY8PGWjhGofrUj1ckYMJZddMEA+GGD71BdlRmZOHf/7d2XKi4TtrZayregfOunh30yGKltvbXMt6cWo0/n+GKAmISjrENP8wGwsFh49x1b8UQNb0CQ9lzYPgVMugSm5d5UegkyWDqpl0EV9Z5V63K3LMZUPDCLn7B0mklDrtWnfeRb/f/zWHMqkYWF7hhqY+IYz//pYkPwi0u+YbhjZtOOoh5IIPje/4yMbCf/cVU6wkLFwvG8V/yeSJ6d5EDtygOAsEGZEgKSS20xMhioL9bBlAIvkdbHmJU1BQECx1vIjFt8k//uSZNaAAvFA3FEvWuxlyXsTJwVey+jHbUSla7GjJe1onCF6AWU+eG1/CUX/a1Nxb3+oq9O5oaADBSOaH7RZIvSzFxEzEow/uZ47lS0r/4RezH5/6+FtEj+3spBGoYoJNB4o3sAwBohEglOa3TjO8cD1XWkBcPapueZ1GBzDigZpIEaQ8knReuZG6n2RVdFEfZaZ1vrMRco8XPH/QsFv/+qiKv5r+NTClZ1rurdKWv/+y5Lv///u6j+FzHPHOPtlike2QY/gwWqIHDIAJAgAFJWrrrBFCmEkwh1+MbelSqXymvay2mQcQpedRoymm/30ka+6b1a9/q0iQJ9Nn4azqhw8Yub9yRctZaGGOaPnHGnvQw4x1LFi3/jhRV9J5xrf/O/qw4WDJMxG+8oKoxQHB3DQGAACCnBrGsbpS+h1icOrmYVXRF08cSRKxYK5BwwYFJxTQKK1pJUHSIog/sk6JTEtEaoFetaVbJGx1armY7ZwBDSjnfvqcbt+40ON/tcan+4CHZHdV+Wb6zC7XWjsZ3KIN/0MIpf9qxZaCQAAUpMmRv/7kkTPgAMVTFtRK0L0ZUpbSjJIXozZRWNEvOvRo6wr3MoVuxpgxKMLQ1Kmd9DF5rCFrtyN3eV58yA4gjUfM1V3Ev8ajyZ/+5//PClRNd/f6jvb3Zh4dto54xhYLZVMchTswbP/uxTN8pRgHHAKQw0kOmjHML2IXogvFTN92izjjtYZDYiQASk5aKAcgiqFLPdDFi04NkPDrcmH8EgJHP7tkssS/1lrXs//c//1CLsc9d/aw67WCNRD//aDhOZ17XOjEl1xCIzVeJmmP5nvZrj/+BhQmvj2+Pv7//gYxv0FKXVAUgAAAbdAfC4MqjgeFkm7YIhioIGBksvOiZEEphXAKB5LK2WzuVkVN9aXQQJcb1f/+T6///gU//hC5UhRGF6GbM7MISg+IzOt+lPLU4+nv+8wXiu//6W6/+rca48ahse+jGmqlI7TSJBKScKKZrClFEquVyYjHjapj1InGnKJyy8qEJ76nfFQw//OLftqFDXb1tczr+NZXGgINQhGyOUogpBzket1IY4+35zX+mLEAiM+gz5qAhAAAElJ3jIIGyz/+5JkwoADOVDYue8q9F9paxcl6F6McUdk5LUL2T8lrqhjlX5w8qaw4WBN8ciJZTxQaIwjrOj12ZIljId66vnDDbTW2yh0Jc+Ha9h9GM3//7eI//8Pm3QKf6iHTc+mGC07aPyjdP09fn7n3//Gt2/aHdcxkyzn1oqeyGf/1n+sAgAgopyQ1Jkmlr8qkwsHTnas5Pl8loRhzTQuGSdBVVZTb3qUU8c9kk0PSKxrTzd3DvCgvCgxJ4nnmZtkiNZmoGrPdc9WN07mLhKus2qi5H9fUvr162RK0cSUZ2nfKBhQgAopy2sQdF3roEMEwQn5vI9zh04Xwju7qJj2VIozNoJ6k6jVFDspa6BfHjUkaf/jQz//33Gv99r3QsQWqwza+jHPP/40k8xphVQr8a7K1z8wxCmmr/7MxNVE0MhboyHGfKX0okgAOT/RwSiUWQi6bEREIRak5wxOnJdJU+OeCUC3s5I8n11spIwJKytPnzp4GH2u72hWiLv95hAp/9Pb9IKcT1xdMNmlTaPjHS0a67I9ni1I3a1dXCc//2Ms7kv/2DxG//uSRMSEgy9K2VEqMvZfKXsHMghejJVbZ0S1DdmRJWvcmKF5fwqXU/UEIABLX3g3EV9wKxu2gPesNGDPpDOYurWjqknokz164OCim9LyL45Zc0lzStfiQwJq1ztW7jv/jQKHB36zOqE62oZRQd9TulBWvqW+9W9aSGL4kUJ2Vh4Vcggt4NQAOg7zAiAQCk5V2c6dvNBXrUmgNA2ppy6Xj88cIbhGgKrJI2On2P+iZGNNG7rWmmRo4lqppPrQXRb3q5gGBC1U+7u5GdJEbvnMoh3/S6Il+qHHmmiFJTJnPdkO//1Ux7HMk9ampNcsykZ7kJdnJUoyUAClJC8kkaETkzEET3qqXzKd6m7WizyHwFssR9xV29zCRaPUhtz1+PnbS7CMBOKm3/8+2+JiZ0IPtb/ltaGL1/fy5A3n/n4zF//u6kxnOMl/pMahMNP/6wUGQnNE2xs8D6+eNAJAIgAFK0PlcNMRPWKwqXBAR73OoKeixUELAyZBxjyVLBKJLWzLMWR369EWBv62Tf/6gzf12f/LHzaE1Z1IRkd/Uxwp0/S3/v/7kkS8gAMLTNc5jyrwaotrBz5qbsydF2LkvQuZci4sqJmVu3Oc50QrkQ6klGVdCVQyIiGfEBpp1RoCBIJLbts6ZgCqZYt41FSOrmihMmzsQNwauQXs4s1Y6wbA2v/+r6MyVUd1VRVnEUb9vjCkJ7FLMrMpm+KAwsxVKvxgmcSIje6lROallKNSRvnE1KVaMfZxA4t63nIJOMoIRAIKdoGaQJMOUCp6FqCyN3SJdGo6gsqD6AWwWspkEjOg7JMYGrUPrUkof3e2tVZl/nnGACPTbo9Xr/YRCSKm+rBxnZPUqCRgGDSHM6I7oJU/UTExpSrRj8o6D/zvLhoj6JUASRCEAC3LqjF6UtzKuuyS0YeQ9kcly2KaFa4/nHuSr/IhC//fvp9j/X/vDZl805GZRsOBst/seRZ/6Fyxrl/R5c0aK7fmTyweRUx3qVQ26Oy1NKnDg+N0adzEVy4POjUgKo4kgJuW5inCoaNfNiVEmPM0GqSUkVAv2BNCLkcKQIqR60kFpE0Qf+my0SmJ6Ppqb9FB//PEBddpy18w+ZQ1xMKBeLX/+5JEtIBC/VfaUSsrdGQqGyoZpV7MUUdrpKzr0YSt7JyZHbq/RBTf/p1ad0RJyP7MYiN9T3Oaiu35ci5phpc88cLKABIAEEJKaI8H2xoIi3jkmgN7wS/A6oKTgAEahcbXZnGEBoSoemiRi6W7SrYiv17JcQgc49P/lR03+qKo3t/nnsfRNGUg44cnqiu7Gv/Y5DTXf3PHjkN7UzkQeRv/zLABOEEAAAEqQxui65PPOMENQGfYruXc9heIEtI2GSouytRkktlMx3rUKRQroOtbIFYxQt/CAmA4datEapzq77K7spRUrfoqH/VKGiAIu371+gqg0RKh1dpRGJCZRYqL59CXs4kqAkIBIAScp2kXRJDkIzREQUvDU0yXuMF1xDBnhfRJ250EUQC3rKr/xMjp//+lVVD36/M4ZPO+pIIsqG1QhATXq/RjoreQK4oGRmVr1qdGL9WDgCkX2QkiAn/zGsJIEQsQTVYanIrJklvG4Lh5P5+bIFUCuaHR87zf1i0kb79f84zvMyevjfNKrqKC5DsvluwCi7/8RRZ6dkZvttLT//uSRK+AkwtSWFEpOvZhi2r3LoVuy6FlZUSsTdFkpawUZ5V79yIqhIFNOqql6S/RxYwoW5fDGNdX/tC6a10DcUgQC3LoVxTceXFsWc+75Bn1FNKiAPL6QnJVPeUX/lpvNsYrd973md9/PfnE216rzTDipmt2qZPLX/cujsjvdqIPk7eYcgSjwUKGJ6s+dMX9W/33c85n8wkxCEAACVKNJkHJhpogTjtXgyvxTK9qlEESD1AWztI91OyKllAq03VRSs9hMUbXqRp5m39VFIOn9/HyjL/WNSyffOUct5yGuScRjTjn6OiIcv0qb/RDxxB+qFU7mDcyKTACAAUlIVYLurxKF8/0l8Oq1YH8tI15PwnmOsWh6ff1U5kM38YzrBhrDgTkm+9DhWLGfp43ci7enHR2vZDUUdIux/1zgw5nnPjuU///K1P/+hmnxOAwoD5wrIoNbIIRIRLpcaokSCWWRkmBKLNUL1oZUAwuxdvtnGd7InEqSlhyyV/3RNEjD9OBAMVujVKHmETSStQSHoUqr0SYoxjtyzOQgSH/2ecqf1Fw5f/7kkSyAALjVtlRizt2XSrq4zKHbstU+V7mPOuZaSvtqGaVvr074qb8wmHBcxL1A2EJEgIqU6cRsRXCbWJLsFbE3Ah+14NnrxIF2YZVbp8wvp3sjUyxocfdZsoihMNFiEkq/ChFuYhGOQg8l/5EnfvQju7ynep2mMqEQj1ciRyXF9aWP3WnLm0/9mQVMJSAIbablzFmgsohUZ5HFGWpm30qBkArS21RcwgdY5ttWmJlMHRueZsht3egiz+31TGtckQ+T4gAYXBhwicDIPhYNCd6giGDvYfwJD5xqCi+J5Eg2gaAwIAABblp1CBhgkLsOw3ZwgeioyJlM2L54tjSB5pnEz1I0LxSPHyilZmWo7NWMjO5PB+OJOH1iRGUQ8gcNaolkUWNPFzxBQ4oaiA4i2LmFK7lF0k0fSnwjxqVBNyk3Fqz1d37xPokdeOtTleSFdQEgAADVWWWymhBVNIghD005rog7BSCfvuO1PKCT3XuqmPNu66vmPLjvlqYigaBeQFsR5docBEmwWrHoNnAw0VHrGVRHcp/p/qWGvucVEb5AIX/+5BkuYAC4kFZ0S8q6Fbky30ZC0sN2TNnRMELwSQSLSSEIShEFGZlwq0uC7Qk0WaLmLNCExxQeY0tWwiQz2SpyOzGLVVSsYhCZiYycvOtl6ZKz1o5HUQyUzWhFpZkqhAtLONCCU74gYI/V9dR98IqxhGHCgsZ/g0v/ChAOrXyTTTWkmpGr0pCq3Y3iGxIoa2KbkzJh7vyJXNbS3rCR4gJ0WOIvVLSq7oRL+tu/+2q0WUv5StatSkOmReKAyLkSRWhiRTVYgAlteqFFpub4+LPUzFz72MmVby4+3Wro2Bsu3xc172TvVfU0z01HU60Ufy+brxvM3tM1RUs1Nv2RHbm4+O7fPVKtXEEQHwI+dIiFTqAi9xZ6oPLtTUeVinSAIRTfwqAq4y92ZNRsD+8Jwz6s+4RiJdfOlX/0s15+WXlVOllbpYbgYHnmnCKEFjZKtmy4AHWMF/K+Y2Lo/enup6KCVaSIQIJIKuH4els9oWyp5euwSYppaXW6LykJdFNO3XxZ07RtqRPHCs3tv7rtCO+zagnZQdAdlj8v8kUr8lHY/v/+5JkwoAi9DNeySga7krGWxAx6FwLFNF1pizLoQaNrOTDJOCC5D/P84S0kConYZ6awl/t2E8Pp//B/b+ORKZEKonBmEhAPCGGCnIAdIh5h5o3CaqNcczXNlmbLRuiFIamyDElfrLTVZgyzzUqcHe7d7jhS+5XyzCHWm96r/VHKNrrqqfsLPWVksumkBo0UCSk5UIA4GV8cBbddLti0gvlmhNbjjtm5FcKKPO21vFbosaeI17r/j41/tqQiLl7Po6QHWlnPZKiYc5qC7DFEmOtDReMF4ULv6WvoVLU7B9mNXje/5o1OreY5tr1SgYAAACVAfAoG5phsE2NSpqd7eXMJzVjPmMmuiJBOGcsVs8y451IyNRr0XU7JbEoDObIbrWijLUDdJFzSlyegTXWo1B8mMNAkoMsWwUeDp4QgrSMBCUA5ymKp70a3VvN8owwVl11BVNFAEpNw6HxqzZsNSQwTRkJObKm464KTNuNxCrwkuVrZ8kGSYDXX90/0E14qbS6SoALJ7ynbc8OHiVU9SUbA+R/oUn5UQyonc1dSyRFLHMb//uSZN+AAxNbXOmLG35GJ4tKJaVcDBUpZ0Y8q9GRFCucvDUq4NTn9artyX/v0Xy8PfAnoPnkhuRSMRsxNOa1wSfrWTVhaYKfUCstMN4ZgXcRTWe4nRhGnq3n/GA3jjo2kZx8o7Qyy8wMOALcrNHEwr2u1LdLe02VLVd87P8TXC/vRQiH+qXps3/9VX/XxXzfEyO//+ztfvix2YtLzsEty7UGLbEiGc5nVZMUZUDvCcePGxjh7Y0oDgrX/99sQmkwnNFJ7sdeUcY72RleEV01bucVOio/dUA9iXoxYoxd23RBqX3bcgVu+rZwT+hjkApiEQAClIvlmj0UrnJnxjaPekRVUbu3xNoKhaTHMKroKXdI26W15QRwHHbbdTXVq77sNlWs1Tdjea9NzDUUxVfopQ2ky+65N+gdy7hU1IzKxc/0tPopQgDTAAABc2XatK4/m5xTVnz1gsTWLtTPZz/9pGeOD1QrEnmbI98+MYBL97xPee3+WthZY1K6MjswQABxzs893Qjj72Z0kJVC6VrCEXs9PLDjujdCiVjmX3lEyMvquv/7kkTngAMZStlRK0L0ZAt73SUIb8p5R3FBoEvRWx/s6PgdcocJusPA18VAV4FEptS5DWhkmhu/O7VIMoas5cUl2SIYDxRlhaCCltOmiC2ZJDRUiURgIva0xFdy8xHWQrUiAIoTmkaOs1EqTqqOlGPMJd6e0y6N1PV5Cy+6TUOX7tcld3D8o4SO+n+HQDP+QaAklOHzhRqJWLzJD8KBHIq3THsw4HolInATUoniQQKI92azhBBLvut2a6isj6FSuUymWljWuqOU4DCjPsQyDVGqHyscg9qoRX9a2KcfZE6HPD6FbozmZDE671YjberFsN7+0osUBAgAACSnF9eI9qUNTg1pilkFz0S4fL5Fa7EaHiBWpxikldmSRKC2e+11EAFxlVfZmWQg5z47K4kNCRxZDx1aMVlV7OlKjN9fIUaunWlnT0Z3WyejNioclqlrffSVDVUAAAuNbJKRp7tuLAUJpOV5UyNWKv21Ys581ZyjYy8SrUxiW93u2719KSJX6vd1csxERFYBAwsQOjnGzqODoQJqKGpEhUUEU1TnY7Gt9Zz/+5JE7YIDIktX0e8q8GUpa0oySl7MjWNc57St0Xmla+j5lXoUkjq1MROKWXeh3OQSV0r8N6NVijfqSAFCGQQEE5dUyrErJgbtmEkA2rUYom5I6LE4JkF6ZkUSte0iDifr2SSMRLRbqS/igoKDnzErEFFBEzoi+yMLPWZqxYHJM6tSxGBbfGPFYsX6u2398Y//0AoAGk9mxjCm7s/tQVI+0dmOSEDhTcVnoiNX12sTVNJqJaC8c5/raKV3t9waa9YkiT3+/29HkFjkbTeNEnAzSZVxjjnZjyKyMRfvX2/xRmNfzLbT9sadvwP6iaQBADJADk+lKmK3aVRtybvE0p9YhxtK7w8TTCmKm2bzvHP/e15O7zrEOJr71hFNP9/8GEhtv6oHgb5lxjjiO5Ks9yCiEMcy5inILl/QXlS/1MXf9HjWdv/YR8wqDAQCSU4kQ/FS5udTG3PVuThx45YJhMgLF0pJsEcddNNRKT6RSYd4nJPUs1Wpz5NjpSdS0Vboi7D6Fb1P1NFYuDbdHHKD54v0R0V0uau7tzDTlb+NhgUO3u6m//uSZOYCAyU/1ZsYKuBXSVsdJaVeC10rW0w8q8FpqOvo95V4K6P/x0aDv+bnlX/VS5sABgQAAAXPmqkrEgaeLPhK4jPV/fAEhPHT5QTE7y6ePA9kZFJOY1rdZiHN8/5+JoRfXsYKOVtzSuCIQQs2+qtaVL6QgYGIOQrWKCaJ/ynHMQmh3Q7EIv/iWL/DxY/2AiAAADIQMA8PEwFUPSh0u8TyOFf+bjeLDviUSk9OrcxCfzoNSKQZd3hLB7l7/uXL365tsLEWmf+vRUSMRwCFKvuYhpKC4cep6K9XEUnNVmSZnIyfRS7r/u5pRvtsbb/oQmP97uAlgMAQgwGSTNz5CSEkQydDj7keyWXgLbT3j94qN03NOZBSRX3+r+9vDR+/j5/JnJAmA6xiG/zmB6ev02jDYIFBSNeOe2T+/076f3/+pWE//9EGMAYq8qS+eAXVKtVUNCcBGJtJtpFpu1FYQFEaBqqXpqQO3+KBcGN6VGJCvg+eGoBdSe0n22nNMRprnr3HDHq3RGDneejdRAYIzbGVVnNVN8yiUf/NMHI/nwQJ0f/7kkTsBANGV1c58Tt2XqoKymGiXgy9LVRn4UvBdp9raPehcL+RDHG8TnPQNBYAQgSiSk7UyvFKvQZ1r6thrFVwkPx83+GtH4S8Rqf9DtFL9I+tFdNNVeY1Z3YSFyPt7ooq+zM1WQws7slVoRCEsW+8pj/5TgpSG5Sbnt/U5Q+OW+VIpDJXKlAEEAAp3oZiHplFQNl7EOvBAtXvHz0hTS8etTsA9FhVDyeVfd0cr2Sgop5v+0vZf+X9Vz/zf//qVDZ/5U1xwFQv6sweQdT8ggi6lRKsNmX/UaNf6HIitb+84i/Ruda/ziQ5RE6AAAVNkyRwY8RkT+v62eDae7RSEGRLT5dPDonDhLwSwtmlK7qoXRIuLb5w9VW5FSp/xSDg0z+h59vfxqVKl/+MlxYrIOorqznno30OGooKFWVzWtLCg1X/Vx4mAFPliIipyyiiAAr4QEjBAgBsEth4H9XjL6W7Oao123qWngW4SIgWMUsp5S3733fUajn/jlQxrj6oMxmM4/p18vNCdVc9fwXEt8O+/+W1XEf82dJKEJk5reWKG7X/+5JE5YCCuExd6GsS/FnJexo9ZV6MZWFa5jytwY8lap2IHXibP/39IpV/sXeGQ350JmbIw4Q4ZJiwAABAAEKbN1ECWzYS2BW8nLnLbRhdYncXej/o9w7yTEBqveDGgfedwLI+PnOPnq6iUHxE/ieYkJLqv/1SbBsJ6ZPT9oiPjqPoocKzsqz9l6VP/emKtEtqUe0Mlhjp6IH+pYShDkAlKW2ApVDERDzcmldT9kGfIUPVvKXnRM1XHofg8H2fRDj/9coV+alrv+6lmwqRbUNqXUqiadd0Dqx20uVQ7EZb60V0/eUUBkZvRzjEkP9vQZ3+d0N/gjAQ95TlpFJQcZ1G4SDtJ7MbE/nIhjqtYgDu+mjrwnAGOoiYH0z0NQtXikksYLMehu2PO9+YtDHOREKjzGYVESHLfyHOKuR9VkKiv+tSpKnz1HhwCkGagJUmJkxJgElJudDNGCQjapE7zNqw9LGweatK5FrL2pIO/exCe+WV3pHzv/LpfBLf8/9DhqV//Ed1X/8bEULzas9zwZc8s8KhG4oLlyaykInY0sLTdl2t//uSROiAA0VDVpGYWuRhh9q6YehcC3FZZ0SsTdlXJa4olBV+K41OrNsWDXd+ls+j2xbAgHQVlCQQXJAqgvtWEuHr0ZQv6JuW77zvGZrbMyGKN5svg0CpAjXlaMSypkzajU7Mz1cjWVlq2+eVOb/7uYmK+/7n0mpnvd0nYdWyyjKVBs6u7T3EWk1uk5pQXgoVIkgh6aYmh48k3BWDYQodIAKTjvQo/C31xKiRivig4cd7+AoO2uGntnAoJeZTSuCKn6PIKI+xt7AxDtXV8qf+JQ52sVVYyIZnd6I7xCiEUQpHewbMFFR9987/tfwl1ev+iRCDQ6Q8AgEAiSk5e0FrPSdbw8eR7BGPT5cPDwTl6mLp67Vu9UZh1pMZIuitOgZnrf9gRx3r5f8IF/t07mF6X2krEKdWX5JuyHztpKrObFnkS5f5mx7R4OTf+Jg+hRZTCAKTduxAGADOEDAwOGROAv5vFaBcKunZPMxniFU1Okc7WvxX3Lixhs3tH+li1TxelxbXbdx9q1jNper1qZm3tW/uR5pYUFDNSnkGxTDiovMuFf/7kkTpgAMkSl1pK0L+aoo7SjGIX8r5D2jkoEuZXyWsKPaNetuWWgr4sIFmUjyui1rNACKECQCCp5ULdqR2p7slIH+0eTzeLnwBgECUPpYZIyhWhjSoSC9KkOqWn9dZyf7FyRgonP+ZiaPV87+GdhS0cmOl1YM8EF3QqBBchH4sIfmTbF/okVeHcyZdzL/0dqwQOoaIqEtQRBAISmgtH1dhUCE9DFx/jLxWXR3Vu7QMiLSJd12zSB6fH/zoP/5r1epe7r7StlTqP5eph63f4j9W/u6GsyCQkAPL2AUKeT/rDkSBigAMU9rt0FV/4NWaCpIcEkopxxA+rpC7p0C7zlyzgig2vB2HufGUD5Nw11RscWSFAmsKv2jqgozU2cpXCiVz6fEgMEaS2dffqZS5/MxZQcZYwHk4VjxmyPoL3/jQOjf/S53yD5COdKoAApT7iyCQ6fvJm2R83q0ernTRiWnQiQZSwH4VuqmgShmyyPK6ucWTr3FG21TbPrCaavLR2ipowik13PzWzshfvPHnM9Z375+zVsflvwLgp03ubregl/L/+5JE6QADEUHbUGhC5mOLKyoxA2/LLPtzQaELuWyfrihljXfpI74TYHIwk/nwQmSBIYSUl4Lahye2cQOJLxlhtS3IqHE3xcbHKsuSs//xJcg0IiWAYAaUGxIbdlonsu55Q8uppje8oza1uzm1/upvo2acrmnbcsUJqo+gIPljsFXqenUtygGgAAAuhMDQEVKRHpxzbjoK1M2KxLd+OT0yv74JIaRuKIohwifuUlvVaa1ulYzHr/42opaKAippsXBgbJsNaNafSJo8PNM5c9j3nnwq1zLu+L4h/z/RNPGKNU7/+IhWqUpjbOe1rIY2mMPTnsNJwy4f/6iYFQIeSoiSCSG25MJRUYNFzQqwcSwu3nlZX4FgeXh9W+OOb2vZ/+NAL2HHAKNT1faFWKCAINLwsM7D0sP+luq4oXg9Pn+7kXD7t//zYOm6DIEPKOejnoXKHIodARqH6kqLGQZJKdKNBUUsXpE12P8laef0yNZIupvR7XaOFTPoaGvZ/S2PhyyfHoPFmYm739aMBH5N5soOAiL//2Us755g2CqWX/goTdf+//uSZOqMAwo6WBnxMuJZiJtqGWdcjqULVmfla4lpnS30laFyqpqzbVa1TJz/5FrOEZWenCaWmIIJ7bsEFnaCCVaIgYaymYTrCnI6SuvKiPDLOzEPrv0Dtd1uDcICwqgBLYXk5TlEu7ex0Iv2vQjs3zLOOf3mVB4ueJaoYWNA2UKCcQGw1i88T8g6kgAIQIKKTl1olgQzCfyZlFl9H8v0/415yeg6Jnk+ba1nWHPG2+Lal73jHW1fUiggy7zE9/mrXGl/9K3ZJCSGqP/9aNYT9/pjHErL18TaF2Z0sT7yiREJSQ9w1s7T/8CGbMIkza2vFKnS/coSLwLxXM8lAUzULSaDIZRTl16BCohd0Yv2Yres9BynUlynQ3mvLqP/FBUdchAs0fPylXq0pGGkBBAhP8rWf9hUaLGRtEZhchLhNF3KJMVEJeZ1EHMpU9HEUIAVmGl7rLm7q///+wkAkJJyNSlkIayL8bSuWrxyQPrJxAsEibnAxwF1OEuPG1bJoOw+yJGyKCZmZFVnQIwfkFo3vbGpC8eGDzkMIGiBjx19TjnU5f/7kmTkAAMSUlxQzBr8TyermSFlXY5Rb2dGPQ3ZcCTvNJQVfyxJjW3OmK/+jFm/PxqYpu3W1P9z0GxQ+Gtkjf2H/hwej3QQSTkgEQ7qBKta+aAC8gsrYmD3fWvxod+HBE7QYTNWzWQaouVDc5smOEV9DTWU41zWPbc9BsUf/tbE28N/SAAEpemBGQxA7E1HSm0IdLK01Sci5mcHOwigBt0cwPhEWZbKLiCyKLQE2iaopJWJAbiFRPEet2dF3d1SHGqL2WtI3H1/HMTdOJnCo7M1tWNqEq/5mXib47ahiPRrTt8K1qi//oqytf/1Fay73/6l5wCgDAgjcZCIIB4ANRjaPZLvB8Eo3Iplc1L3S9jxFI73uqmD2OZJBXY66SqqosHj0rLE8U+whiIn81MTZJWQF703tWLJp7r+IhZmsbVNbEjJJlh1YHA4L8GgVDuNCwZBM9yClQEgkFNyKGgKLLbNq2ur/4EK0TDWKYDrdztD+LjELVZaVTiszme3mSL6hIWdlo7bCqNiQ7SQEE2v+sshXaW86KLlIerqqirHFjHOZcj/+5Jk4wADP0vYufI69j/HS5osp1yN8V1YZ9ENwYifrWQ1oXYixDUb4qOdl2/UCwj+UgAYBAABCloCaMtvSCfQnrjEz572iYakiDUdKdopv/FqyWqwRc/PtEPw+cJwXDLHas2eOpqOjL7nkCZa31Mk2JkGa16sYz26IYOLdinQAtbjouACwAAAOUFAwcYJGMmspFEToyngiGZmqSDeTFDfrdeSyWSy38iEGFKZjfnWbrdOmdive+UyPJxxKJmozndTndyOxiMed9CEkYKFBqh8hXOtRM7oQpg+jEMxKs6nU9y1WYh3qd+y17kfbt5SCr6rC36zAYJTndTuNtOhFE23VgxZX5ajkL+X8408FtycnzBev0PLmo1Gzzc/i8XvnLno726DKp2V1fcuK/eMYnzP91FP1yJldyInNIiOZfTsXibmrk14anFDtw2Q10NKzymnLpoWf5dMi04pnohf/mbJnWEII3gqAQQilLQeg5EoXqQ+lfGbKT3KqrR1eH1x0rACqmTJ9mhlHVMytWxD2ptZ7X+S7YMKMUDPKSl8MGNajra1//uSZOUAAs5D2TlvKuRRp1stJedcDhVfaySwrfnErWvMx425zSr81ITy/bdNCI3Y7VOsv1Wi9CqNLFdbtjW+lAABKScmCMemkm1SVMzEpxo1gqYaHYFB/nT4t9Sq0IYi/eOhL6ha+dFZWRkfNIhlQzs5fWkeqd0/Xs31/r66r91t9VWk607gr/nmrIAFEtBQEokuQwHwiVIIWUiVgJJHSFJQs4cak01IpmuxjD81+rP6o/ZO75NKf9yr7mAv7T/1Bzb/9Fcz+5/zRcyJnLSCxT9/ZmZDBuJlZDJqJGYt47HYOAw/jMbsQocyW7A1bX92DMgQCRJTmgnDgSYwukB9Au2l3ephYemVe/3eVv/Tv/pEpyK2yQBTJ5kLqqmjgyxds0ihmdXXX+Ux/6Vy3NgGKTGsPd2CJGIoSSSl0vINJqJb/3ewUBMf1WJ0OZrNZtJ89Qm95wEgDBKTmvpHovo+JVWhYSJLyojMshARimaiHMWZ15UHCS2hdXsPjU/u5o8V+98qCS/28UzCT/y4YMEKWLl57CS+GetXBhUIorK5HRMaG//7kmTdAAK8PVo57BrgTCn7ZyUCXoyJSXmjLGv5kC0uaGSNv/Kv/+7/+3GyMjpogCA1/hr0hyQJTaQcZbbUmpVsXfc6ioDLtlp7U/gaNLNrHpnRfX6N/9+6kp3EfW5/5nvUttqfRAzM08maJQWdnrUrHM6r78NTv0M7nLLVLGOVVu7nzGf529kM6GezsjTBgndR3zABAAAAEnbBB3Jd4jxakM1GQKkf3nimqVnoSGAemnxju4ULnudEAO1mbYYc7QzX+P/OHsh79j+sWJ+d1McxRwZVXMRQ5e15McUIb6ukqPKpt6ydiP9jkczIbqdAwyLVCQQoI4YlOOMON1uOb0HtdJstLJD+Qa1L/9JzUDjev9p1fyJxFOmDgXKsk6TkSIUIen//2Dmth8bUEfOzVAokVS6QXInmqctPR8MgzU+ZoT0EJBBxisMzh99z//MQGRjgrSGYqWhxlSCpW0olHI5fSmPnrPHYlCU7fEX9hBuo1zpcx39JP/g9V65wgfedt/7HXpjxym3bOaEJftW80wpODvrfu38luvX8u38O976+97j/+5JE5gADB11b0SobdlzK690kwm/MbWFhR6xN0YUlsHSUjX/sh3UWJAkeQFdYOE9ACSRBx8sRlGHmDISSTlzTxSYfAjDsJ+H+osRwkSO1PtY/6vnDjjnw/2Z7GLn5nNF+N8WrG///0ZjuuZ5YUy1y3VdhQC8kghemt/wAd/+uaWSif8l+YBADttQR1qzmIE9KmjXqFpsYcWIPxR5016Tw8/5KMHxT7jTcp3PuGU1R3N87NONa5qXN7c7GcNalc/lzW9XEnEwHEDuhDViBmM/pKir1+iMoe8UEqzEK9VrHDIxWOe7qxJRdv6mGHKUZ92hFYAQECrv14QadRr6MQdkJ2ZUJbtm0J/D6nBfkNeGA0VzbeYvp8RkK3nvUdHt64dwVq+8WrdHUI05DzCg4d+hJaqb/cwsVO80b1nGjVqJR+ND271bkv+TEvfEKu+UVACAyVL+5pQQ8ONJCocFYxuKFyCf05Os5qWQnhcCHOSIuVGnGUYptkUOMpAhg9LLg4ehUCYiIpzOvOQWFXZk9jS69OcTVC3/MNJEX07GIUF/90eRz//uSZOOAAuhAYOkrMuxNZ9vaIGNdzYEpWmzgq8FvpOwc9514tygwuHPeSolFi7HaYCAACc3ahnByj4XRBUHAQ9hJImVJfsPduLUBMBZJOMfZET/z5kg630Miay6fFo1rGMfKTef/skhAE5CMcqpzXN1okaDIbmkQqAYZ0bvZg6gvp7lVitZHWgr/ogT4PDEdoZBiQym3twoGS2QGVpgM9YUpyXq6tgOhdiIUXqyo5XbDIc5QeKxC5gkniWSFTL/Ji5N/mMHy9HZTjlReqUVhdT2194v/5G/+S38KOUIBvfj6uQrHmbZyChz/x4SACipakxa0WukyrJzXiPXiE1qkukmEQcZeTH8b3nTA6yUfRCPWkRdkV9Z1lb9ywcWj3vmcMXpKglymLSmqOZG/6Tv/0d5Zv//1b/1dFY/2OQqE/jIBVAgSSQVGAnLIKpC2YIaU/NUgi/fX+e8QZHaVlNbp60/+2pQRLQS7kTSmPhrrE3v7xnd8yKKHFxnDcXKBhPtsoqDnISkr1U5RBQ45KvqooNJ/qHjybdJz/+Nca3dcrlcxb//7kmTpAIMMQle58DrgYAla0z3iXgs1cWjnqK3RUi4sHPgJum50FECmpIAgBEAAgKaJDYoRIxafeLyFf9/OCxqX5oZU1lsRYsxyQcuWgkCC+PstU///QSOX1HeIDA+33QPgomKGrO1EFyuLHFkr0EGDxd/VzT3/5v+KCIK3ZMrlcqjt+dBRQrrQAAUp7fBO2DigofULht0XldaH7QWTdT11FoOYlQ4aBzQc63PiLXVrjsXMXFCYrNt3/ygYvtj0dLgVF52b5pEdHjzrryY+iL/nms+2/U5R//0MTbr//HTxsZpTQ4pJpyxgBAAJSvuwWRuBqY5YkokTFONDFaTrN3tOuqA7C8DXyXqDfeNtd8/Nx2J+mKFVO/3f+VGQ/XHo6XARE8P5dH5xERkSm2XmEpAi9fVVb09z7behx7jwwz9WNWv8nYnM1rqTlKHZYxUAAEKQjIFQPQAJCXizEchgrEKULCBwQmrTPRM5BRAeSTK8ZiOvqFlviXe7nAhitnp0+8wYmP5CaR8XtZlUFHQ9k9TTl+xMOJPdH1V3+6mJ5oyV2b3/+5Jk8AADQVdaUY8rfF7K6zolZW+L/UNabDzrwZKoa1z3qXhm7mH/MXMUP2Urb/ZAxN/LvJdZoAIAABdrhmCQ1o3VWDb17KSpTlvnDU0r3GFlpSx4IMOzK/FYXkj9qS1ZqXcxtRMaNBbial/xvOJvnrBuJAJCVEdG1niCtfyispK/rUyw9HZ9vRTTm/6kiv96nHf9yZnUcs7I4AgAQAUk5OAABoPBdDwnicvWL4BwtLmcjHFbHFaggTXstQloy3ytlHfGQae/SCAMHWVLFuPBElh5/IzzDV+qIcxzHmvf1HzFf9CCLzP5zsr/zCIPO6nkvIpAMAhJ7/gic7iVU3FH95VpXIzKl7O/zvnQJr9Dj6QdWOm9OJy7XGiBabGzDxZAchF85wGFmld2zDj/4Wgv/6CCFnPf0urfzVHC1TiRQA+YPhvlEr+lKgAAApZQbP4OYN5Fdg8w38DKFU8gxCJwzx76aQxelKrQEdUVSPvbY/l6kjfJzGsQOUlR9vyecq0+P6jtM9u8u+zLc4LIS8K8l0Vl5nz6BCGHZddePR00m/1J//uSROkAgzxL1RnvavBjCUqXYepeCxknY0Y1S9FUn+vphhVwE81TZv1GJgbf6Rux5fTqU91/6JmcCHvEXUGUAAABancEcGsFmrBKk6XRFmCaTcj9ztPSabjTKyo0JF12aSDH+3qSk+i1VJRQ93l9gLny5v8f1MPi5usee3KDgPwMGp2WbLng/Ae6UpzSap/rPP9PmGt/y6DU9P61df5QdnE/+KyfhlBCcbjNakccusbppSaNGGj5qw8vFGUUw5BfelVkyg+PwbEfiH8JSKxiWo/QcPEkg8d6s6ETd9UEpSqBhvbnnDRTS8Rl/WDZhkWQcfzRkOu4gWvURJoIIUm/kD6QgxFIwvG9mfnDDTc2ou7oiGNMvo8tqqu/fDY25rSyHlg/64d72dQ4DzZev0KDh7VbVlYUkttFHEHThq9N9h40RFZq+h5Y//U040ceq6yp1fYMN/Xn7CeAkJ7/QRgtxfUMJOvNaEPpdktkzdljKvJGw60dscix/9txxPnzdAP04df0vjwcUhGiz//r0BGAm0/IUf9S0GZ/ujygZO3UxDC26f/7kmTrgIOhSdQbOGrwZ8oaoz8HXgp4y3+koOuxdSHr3PedcBbykOjZPWUV/R4YL+HCi7sMgqyGASSU5IEFQ+8rVe6yYUBezF33AhQEe1eMFM3nxIlW4Hv8rqSuf/4kKCvf3CdvvCI1inb75RQOC/P1CZg6bSkdUSCxYiozaJBXRV+pIxBo6/0EXa0vhkAAFOY2EKTQNKgTRcUwRDhDyE1CisSCjLLYcAH9YwCyIj+kaFAve+xhkJ3v2hQ46Ix4GBO57OiTguREDufTmuIY79TLHulfPYwqQnmb+zTG6UeehRIxRMmFgQ7wiTEnJB6usye0kCEEgJO7tgEYmWDx87tiexpHlxVcasSl4NB9uQXWTd3j41uPi33IxwO3GglpNK1AiWafVzyBDkq5aCogX7RiD0eyaZEGmMey21KYzMrpV4qbDpc4KBFIbOZJYHGH+4bZQOUEAABLm3CvXEVD2lpXsyv44KnHaXMiA0R0RcbU0UEqnQMThqJseyIen1WOJH683lOH7V7lEN66IeRn6qlFci2BubMyA1N7OcxApzu9p1b/+5JE5AwC2UrXme8S8FgqK2oxBV+MuP1YZ71LgYIe652HlXBTORf6nChHB3WHjO9bjuoIgBIABJcumm7LUcIDg6AL9P6dfk8xTWcI5+HCEGXGrn3I/n7x1/7l9b/qxPtOvre6ePmBrS0FMPB56PvQ6gROjvCTEO5SrlOjTiJEx0WapCkVzJo8ys2umeq/+OA4/I/+ASZ23bGDgIRTQJJBUoigQtBgMXWDK6e9Dl8GgsV5YiytLPRwLV68SBDmZztzxx/+CGAPZVu5gFqo3fKsxFV25YyuYxisykQlvd2U6K6KSzsxWGwxIAqkWqMHPg4LRVEGwWiTAUiUkU7p6vG5+4i3dasQ/h0DugSDyRmoy1KXkayor0W9dJ3z+GuV+rjiQmmPqbaxiOZXN9N2hw+3+62verHW2KLfH//31Gp/25hu+eaRG1bx/lWOakY3edjaAgUYFluXeAELGt1Ca9pPZVbRyVPwDmDNIxaG0+/89rS9xXy9h5kCAe2eMf/etRHlf1/YkFBdP+6zT+fj9ubLFRKbH/Fyx1k1/s804eo9NDv6//uSROYAAvFMV7ntEvBmKYrHYeVey0EVbUGwS7FxmW40xKF3O5hzpqq720fx/xw1x+79K5wQORMiprM3ZVzBSMKgym7dprYIuyIaIM9I2XtdUU7tWXqlw59S2o0zSENgV7iV2/fmQBkNLQ7F//NUR/+26uQOk93qtR1OariYm57dKow9fmKLiCIrAcszh2R1FggZaGOZ5jKXiT06p1WzHVijhskYK2NmTSySW5dYRs52R4fTh1BAOOPWndt7YmYCYNqbLa47lZra7Ayr+zMHXHrljcp4W/25ria1jlDOcLQOa/84/9oUGzjQkOoWyuYaeP7TurDpxL1xw4fEpzmbRqLUhKfKjYd//KsPNlXxyysAEJqSYkU2F4UDj1ZFYNHvnXLgdYjJnWXPekHr/fiFnP8fLvhIDmZkr+M6j+yAcOCP2hEOuHhEiPpkKGiG38q/XIYeBnK76tVRosLjuoHn061cUroDAAEAElJEyTp4lDQTRI2VKwV1Zwm8CS541XkJcMskfMJyzu0SLFZFySa+OrN/f/tHzj34xlwowiny2YDCxP/7kmTngANbXdtRiUN2aasbWj0lbszhT2TnvOvRUiLsnPSVcv2OIOIma+ShBggHfL11D/85REPCoiZ8RFJzIIjXP+HTH/W0Na4hJNBJBIBBISnkgQh5kGhMzRlIe0wlFyhZFgjYo3agwJj8QdtSCQi6T1fREV/muwQDL97HgIE9vnUob/VKO34Yg4ISYrbrIcjWJ+txeTn/40J1lIFAtKS7ZQxSQR8GOS5TSxnDQR7KZ2aNJrEJvFkj/1NbyqrriQ20WqR+gnMtP5K/cfeLh710YRFhc9e+xTDP4ioTBHT7PYh6p9CqN+Gzug5DoiGCCU5Mp1PGsehDzXhPYCXqz77qDYwTyVSyscgTh7QZpVAxNqonuVUT/f16f5arZ9KR1omFnd/4kBAsn9CnMd+jamFBy/a7uLlb8TQJhjr+85yUX9VKb32ldX+OJUaqMAACU5avKU1IrYQ9L2dxI+xak4nIBgKlw2w3ejVfU8eHHx9j3fkS3qH3zDLV/nEB/9CrO3lOZxICgVPvRyIC/51BQOLk5ldlEUVy5OeKCnh/xlZ/+Qb/+5Bk3gADIEpYUe8q9E9Je20kol+KZStxp6Cr0Xuqq9z3lXrcDAAMAAEF3+R6q48US61AaX8KK3fbM9elsIeZrAfWj/aM9j1B3/IpTZELm/YPfe//Fdf/4iU1Ll9AvimPlEhv+jLI/RyHFjAiH+aVzkHfyGVRdxDsjnKU6ubPxrmLOpHzGZ7ejnHDaRAAgRNYHM43CtP+lm70zTS1r1Zph2inJGGUL0/TiETucrTbOKNcDXpBBcBnJSt0nNt16au3x9Vi1EgKBGOURA7Onn/+REqG//hELWv5ZWsahdV/+sxf//q9CyvX/Cu6R3F8/psbqbBP2kYGAgAAAhJXfC6Qoj1KfasY1dAQlsJLncXxy3jWmalHs5b6znwYUDeoKmPdb3/Txfhw7C6ItY2saItlXXFfyWyiN3P/NKW//FMtOwy/1/5W7//7RBABQ9WVBg+PcykkrKH/QHl1NSYIJFt3ZUohWG2D0cxmKDzrUePSeTbl16bUPOM//7XQqJcSy19cZs2pC2N2847PFpc6y1uqGsel2ekweVm9rORGTWqz97L/+5Jk6YQCvkvZOecq9mZK2uo95W4NYS9Y7D0LwYmfK6j3oXA36PHgyRNVdXMMHUL3/ueUNO4GAr+WMC5baKhbAbbcmcxkUx6/OxzfGh2LA+92+WkkDq//sqvm/s+UEcdU8iQMC726FfdRE1BBppky8X9xP/cf3ocOTmvRbRIJi7/7q7SuquEJo4+QYbWJAke1O+AAqGwFoBDQSblwlg1xwz48VlSk7isqMyg3NM3Oufb3/G8oAHPoPJZYgnFOIMha/j495+//OlAwdP53OJfJM2pzDJX85DHXJzq7tkVCSI7t+hwNCryHdaN/+yhBNUIKQZCQgCAAW7fQMUIwibWPymT8p5rrAyEiAIaIJMIFzZ646IMbG1x/LVvuFC3OOe3dGnEr13c9mavvsxLifXpO8jE6EHAMBvD4PHw+GBdogGvcBIQX+P6CagEAAJu78MNiUbYqXGI/b3PCa1uryY/3xRPmXa/Gv85kv54mZ5Isk2PvM8Xyvsw9/yyWmnrbPk17fFhw0aFhUi00oP4HucYTFmQaEkq0ONLdpemsgvqGIJcw//uSROKAAvdLW1EvOvRZ6IvtGQhdi3FdbUSsTdFcnyy0xZVwtx6tLiglEYgVKmUq3OGzcOosSnf/xFmLcf/xPZlmFt2UDwQAAAt3bhQhEDzyaU3maElebrgkG48Gg+0Kz8rdw7UmSUan/nYcXjV678ZUfUT99pMV13N10Xc2iQ8NJAvTK0bpVbKlq1UsocUrIHmMfg8ICBBOKk5jFV3eHLHNMVDQVkjx5138ep+xptv+8qA0QAvNDsHItbkYdeOiwOjNi5G6dM8zcOPrOcraOc1N11NSQACq5RPJ2yb2EgQkhA4OLKDxPSKrau63pZ4rAbQsKPxhbnRxRBhat2+H9+/+///QBlKgRIAJc/4s+asKXztYCY5BcHBYDkjoYAgJ7lHvRqiYv+df9f/bzIT19qa+lW3T/Y6sjSldEerFzKTV2KhUMjuRUbaprucmxnKDPRlfwL6+2cPqBdbjTaSaRTkKeQCFjuIewtRMJTfSOfSaq2kJ0F+V/MtRMhwgao6K6BmDiEShUHQCMQsJvBIHaQ4aaaTt7BYYFSSFUPlesWCqJv/7kmTrggPQV9m570NybYqbOiVoXkpEpW0nmGmJTqcuNGQJecqVHgy0Ff1ALIACASpbg0KVkb78qGpNsbnTNB/F6eBzVTa3PP3uD+8xsbN7HGufNb/+PRyGj7mwSOJH/r1SO0H+Vgv+4CLiS1ga5wFeENf/aiW/U5iwTsFf/3/+AtIKFREokpxIAhIeE5EPy1HKyx1kMAMWLYm4lkK2bOPPsxFYflEJbQf76X7XImVT6Izg59AfZlZXYyAKbtDtxM2PyWd88lhF+4D2/E7HciUK2pR5QxQzFBAySBABjjhxJKpdDftQGgYAAIAKTlqJO5yqVpZHtKxOxkbQGwOsrPeM/NzKyIRRRNB3fkobVbnxbfUqrtynev/c1kTp32KfGpYy1zDXtI63dm2n//+M17/97dcY3Nqs14bnX92ZvWeYyVAON2X9ub7+YVY/ODUFutkpptJNzcVoxw7I1PgmKDggWuyBe6VaqFOG9zDCmZNBUv8L2qbJWgTQNH7TWf+GycavDZFon82D/bfHun/nMl8bvl7gvWvFlonjXOXjpvcOe3b/+5Jk44ACgyFh6EgaXFTDK1oxJjhM3Rt3pLBrsZqlrSj0mXv+qaqd3p8prhqrD5LDItQjp2aCTWxZBaRYAFY4UxqLBmCIkRpA5NPgcYeYx48wod0XoEVTBN/dLDQYamXqNfysYyMwiRp1ZHIKupkv1ZhczGMUhHurlKJCzIqmV2JHNve6rZo9PbEQxTZHFs6d1gAlaZABAYAXMeVGdsgKlPEP3CfiSF6JDKHepPdD58Z9q0hM8aLGJzamt1tUfCB0C96dSWSXgSlxxaG0nTorpTVG+WqHXfNVJnUJH//U3Kf/8moPSi8KvKBsqD5BRpYKeiM9QwQAABKu0IDyuf4Ph3L7J9wm6NB1kLKhEWMmKKH52tp4eTlm4Gbn90+wdAuHcrV9+pJ/+dpxSEqjPSf3Xd/9THT1Pcdfzsn9fqXAjFmNSnOWH0AwTFag9tf/WivpqBJKSduQBviByJiCLjsreYVb0UqkKyHpz+ah3plVy+9vfODh0vMTDtMEo61HPqjmWvKrzSXZS/czF3jB4oZEK0uzRYCvLXN78EhwBglEpFYh//uSZOkAA1BMX2krMv5X6et5JOVfjG0BXEe9C5FloKwcxaFwcULFTTraIR5dA8AAh3agFIlSzOpEDZYogtlJBEjAglJG4lpJKSHMN2QU6CahZh5OSb9P/hggrVLSr4kdX+ywz5s0ZR3913//c9oYrD61kqXIvN+560FiGNFht235s8T5OMLFjLnkWjVOd0i4QCr9CJpYhgXvTF1DgHNXSVLLqrvsaRl12r5p5FRa5TXfaTlGPfzLUFnciiDjnMiq72CIgLVYzq+hm62TdzM7o7LSUws7WV5KBS3ev/T2LcULRtqXx3ikOgQIKCSCCpgKoI7oS0qKVHL4+eSem+PIveSr7QF5CJSXgplUilCY2BN3ttU4OpdcKbK0UEBD6TSGNawFi4p9ZxeM2p8IuKuEIjl3ChIa5kD/MyfWRvVcg1W8sOV8lCEGtxkplIlFOyPVjZ4qBk9dgSWBVa3qLn7gxp8HxGv72h/s36RWM5ltrea/Mh6wM5zQZXYPE8mi0EtNxVis4RdisNhwZdmDohe7dznHrR/oNHtoX5tCtfxpR/m5X//7kkToggLqPlzRK0LsYWjq8z4IXAsJSWDmLKvBeCWtqISNfmhghlBQiElJpTpfOeY6o1mVamGf9mQkzHDyTHzgfkEKCaO7R/FsgnSZA0QzhIEupSn9dVXFkI5zhEBFpOZXM7mdzP9inC3rtzXdSq/OeFuykTuqjGoUq/Uvb3tRv51igoYIBFJ2hLB4Jg+5jNbo8IXdjP9YFBGHqjUNz8jWv/G7MuR2JyWNXLETGfyHWr++JtQubHwIiAsiA5HRisZioYzI7UVDPQWExqx9PUVAUf79CT9P0S9f4ff/+32mhJhjUJDKbcuoadRVA7vQnlQY+2I8LwTi3Y8O/1V/p/uFdxh4Ov/B4ff6rDlCgjiLFcDkMSSyHIRXZZlXGjy64iUrk4iI/lfmNB1d//UCAb61Hf5TlVbX0EZAXOdB4PIABQAAAkEpSXJAfy3WIs+GpTtVLZE9TB5m505wKjRW/TW831a2Bzn3EvTE+tU95UtS/30RpAY5Wo3WNEBYczM9FM4mVFRbIlxpmYl9rMJFElpbOYwuZNFq2b/jCKLIrvRlERb/+5Jk7QAC7kvdaY8q/F9LCzo9pW6LmV9ebCyt0XOibWiUoXIf+JwAgAFu7XQox4Lt9w6TdjGIXUO/nA/qh5IUCqPN+hj59JNPJ5DJed+qd5196//nfqv/+V1mgFh09Yo13yOTZ37V7dRWoSSmb68pFQZ99spozf64QdZkesDba+mmY6/5lyAsGg1qfIVhkw+EASk7kR+dekUz5dqmz1fLnTO1JeJPZbiclEaJ67rver6J6LWZKommkeTboSWbTXv85JFV/DLNUAsZS3fX6l3X9fx4rfXzCPpKDjvFAZDhWweGvIk39xd9DokIntYiJBAopuXTAz3Ou46xnVJqkaqYDMrLkRc9rzFzHwevRH6u+Ph8tBBI7WTtcy4s++4aw0p3FCtfv563uirhWeXxpXTKu2e3fEtq//9zFkEmmXVLPv/1io4BS8DACAAl/taUVSAAAEpy5DULzS1ryPw6cn8o9GeNQJoyHXE5UE5iU9XJB29AkBFXZecoXF0su9BEDD2PlUAwX+8pyaNtqJoYXMsrLh9BA5FZZDocAwFFEESKViEQ//uSRPCEQy5Q2GnvKvRoqVrXYeheC/DjXue9C5F/H2yc9a1z2q0fqLDUKQnQ3N+VUYcjB8Y2cSSzLRLTSbmAgZEkBXc8+AapFgS7srMs0fVXdVA6VolZm/2TELu7k/FzuTLFOIZLXH18CEHadorrsbuayvq5moiVyEtk9nLt3adHfq3dPPvSOucLGLp9OHQaFQOl4K5ATPUQKeRkEkEpznsOuw9PKoA9jl8tZiWOin9j/ur9MkqO/2L3TghXduIIVIwBV/pUgwn1chA4v38YdCvk9JyOomHxRiC4mQeZ7vR0ahup9Y5yihWieAyD96gtKdQtaDAlElQcAaVWoJ0pqiJwlw7CLozMJCzvZWQe+Hnarb5EDFfddyxeyLmVFEnP3splMd0R9yTsKuQ7rRtxchXVUJO5ygjaU18/6RfmfpI/EnvDSioyAAACCU5JNBJFd4SpjW0TqK2aBCMoiVutWy4tUXRxxS9ol+4qnG843XX+YKZWc4zplWstN/ma71za4/R9gNEW5Vru7vl53dp45ZXm4UR2mEu6eqv+uP5mp//3Gv/7kkTogAMzWNe56it0YafriiELXYsdL3VDGKvxTR9t6JKVdxU+lc27qEo1SSAAJFyX7JJVx8RLXtpxo37o4fmMWSLEXNXZ0a6BYhWeeq76lpiOERVrW6KBwuaCaf3pJRHEUrzCF3Os9XX+hhZ9LWqrbTfWrxkFNMnV/fHL3//9QrP9XVPS0s8P+lQEg2CFFwhgKDxc+VPjkj+l9PXOJEgENCTGYJkgUwmRAz8vl4vA9E4exQZAqJo9eTB/X/yuQ/+o8Q/4qJgU9q/KOFCud32UO5nS8hnWIiTIf6DyGV/1IcIiAarFXV1T/tVB6gEAAAl3nYGqMJUvDtL8vyPDL53eZTgZz6Pl5MqVV1VPNM09feHwZb59MAzr/mivNsPELKN36/kQPJsp5rb28QUH2zcfL2tPHGgy42SBMW6zI5xoSC4BInKgghnkQIfqAM8e7ygPVV6EgAAu0dDwtOmabinJV2qAjQrZAo+qOLhq6iiJgXA+5ysfdQhQNIi54iPVzlqN6SRByMc6n5hrCn/Q1lu+tDHFHqU9zqYQCZj1W9jHUyf/+5JE7QVDKEvY0Y9C9GQLGyc9qG7LfWFiRLSt0ZUVquj3rTDznVSDvMnnPVkegwTEhIQQiAAIXYJX3Wm0CruvQj8xwUje9p3Zewz1L3woevur/65gcUA1edtr+aHX8fL2pzTU96itEmVd1TWWlS1KPS7SZrGUo6WYfelUjjhDP/Yi7/3BVHxqD3oWC2wF+yXFAMAJNy2CQuxTAnTHoqtF4yYyGpEdyCTH5ueUIU8qdOBukUYcFQLa391DwR97rjJT+a/skaAonMTNxuNUdP//5ox6tp7q8LDprdW6hVYge1fPzL3Vf/rUaCOYTngdN8kBQVSAASSnJKLlCmyjlTSs6zo1cYJArltR1huraRa327WK3oy4zAmtTFt7rWA/5fE3etfOlUAFPal/4MaXBeqvmDTn8PWwO9Ip/QVML/aeTCt0PlPsp6F/+VQbF/KsAniMJEgEAkpyalDVAqrQdLGNq1TdMGt8vzej1SDfCCjpeslqXRMJ/zefptNpU2ezb3o+Zgug3dfcb7oGH3j+OaquEq+k27d+efm6of8RWhdoh2nN//uSROaAAvZY2rkoK3xcx9sWMWhdzEEvZOS1C9F9piuc9416pd1auhC3U9pNxz8UekwNsk/yYsEQ6ZIVQAkJNu5yJFBxCf0pOk3EA8Oy0LacWlp6X/J9QvjefbPUxPK8Eq/+KqrKmlPNWfPRLJ/uCEUKQXNN9CMGJCu8rnyTUpoQKMva5GeWd8/PsLrDOGq+HnkYjhk5/X3FqwN5oYg/MIAAAkvWAMDL0KJrhG7zn0ubLlNNMm4PjYlpk5I9LxZf9j2CYa9LWopMJ+xjvPyct/yo+Kf9h+cZXfmJBBvWTWv//5Cq1E3qnRU1//9KzPtwF/+jTbpYslAhgAAAJO/qEhZuKMXmkgWs1iQByCRGakg+U3aE3+SQfuXf/95jBYuJA4t29hBhzfsiCbNolTpola5iEIHFM9WM//V1oYo7baXY2MCjXZf/5b3FynO+bnP7CnooAAKbltC4wMOHcSX6bQg1LYLsrbLb2kJkERrmq4sgh749l7l4kV9sOG5A2Yqj3VlDMTZmlEKBkQQJl7Im6wLktpLGJkv2mbmwGEKS+VM6Xf/7kkTnBAM0UNk5jEL0ZQtrShljbssMr2NEvUmJZp9sqJSVcXyDmW3IGIH+ECxUfHSoef94IUHABAbKDlHKCB3diOHEFQXJ9Surr6i8lHqGpUTotJD9jKvCcWuG/5mXseKGjh8xb6/S8pc6tWKXFRPLVxJ5Iir9bdljiVqq6kx3KMOQzW4YUouUQ3dUjsRTwAgfwbb5UuAAAUn92hMNL2W6N5hLaHPudx8/E1f/zwmJGqZO9km8j5J7rbN731akmr/5ob4wi6OpykizyWsVSmIc2apnM5ilBjFd1mshSu5CzGSibK1DGOVFJ+K//rKvEXUR/jYIRJTr0VvPQSk61JqEAseSrG26C49g+EVZBn/xfqJmp5vJ/9ukZQ4JN5QtSWUKt+gzmVfaC6sDAwqM3WwlnQ7I94sQJl6uJI52M/oCzs/9kZUf9CggUXUAAguxfejDRB9oYiUmpsvUEpB6eiMbOIU9cVuZW89qeqDhYPrR17q0f3pbYkK53mscMbVJzVu/369MxrqooOrnQfGGgAB8FNYK5z1aj5TBWv+hHO5TH4b/+5JE5wQDE0haOSsa5mCIa0YZaF3LSSViZjyrwWUrLmhkCb+g7/+hP5tX9W4V3kg6EEAAlOSUSUZaHbJ4RFp3766R0jANcDlDdGRpePLMT8Z0iMhwDAHuk9q75Kl44s/9LVNRcGvDTxPKjyu1+PpPvmp/hSnKlaf/XodDLP4SkHTU3/3V953/stZNHy6qBN0kzIZAAAT35khAUWaSJJeiw8STEuDnmnNovdHiPnkfSh8GLMbQenshqdXaWR2jwaPVc4VuJZJuaU38r8XNzAYOex31Es5l+2UJiE7ZW6DBCXm+7HHU+ZkTzm6UOQt+arUJifMHJI83acf4aPpwYr1wdnt8oeNmDUIJSOkwSKyJYNaJOLI97BbMxZmNCa5imt0iKCNECOuppkepVGBkgtaBfgjPR+P2RXrs+ZBojbfo6VLuSokLGqmS1SmHl+3cUEOSfVkMX8pBwm0qAIAAAApOXK2LItLZBlXCDlXnzS1SQijMZwU7nh9HyzqnRmM36sf13XRDa/7tvEk8uGXX9ffX/vePv4470Dh0Z22W4OIwer7J//uSROqMkx9P1pn4EvBiaWrXPkhejPEvWGe9S8F5q2vEyRW7QWKbRPb9ejqPH3/jEf19hg/16UGb9eCigHQAAASTl1WlE/lEdVgxL9Wn7dqgwBKEE3N0DpdNFkkecXC9hxnluiYlie6TqUxcYo+t36aa2qu1DB8RQHvpMc+xQvPo260Hiy6P5s1W0/FD1/s7f8xHM+dRE7/yA8IEkpSWFUJQUxgVNlwvuXkaW9AUEvpjqjfkwcbLyjmBVFsy+avfbrPTDWqtyiztTVnZvrVnNtLLSw8CL3dRYYhVFnjMc5JxFmv+7v/wooeoAg78IChvV+e/k9P/iYfURICIKblxDXD2JtYfDzhwGdCY+hrBnRpV7cEgscO4shUCp+/MS0nrG1JE4+qmIN8Hl7l3f+pT/6VuJA/jmVKiCI/2LMKqHtxvxoefiTdIf0f80v/Mnz+v3quo1WoCgAAFWuXRPrxKWHYMtY+RVtZb36nvEepl89FjG1Y2f33/nVRCJH183V3KBIef19XdpJ4gq8MOe6s7Kj4/mpx71ULXFTI0R0rlK0oXIP/7kmTjBEMCVlhR7yt2XgrLGmGnbsvZWWLmMK3ZbSssaPWVu/DwQDBAIGihQOFC7PN/ggqcAgirXt5uPNeLkRqV5Pyhom/l3QPzIGrwWGx8SIYIH8TNTNg6o/+eruaCRWi/pbt0LDt3i3S+1aY+P4vscH9VL1zfMiLV8tXVikiJWNtJe5uWu9N2rgUG/T+CChACkAtuXQMuoJ4DWK4ELNYyXRCpPGZQXaXIuyq/qAizm9wk3//PCtJXX8t+9R19fOw0WOjeJrTPErid55jTaGVvY24OFZdHGz56up+/u3oUf9/ueDaz/p4HwM9dBcwz7f2KK/9yAEAAAElJbywXogmlgCQKz5AXgM6t8baXOzoZvrHGt3uZ3+vnoLIrdRqKrBJGZGq5aoJCw91Wno+mjM8cFBQmVzViRQphZykUizqjh9U0KDL2unRIBwfLpKAARbaxKGtJCkawXRSKKd6mn8RMUZwaW9mCayr683LMu4CI5Is4Ve5Pt8+VLEB1rIRt2oQ0uEV7vW0WEtGX2P7+zDIeLvw3JsuI+//N/frurzY23iH/+5Jk5YAC4z1ayYlC7FwJS2k9CF+MuPtpRiVrmYGfbOhklXLjG9v2eWtmaOx9GnnZ/vab3/I////2WvaiMZr08+O+kuaTTTcc4gzQZB1LDB6JTdlBQ8Q75iiisBgRffcjC0vJ10JQoo/fdzpHf06/NER46Jvd4XIn5/z0RDQQDxQ9GeAR085GB25e/ffwAt/mL6zaM/b9IEYJLTlMQNmCSrV3rzDJr4hM9mBwsyfzxMskd43qomjPI1sM1baltm5x3CUpsZUsxAMy+tMyRmq3qGrwUJqsjkhpArBMJBJgMC4RDBzSFUrQpwomos///QFmkAwUki1JeGLgBhY5N9YrLBJTgUNJDPtJzxQsYCBYyTcVFjRORLtkyQ3alH05ffu/Zr8OmUzb6Zfxg3v8rte99QgVUoUCSiA6M01O/EVZZmlnlX/+NQCCUpB7gTjYoOvT5WllIUfzB6LqqehE+3TvNosjVBierheLm0Jm3i0WkN/Fj4g3o+vW+8x6LKxjuQHM7sqsj1IrtYx2Uzuxalq5VQ0iuzlUyysOVplnfUzEMzq///uSZOUAA05dXdEoM3xVZ4wKFKNdywjJcOW8a6FYDK50YyDlX7sjzWFFjeeShJUrH/pUACKTcCQLxBvik8nURAsbrDEyG3LCVVVLkuTKIadtu5ZeuV+Q4QMDRlV1y89n5OmhZa5HIcPNoVp1CjGZCvvInG7WNLEuhjaxsM+ADCmnguNvs0N910oQIKTlx8hejns+Pd8/wzLqZEHYM4TE6WowSLlAyeo/V1PzEqajCCTmNa/Z/NVx7NntfOr04FDbTZJ4veOPr63JoLnoOuprVDnaa4qGKaKJVZVR5kuzWvDX///yzRCcM1f/70hlvxmHTgARAEkAEEp1IiUSm9iYeQAoXWBwweKJUasOPHKBcWytHypxuKXsYeeg51ZmS0smbb7Cv39Don84iOAwsYdHPkM5zHZDOrB5TDwFMVlccyqdm0L/9CkOMLVk/zBAWDtvxmHTqgCUlLk0QzjwQHJC1iJkgQWOQcbXKjsgfIGrmod5oa/UXdMXVo/OWdMM8UJjfjtfbzBKo8fWh5iohpZqvdpkp3NvP+/vf/8wq5pFREdWYf/7kmTtBANQUNmZ7yr2VufLZyVjXM0BXWbnrQ3ZiSut9JOVv2A9////0aDRZUJgkClJTYFIiAoklKFMBx6/yNrIq2chwRnuCzeS/+rwdSr02/TOd09Ne063nR1ZNztZ/0g0/YRE3AUO8h8Ou0P/7aaAR7N3NhmJ/mhIoZjuFSk1RFDNEAz4uIY86dBZBgFg6iAAEgQS3NnCAoPtF2CxmaBwxIdcSuWlhMZgeFxgoNxcR2d7Zz9oe5daoR6q5eq/kaXde+VtsWlOpUDhg8Guct8ZRb3ivoVURDy/89WGIzKkbNLDh//TQq51zqwxZ+R5iKRwOqEQkkty2KFiTxN0OFKWixtOKeEUCyMDOx5ScdbSD3FbYheq9FabUgZOrt6asdzKE3cORW9+12zludT1+rK4UPFKR+HmJ5Ntrrq6Vtxnz/scdFenu61o8P1Nfu7+9y96/f/2n0PwYlUVEISCgSVGgrjcRmTTD+r4jQOOMiyBxbV4/EDpBrsyjA+nxt35GS6j5xBixAdCARTFRO1TCFb/MIVbSYuqnEN09S6G9PVaF6X/+5JE5gAC6T5ZmSsy5l0oi1ox412MZV1nRKBt2ZgrbFz1obuL/KvnCn1otDU7yEgClDoIJx1Q1p/exYOoWEVL5aWdU1aM9ukjqjIkE1/Kwz3VUJGmMPiONibliJ4oCp6KreiK9N/YzT7NQ46rJ+Py9ubKGEWnFJCQJneXd/PdgaAABSmgAq0HDsxdZbqlz6pNXrT2p9rHJihdk6jEjMhWIvUorzMmwJ9OxW5XK+aJdPD90+lc3N4/miq6yu1jMzyOyTwMags3jy4bPLMCpAcbV31GxYoW5p65Q0bi/NI+pNzjz0N9Xdu6aOtm/q7vrunpr/IHhQBBUu8pNYCvgEBN5vVWsxFeXwcTjHpChvJN9TLW4CghNseDqlIyE7+FQ2e+tay7mk+qHdXU7gZlq2Ww0PO2rpjBYre5N6C4rWX1O5TGO+ajmZ2daXSif6xdf08YO+DSAgQCi3YXgfKimI2THJY81PRhSQYkKkGO3U3hDflrtqt67z86x8Q/b1zrC71m/anmKyyaqoavuMHWWtp49Xmv//mEFvaP/DNHw6f/qrtP//uSZOMAAoc/29GIOuxTp7t3JSddjpVbVGw87cl6KGuM95V4zHv7L3//NEGeVz5FGkqAik5IkgPrr3fpu+9uOjwQ4wy0aTRMzprKKKx0l11IIsplnkayRNDXDjdVRvf0dbw5zXw2GeixgqQOVt7n3uN//5+FWHlG1Df7e9lz7/9ia5rEUnSx5/E6GedSb6UWgAAkqWCQuCLA6ZgOwEbILRAPBu7jNxS7Ebgh9T+4QDBT9R1/eNFr/OZ6IUHNo/xMYiX9nEyGI+pnbcOIOPO/S5HcvoxxN2V3bmJTT9RRX5aGBgEY2VDIAABl0bDSm2gGVSRzqexEJLDlEFtxCLwNYnpZHZrLVST5M8R8tdlt6zX9ok/36jlrcc2iOoeKdnkMIC4kVBMQF0so4udChR/qzMHnD3RPUOMUn6Khkb6DggHRNkZk9mGvdxZB9e9YLdYQFWACnLbwYl2yg2LLDPtxFQUIGh23+gurU09a+4q6anfMN/4c+PiW8CGX0fYosZk+1WBv9tEch6mOfYgGc5PoHM1mOj9UlNL+o8N9QcHFj0uPMv/7kkTmAMLhS1i5j0L0XKfrAz4LXIr9KWjkoKvxpaIqjZwVcAIAIJTkeEIQ7MKjyncHbvZU9lBogBDTTlSJWiSv557DIUnzr71vMT+5G1jN8WvTzfF5Ul4ojcrZRM6GvsrKpzFb27hQgTS+WUVIf1TEnf53qyIxv5GigvT9GF4pzv6hEQAQW7cvIfAysmgubLdXuoI9j6CqGllHxBhK8Qj1iiGqpcffOMZcgA0p0ndVU/r/3CFvdf3UoMFJ+47/chHvVE9obtf/gtgFRYIDLqfxr93Lf/zWz//7krEUq8elyhgADelIYiqzOrMr6WZljOyWMhc4ExQLXiuNpFZQLAjKwu0ouMWagsqSgtVDh5SDEklWmWSszVqdgbCQKn0kQQOH3M9F5xjka630UVDitsmkgbN9zGEg+nWSpWQhV/UXoKm052IKE18MVQEAAJu/8E8K8QZ0K+favQ6RD+Xg4oFYRYmi2W5aEZHiUIgfjGjJ5NllSCBoKAPzp0iPy8OaXuSh7rQIBl35BKHKIojFGZMrsOiQe8xHbHmQsnZsdVzEf8r/+5JE6ACCj0paOYsS9F8patdh5V7L3V1k550N0Z0oaomKFXqo6UB6YyepBsz+tDy/9ph7n38eioAACnjpFLytUxIH9fDUPzTowwGyhJQV8QEnycJZEVwXRIORUk2DvjIMiV2WuR4sekNUXF1SNIoWvYwZhZi9K3SAKaFvxWRaP+YWv3bq6q3o89B2vbuqf1FER/RoimJsGf5YAgpu2gqUXE2Wx9lovJ3kgPFZbY0W8JJNGzSzVET59of/XZ9W+c5pjO7ruBf/yN4kyv1asawozU9aiV/8eCCDP31GsVH/URKwuatuViFL/xEg/++JGFJzOA0CqcRCbsvtSwL+NQp6z3vVaMwixQFM6955Rbi8Kx6Ov6uaKY+ZXf8WUva+viz/Lj1VXvm1Awt3flDh0LD55R7eOmmEW76sait97SB2lvsc3+RPb6tMc1CGf8oiBAAL2fZDNuqiLThCeTTDazj8ZiTjuBejqQovBzRV5IEdUeESOXZOY2zxYvsOR8xTQ4b5WwNYqu1Stf4yOOeinBAz9PUVCKaf/MHx1f+aeQOfT1Nd//uSROsIA2FVVrnxOvBhqeqjZmVeSy1JYGe8q9FqKy1o9Z26v9WLJ/2VHM/x5DlcFzwPr5EwEAAgp794hgrXIHuQy+cRtYTsTD6BEIC1IdxcM1mFAdsun4tIs3dbVy4erFrEmSzSQ4Ejm3W52OlyrdGnKYD8WPu3RTCypRvsa5Xp1RTUb+PHmkjAOZAiU7BOut54e5Wl4eCIAKbklEyMw9I5GnvVGVqxoEYRqGpV6v+E8TWEvrrtc4y0yP53x9jX3r1i/Gvrw5//e+xg6N/vao1VP9wyUKv/uQIF2Wn0DLf6Mpaxq+jVPX/jpb1O/DwLBoJAjdxSl1AnfwYMS8GzKegolOh55W8GmvXWbLG8rVd3xI/19maWK/mCDCYRo9zbFmmHHN7WNPJSdDf84oVsjUTnH60/Of/U4kVILbCKfQBs5+VmKgAARPpYR2NSWFRLSpZzkoRHa8ql5J4N3A7c4PXhm8bcG8qtln8462k/VmZin3SOyrdD9iZYW4zaaOrtMBMcZaxS2DrpXNidMQ3fN6ZwpO7mxF+w4pDJhv05rFO////7kETpBAMvStWbDzrwYafax2KHXArtL17nvOvRVZ9spPepdv55///QQe64d//50Is1BU7xQoD4ED88VFiEUlIKJ1DYuCrVGZsQb1wKjav3A+MTdSx6tb+/tJfND1bK42vMvwNswSGBA4+g5za8bR3/SSmNLLFKl4mvkpPjv+bspK///VJj//HiooaJkIFAJaNb/5sBU0QESSXOBsPzPkU1kMraeH4Gh0hkaPeipWzolk7k9bYaVjp/yGvPG0DeNAcuYffaQNFI+fVosagXqXuVioQx0/+53tqe49URjFIkcl/pnvz/x/N8RW9zdzuHYN3DwASH6MXF+fgYoZ/R2oNKS7dbtxSVIx5cUBEmMemx8ezRzbmLbDSSa/wdvKYYCsRAYHyMF/6iCI+f/1mlr/ijEg05Frplp7Si+Pm0tJLG1P+giSaLiwrdnNZMSXyBmnWuIzDwAQH6NXF+fFO//7UCEEAAk3LXAkD9G1S/biASHHGsWpmxSgu3Z1GgR6MyT4115Bch1IIi7URzNdVHCrsiLV6DYxqtKZioNOhDo9ymWf/7kmTtAAOuRVUbOFrgV0gbEyXoXI0xL21ErQv5h6HtnGWhc+jkvHgLyOZrFKJp2sVjWKYaK8hmUahMFjDdq2dI1TzktJJOyuWL41j8cdWfrguKzB7OHerrA+ep/O/pu/NBmyWon1Cs/fcPXXnZx9eWRA6Rrp+yxX0uTffB1wjnY7uR0EVwpypYfg07lTl/PhlNlDQVxe0eCjUzT/8MoKhYBYDJE8joPX0cbYMIRlctUhkNYxIl0qULBky/928Gw/vIX9X/reviw5eRsaAgYxUn6cnJRQ6G+W3zvO+qBjqr5VpqghF9Hu/p+tiism5P/MuKAVNgZUfgHJE7lS3MeeYLLA5kaIiDlj4Q+id++uNRB8C4T+vn3GzGboId2mJ+89QxXWZssga36aFdSfQrO81mRWQxGKzkZl1SX+b71U52MqCmYoM6NQdVABjl2sC/fGjELApF3G29ZzK0DwVaL6R3AfRMCuJTS3ibeP8yIl+gberRAzeH8Qo2vBjAA3BAYBgwMzqLZCkOinZVeO5zDdizFYWjyMlOZDK5vgikEp+gpm3/+5JE34EC7U9cUMUq9GAK+6oxY2/KLRFoRaBrmVkprWS1iX4v9sG4sG76xj5AIAAABejSgHNizKbDxOBZxzkDzBaOEKwBg2SY100qY6B4LgpJR2Sxecyd6SKZIz4dw2N3p1HUVaYQDckGEcp1rRjwMl5+KSxmXsWUkwPdkv4NbP0OYt3KxjPymaqtXisG+yj43uOJJRIKgAm5bbBAvuG1Iu9tmSQRNZlCCrWghiNqzXzuakk2JltaIgJOilXuAK+fVVMJ1t8pSp9+YAduq+UK6zN4IKIKMz4ehiCT9KKfkkm+M4Q1+sv20CQKJCSclcEfB8u4lXmpsecjA1wXebksVzjrLh67SHo1rW+tBHH5Wio2c0fVBAbrZ2ItmgkFoLEO3qtxgY5dWdDHMwgXzoqsQwCLdVbQwMrqlm35Wzb8bQeoOFz7L3VKAAAKugoQNUIWHaCggWU2ju000yZcpCgi+cI9tkvmfKhAP5UbUISq4uZG+94mTect7D4UrHvebmHHv/RwzF39p2JF/jc1KCZARi1+yDBRuT3Ze39Ds39qCJv///uSROuAAxZLV5nvEvBoKlqnYoJeClkTauSsS5l7Jixo+Al6b/KNHN///x4aAAAE6vFOSsWmCAUNzAUtXGEzYhQk4x+XgquHSt2mZBTyp5dwAyuzcicbzj/dNInu1kZWWROXbBRjlNdZQNjVriWni5m1dc6gfdv3uZmTPfrrWyS9/daW39SRocdXMX8vhMz6PmAdCABSblhhKiBMUFJocoDHzItiVDGAvBjEVRKSskSzTk0caGqtMuufxZDIPrfYsfM1ynChBvWjFh8RhOenR0uVEJD1o5pUcG9jETjhjMNzDfxuQL7Npz1RunkjTSx+ocE+9JoKhJO+55H7NQb7IdBl4jN7SCosTTnAdqd+VujLatBZ0m4v7CY1laxzpez17Ss8flm3qKRa+K1LleBgsb/OPLr++aOKb59XNPQ5P1TUwz/LuGSU85Zw+rBkFDmVFSfOB4EqIQSclaw6GNK7Xo8yqrGuskwFCjYWX2M7ids1nL++7QtQsIZG3+enxvfs3ICNq7W+txIWT+YyCIMrJpW49Se1JhQUHOJt9eW36hARef/7kmTsBGMXVlUbDytyZihKgz9NXAxlL17ntOvRfZ8q3PwdcP4mw4etvvjQ50lupUQkxeTAIJTcu7qSbnY0xSmh0fPSrIZQYjmaltQhyYHbz6V1I7CevWRWzX6g+V831fnkGV19TlBUL6dw8ON78xHZnf67kZv1Qa02+brJ8uNMy/Xw78wrUphzhAAFJyrwS0vqFOBbUyoWxmTjunFUSmmgSqzjG9QwdjDdXdC81PK5//1ddtzpPv4aor9+rjg6bmdkq6i7/skCiak8adEHB64hcyTjRAOqzN0rjEf5xpQwXcg8XJeDgiFf/3KJf8DeTwk3IYmCn/gIBcAEAlOS7my3ZD4uhAEIbpwKgZYyB76lbHe88oQj7v9UrJVxq3d1ccIk/1EBqnp7pFCV9SKomawpYqyKYOGFDGIx3OIlQphZi7CZlBBdQEjecGwk//umCP8DfRnPqOVCSb/zHxRjmJJRKlsTLQ6V91amMEChKEUg2ESJqTbokR+b1VS1e4Zb/7Sv9G8SJ53U5zhAOGLW7+n7XJEyMzWuvoxFvY5yMe6EY7z/+5Jk5QQC0kpYme8q9Fbq+zo9ZW6N3QNc5+CrmY+fbOiVlXOkys1dGOzNeY6sScw1nMcQBe8qHdZAlgpQCSQVLgkg6j8HJeqB/EyGgqPe/gpfkj3s/dXCscUy+kKn8I33dApp8QoiMEYE5qP86x5muhIOtmtb8093DwNvcdI4OeIADOpP/3eeI9nj/7jb/+fgIAAE3d9BEahODxhZ6qyHGllVC26oUcXF4l9w7w3KPijyubw9zWxB3Hvn6vLf/OX7HbUsf5x60GDkohqWbhEYqTz3D+ZmYIHEjw2bBCh2PQsvvXz7d7keYIkFLZwyxDDsqngURXISITSbf97eJd3uzEIm0V3uv//ijD0Cqx0jwjidFo5Nghp5uGo4jEOhupNIwZLZqFlMZrfSXVVoun2OMykGT3SRBo90V2qGRFgYp/CGPDvdK8l2QYtN8u9ilJFQqOeIZzGc0PcUES2HsYpUJW8uLi4ue5ZhlkGu5iQIbA4arDhc1q6+bixctkAhAQAACnA3ErF0OCkrXHclmA+mNilhdICT6fTo//aUGmlY1Tpt//uSZOIAEt5T3VEoKvxW5Lt6JSNLz2FvZOe9DcnIrm6gZqG/qySq24mSktaGux+xrlWzzuKdFsbrbc3HuE8rTbndvy5x3djfNPuvW5mPftHYmthwi7pdO5FoolPubl//iSSUG6VWqjHge2UY1j3UcNmaoNmQ4yb/fukYbFMY8rMo31TzrPDnEPZSzMVr7KVjxVEkxM6kzGVCh9BgWdXsIZjPTQeA2qVaKP9kNuS3dQBGU22ySkinHovgYcxPcKclOk4sBVFKv9yHZL9/djnwVnlmpHc8BZiusaWidI2rKFtboCKFhrAWBLEEJN4ehgkJaQ+HGCV6x6ryh81lcxAeVCXS0kKo3eknf+mA4FiIBTd2uAKTP/EmtaPIf1AxBIjjbjR2tqq4Udt7/Z0tMVG2GUV3Y5117WmFpGQqGsVyL9SBtiE1YMLCY514U64S8bZNVx+/r///9f86C6K9JIpJXhivggkWyjJwRkDgdT9VLDFtCaqHmROxzLBUQS8M/kImPJMuEVOS/5lLjiTKcdIikBLVpG5GhLPJSzb9wxmA8xyONP/7kmTRAAMFPNo56TLiTsebrCEDXQtkp4WjGGm5OI/uKJMVKVD9nFmKKvYxxF4CLBKsUgklJLhAEBxGWbJ1eM15x+En6Kr3aRY+GlR4QV//cj0y4Yqw8ly1/4gi8L+3SJfMtIZIVx0bFBnHExMzXyhjs94FVPr7XlSW7hf//vNa/1+oRgCpVAgkgODQfE6Hh8TQZik7FJYh1MPJH+mA+dc85NR8WajxqZvm+99IbeXuc3Qqbn8mZrAdrrxzMyXMSUaM4YiNKTLr3M8tjhxcpD8rvdj87CrYJyAtmjlaXyCBv98CYqK9GvjDIUQQkXIujlFqMV6+XFplqNgfh7zc0xSGh/UrENTbfDqg2IIfBOtfEP397rPVbohk63mHxgYMCAQUYYGBgzKAspjOrIp0qblK+3KVtirZhjSg3LRr35tndpZWqjuncd+Q30ZuT+d8TQC01q200mna6RutDoRpKWODFYy4F0AnSYarmTKMVrUeOHy/jFPWWpmdFNNSKakala0UL+wjyOXsp6sKDKY6stJzqwmdzqSMZ30OFRJRVmDRZWT/+5JE44ACp0Df0MMa7FRGy6otA1zMnUdvRKxr+ZqorNz1iXvbkW////qaqxPC+E6LegV+qsDYqkSQQXKoa21lkKq8mJlmJKcPASafuDEjQnzBPOm722Ji66fFHuHnmHah/Bx7JQZL/+5/ux33hxkXJaeaFVpI+bPIRtJoVKqUOp1HtWoKtrX/I//8yi70m4SIk4CDXa5AD8lUglq4JFQFRrT+PSd4IAVJYEB9OaJvXk2O3QSTgej40CMCyTEmrqO/1bKIT/T2vEFf4LHQWoB6M1eif2vPvv/6kSgJcMJVBB0Mz/8wz/EIAiQhWoBNyhY6XzBSYhZ8VDiuciG7p3Of+vbXUnjx4DnAetsE9Vq26Z+b/g1/nD/wR/+WcmJHz5UJDrna83SZVya93Pkltn6QRRQWQZHvK0dJmxWhAAIEAgpOTJYQFN/teUsvmZE0JUjFrz8AetFkWF3VRI/6fTuonPYr/Of1JhAsSnWxi1iH77NERGBMIkhoSlEMz48WlAhs2Zf5IzaXfpo5MmVdfBBM0KcTA8+sF9oFO1wQAAMAgAJ3//uSZOgAAxpWX+jNG3xhasuKJWNvihh/b0eg6WlRnu30l410+3gIOKA2PMQjZYUCYIogSCHeNwGDdjn2Ulr2r0+2IoMMSCZdvVf/LS+/+CiO0ReuXP+I5dpextZ20lwZmPz0n+RBw+lrl8cmTNmb97lGL/+KC1BR1r8XgmQAAAJmnk6yti1rkKiNmdnYaY4GiJy4pM5zoAcGm2JrHOt8/v3dr4R+VCM5kjYlcGSku/HU1/60CbgofqeMmO2MS0HHWixcz7uOY2ebfneKN+m/x0QZxpFpbCDb13FR73qPmv/xiuo9UX7EgAgigApAsy3xFyShKj6xJh4FwfssBgBxPsJ70f63/ktZ+8FZAbq1pSvLXFU51cAbFYFhoZ6u0NCEuxR5fRyVBIwkm4OtSeaf/GsmsIvCmHJTb/c+jUj//xDdZyot2JUAAlQCU3LjoiEy02jcmzGmSUU42H+heyHsAxH+U+n2yulY3t9crPZOrVu/SZZ5ehFQiY9uQMJO35GGjg6UEpFqDggWe1Onwowsv1XNe5M68KJxfHP+eHWF+X3/xP/7kmTyCAMAQ1lR7BrkXmlrCjFjXg1ZJ1lMPQvBeaVs9JSNfHRBcELBSTdi+bAObyH0qZJWnEAB4T1jBoDgpKekdFphkKgBBjBCDCzVp1zklN/YAwQOlkjS7JesY9RTUNa67+1Z40Zo+6o8bwo8fNY+hiVDa8Tcoy60kRUpcRpNfx8VI7uPOLPk65cBA1QARfg2EmDi6Ul7f6gGsSDAVCqKu/qwEaP/YmfipjC8qWv9uvXM6yLf73nLnB5nht+QzbRCtfJjJd9SNxqls8UrN12auzv/h+t9/vu6B9TjTVPTkSp0+k8WpEqNTEALE8ysX0DEDr3Kl1mrM6bGNqrmgEZ3jNg9kaUr6cxrrEcPI/yet0v/eyo/EtHl4vJrC2femcTSitvO/LiFIbs7kba93We9a/f2Cu/r9+zXTd5+41dvhW//t/1sfJHi8AOQnasAAAvRuQOOIeVplujqUNvCSvwhpPF1FX2AL2vr7kjteHFrmu63yOU4HUr/vYuRhgYQdIbxiWmSqLiwjKO6uv+xSm5EUtz/8j+5/+4Y//qeC9C3Puv/+5JE7QAC9FJZ0Swa9GSJixc9CF6L9PlnJjDLsY2lrWTFmX5eaKXLYSWo/1AIIIKL9q6Bcw4xJkBEYTzQx8AeJRwV9fA3Wax0M7Ub22W6y/DQEQg/HxFViEDZYHkylvNlory81TTsoq1zG1FZDvFl2AUEwjaE1pgTrcx5rdOd4GKKfZKaukFknmkSUnYRkS4m2aMuftGjmLtTXb/emHjuKfc7ayISDBE754JcVljg9edB6D4vgOVhr4LqHqkfq075QODUu1ROZtTyjyDlmIlbQWCk88TR4B5+WJsT4ZGhdgP47ps3+d/yZCgAAXMJF0LJOqw8lhgQSxJNGgJi+KxgT0RZtVtdyphV7hz61PasLB7HFL9+//LhyAi5mgxaOrEruY5I92umkwQK+m65UwxrpUbiLX4q4u0cdEsb99VyVqaIc8L83oZXk5k+iqoAKJIBgFJFPJoGMgswYukNzWCCGhUSRM3hwKBoWJHJ3d2NEdl+rVfCc85Y+39Eg2qjj5Qcg8Ki9W0NzQu9WNpY7naGVlm2doXerWX7iYlzB0x6BOPn//uSZOkAguU+1hsPGuBZpbrXPYhMDHDjb0YlC7mNHqrM96FxZP///ZpX0he/eflWbiziKBWAANmyPQFZ2gsCokr4kMiYmYWyH6/dMcnztoMmJtA7Pvay28aOz6pXOwQn5ayOAo00bbdxKlSObITmKRYct/ZyWGc88coIFbmT3J/+W//1z7ez30BOfWsMgBAAAQSXKvBEmU0Toaq5FMsIc9HplxuxsWoIxS/wGx9xbn2ys/VtBQJmYopWpUUUCOfl8vuI7az/9tVm8pbn3vn2S3dEfbds1VsO9fM1EtnuLmrhyJyK+WnoPgz/FAEKFRCBbKwVASSSU3QfAaIPdKvDTjQojS+oAUdHkD0hL+rJww7cUnDIRhi8tr26ch/wNZ+2LWolSUe51n9Ru1X3bNUsOnu6qvmDTB1BIZZDpsQw6wxETCrpsntDJAh+fxcggZj3G+IBLBJTkz4Wsvq++XotZ009mO2V6Xn8INaQWqINo4opgI8ZaLoIGoyf+/5Da9/4dUf37Yup02hpnX890UyyFTXVT2MXIz3/wsPnKhp1LOqM0//7kkTpgAMmV9xpKEN8WWo7Bj1jX4y9DV9HsWuRe5rrnPShc/1UxCZjHtU8PMep7//7VVTG2qdtQ5SBMQAYiGCikSU4LDMJW2lkJc97JkprknDf3Msu6aksr1vrF2d6bFS1D5FrdaqZiCsyTIuMmKx27IjVYuitKYoK4qcqoHFRiopzozdhcSUUV9+USSWZDtQVfLgQ2KuAIIKblCoWBITaqh0bEoJggUPadmlTfN6gVM3s7v55Hk2mn1MvmGP1Q6mUgSOdrvZsrCpvOVbLjJ2Z6utqD+9Gz/oxxQKASjZxYUdb///re/IKECRBAAEp0PisEOkpnnZ278KtSCpw+ignUv5qrWaqmQ+lXaudbp7XzDt/X1/3ABl87KhnRrsmVJyhwZyFXc7q/b6kDA2QHFICLwo+ssVAZ6x44b/hEqJXBECASgACHMKpE0kS1aMqdSK3KV/xucLEhiXVV8tpjWQ3bKIWE5m7VCYnK1rXLIGAybgZittW5oEA8iniv7iDSJun0G3VUiRb/vaDGjji70qmEQUp+uIu3u7nni6dqXqrzQL/+5JE5wADQ1fYuew7dllIm20xJV2KpPlnRKyrmWMZax2HiXIHAcf+00FhY0RIkAEq4YiVINjexy0HG8icihEekgOc0nqPXtopagrt7JqfD773bed+Aq9f4/xXhMCUTx/zY2YtpiSFVMQBdH+KupHij1PNXfw85jqnzxCXSXE1dVljhXe1unhsBNx2sJLMAAFt38rCsslRcVSM+sG62EoVO0q1hZB7U8KV8eJSYlvnO94tdcEH193xf0pdsS8e/1AER7yMRzVivt1McCiEuYHxVfC1zJGXKueyiGsxCnpdGUP0v8yRg6zHp73iE05e5P0GLfwNF4FyB1nD9Y6GBB1hZwIBAAKb/PgnYSgJUfZO1PH95H4iyHtICoZxYUHCo4YAuG1P7GVWmUAp/4/tHopa70T5GsPTeii7nh/+HuldHzkWTQQZAJLopyleLPc0KJLk5/Ec/RCMnw4ZT68BjH9if04XQMWUcPP1BadsgIklzrtWHJcUQ5Ew9g7HjxDrGugfgRuxbfa9rFL1v9P4b+rbjaW7mv/Iq83bL//5/+TjnCAG//uSRO4Ig0FCVhsPQuBfJ+qjZehcDqU7X0Y9C8GaKysc9A25CkxMqmPS7meh3ya3l/Saw7FJiH5RW/HGNzqhHqx2okpYaQNyQGgiwpMpb8Og06hgGqza7k3jxg9m2gQXRXxEScWMHQvn3RkU46tkbWLH3tUhVY4FPBr7eltrGd0IRGQ+RmFl2d6p6e5cs1LMitcZBwqQlSo53KjtRWCsu/c5LSSkk7boQiza7UXiycGq0ouqarqLeC/qXDf32SB9h6kx9ve9WK9/U5QQ1ZCbYcOKZPMm/Ld7H1lVXn0IQp61qzTvO/9lZiNuUp1nWCudZBDjYbIRGb4QYZANAJpJJOXGArlzf9qoiOljpv+fF2WaZsQ3vEUFm9/GcXD4mYUUzqpznVjC7UbQjIECCK27MQlksyJojH2bT5Es2ymEBL+EOCGNG+xb+Yt2H7RsZ/+mJYLdXXZG223NRbnGS55cbB7db4G1O20aqZ3FcQXhX1pnOdx872fzrGb2pndBRnIulkayiTNnNArWELZxMMQsm1OlpDyKwIpCgwsPikcPSgIKAP/7kkTbgALrW93QyBt8WUrbSiSib0sdQWrkrEvRWh7taJQVc4PgmF1l2jvyob51rlHSUYUCoVRUkDTRRSJTsWDmSmxYDmV1tT5CphEdJ2gQDppiqnyImRVIFVev1dfIW51fjVQJVhqn+RZf5f8yKnVL615yeRtEM9T2slM0/zXUSXmx911BD4lr+UNVFkQQAAFKcNTAX8PLWiWSJVBwIkggy9QVNSWZvQz9wVRB+7djXPwzr50FLczuzNnX+3JgLPnjfqVSlRbbjcrVPKv//tJzJyKJrMlytey/F5F67bpdPbt1I71po+SVDjs2D9ASI97v3fTv/gAYBAAJu/0RgsitR1oR420QBYm6bqK02JWVA6nN02UtFVNzYgqrt01l8mNekZ8hWeZeN/f+U2jMUhyXzifD0c6hnUaS6mt4JWVsQbKp+U6v2wKh1KcKzfaDAWUBAADTn9kEGg2YeNaMFpnCHwKOMW6ak0uI0QjM1oOMeldQbI2NJTFYFaWxuLPnes4epepUL3bszXA9w8gbc7DqqKmEjvu19OVoaNPWvGj5HLX/+5Jk54ADHDlg6Y8a7FdK680lQ2/NDOte5+DLiWmlLGiWjXiTXFTLuzzOn3aR//8fPxB18xx/5+kJAwCCSgQVb2M4BqZj97Cm1MbB+Cxi5y3lLFA/HHspm5OKcixR0tbSbFOLhg4nYi2d6VD10iebOzpYfPVREzQxpr9/4mY5ixXVij1M0Yd8UNHScJsoPk+qfKkgoFVCJYkfHBMXIAKTduXhQPYuJbQGTL8Dg9a6io9LZu6R5PHDp+U/1dc9fff3wfchHwOl6cQk8/JAbJOb8lSIr1d8iiOJOcAP+qz8QMXeIOr58Xyvl+f68k7J8Dry75UUQAKd2oMgB+CZisqNrWvYasZtJtwsd9YTVp6OdGxNaz4UlXO0KLNWuNYydIhBNDYu5IDMiyfvsJIHfptOCku15J3m/GkfLYH8AD8HW0DUc8r5jMceiueUQiw1CyLqQioFAAATu0h4gokXBXUeWc8WtqE9kywPZTN11mdVizJuLEnrJ/pfjLBEx613j6WQcKF7kVJxrB8+90ZGCaq+rd3ZDvQltRccRGU70xB2WZDc//uSROeAAzlTV7mPQvBh58r6PWhdCwE9ZOesa9F5oisM941wqOKswyZpAZJTZ4PEcuzWHcPBBQACTkSCCJQUk8+JNDUS7JCsXJ9LmHFrrqfVy+tNJZYu5lm8DE6OrrGK5/perH/8WlVHgUY8p9Ltej/Z7Ahw5jmdjIc8BKinL7gpvIbf3gNKK4U/mcPk/nV8MsqA7oYlhqwBhBAJTctSRogTSsX42DaN4ejbVNlSC9J9i5aDaqdUc24+yo4+qi6bc9KnRBCvo79RIxKELUsYoU7ld2mIEq2hnux3MxLKfSgoPhUp0aj18stH+UEp/BPBkPkEqTqRJJJcSWg2MOmkhfdFzWh7fIrXUNeyAXpGaYcUhuib3fcM8+Dnf9udHG/4UsEk8O3K1YVdzMvJtw+pk+nIiarN88BH2U3d6XY///id+CfXwJ/+lqoAghJzjou4RPjcBudukc7OfjDsXozbEOSPAPeG4DlcJr1w/mzq+yAWRsm4TyvexJ20Rlx1Snd7zv7j7k+Mraj3YKWQfdWOc/qOOv/9bdkIo+oNk9HFneC1R//7kkTmgAMDQNa57yrgYmmaxzHjXotZP2VErEvRVxktKJWNd/guX0nn+rz//3l3e/h3/aK975/+3LnRUKAAABKWonDiL16cXQqDahbRGk+0zXIG9skY8UjMXUembz53B2nDzVuN0pX11uK0a//H+ZwfIlLbK785Jz+36wkjuSYpCEPFziBFKpFZ0jVdEJ2Z6/nKc53U6HPdhMzHIcwcO6cCAgNQTAQBIlTdEmGVmY241jdkQIwNVnRas4E/LcH27vbJGS07t1RmHAqcPuKrP737vhT+LVuYz7Fg4CfTASIyGT7Q9k993GXsnsZN254jHF3hkalBAuaOLUEUb9i58hRvmXoJTNAAJMbSm/RwLHnqPMpGzTLO7xrGdjIa9dt3vpwAXs78yKYUajexPff+yT5D4zLfHitwMFDWICEvMr5rubvsgfWgpXVyk3jbgg+DC5GXTxpXTzFihA16kXcPIBoo8UxwjyRUnx1K7U9OejtUGINHyL6kAGiURAb4sBLa0OOQYtyPYAyz6M5DMjZmC3EjOQPSqxaKlrGckwkQtWdiGXT/+5Jk64IDhVhWGw9DdGkqatcx5V6L0OlpRhjLocstLfRjIb3Ey8EdZ3/4X+IJEiNL/OeLMTGQsoLm96QHDRv//7RpAyH3+iJvEowwLBQcISQqA3ynpcYWeNUvaCfB5M/s4KdNN/TY0tlpm3dHrPMqTG2qdKGZKk+e/5gZ5//+zFqz2lFKGXKq7EudY6yqFCmsY4JQoaKRof/aUFBQrIViAivlZaGgBArJ/AIZSPiI2Zi2cdTwKQ4hlFW+RO2peSiXSRHjL/6yGyxu2GvW82/EkN9mAxGDl33oNhZrob1mqf0XGaFt7HsCY6NWDMTCyS6dXmh5k5PD4WQs5RrGhln6axNEpJzNLxcVmzh1EW2cjazjekpa2dtxXGPZeWTJJRCEag6xzmT32bzVGS1ebT+LHfEfDrRfHrI6QFlh6ee4tLv5lWlNPW6Nd7jlp59phrX5/VG4uu9q6PTfkBIMlgLqHApVACBIEokpTBxHXSsax6SNZxtZ3ZXRFbVxV6XhMK82QOX9aDX/f9TJLu7RXzrLJ/LiLs7ynavDJ33FaffoOlEv//uSZNUBAqYqXUjFKm5YqCu8GQNdy10vbQeka/GHpi0cxiF6fqZcZFdR8VEEiLXbF/EGzd/9TqeK6v0hFtlLFlpJwFkAfzWWGqgNAXcTx8P78JajdwVRn//vduT9XkQFGN9VVWUzmZVRT1WyrJQ4GUp3ZOfS+RTFZWdZFFZlZruLCAoSUYdcisNZpus6SBpC8+ewaBYEkpOVqBqmndl2j0+4N0j2BS6k3zNd5V/dizGp5Hj+dzp97lHpr/6//NGqlsfeWdKqHQmx52+EENkzi5rCYsexHVWuzM2b6mGu9NnCyEA4x6ELSZaMz/4Dhzr8gmGijsyZAAQIAAAqRRMHml+vn5v2y09qZxHaeHWBlYq5PE6bpIJjPlc6fnB1kEbVIs1lruwviKum3nSxECg+OWy9roqJWUEeys/Z27HHtQ7+OEFdzPs40PFQ7VclMlXZ/9R7avyoIKUpRbmjKgCCyEYQi25bAKQ1IrbBdwZ5mHTeCALLS7erP/XoztCOCmD1+Jyb9XmhYWDxMWuYydOc9rsQRjkU6pFy6HhUSF1GC7Z/kv/7kkTeiAKwQ9vRKELuWMib7RklXYxJRWVHvKvRmaorqZkVegy9TzwNDNN+nioIxvb8UAEAIABJORFEPV7e8ymzv2qKVOFgsgnSCsM4bOzqHUQh8h5KEPLYvm50gV125Gnzh9Hu3xgs2zjzIwoBwUUqNdgsBB0iimQejCI4lxniP0ROX4weIDi0v6bf6i4gPjNB2QwgAIAYQISvwnRcxag3WYvqsLo+e+CPyO4AWhqQl2zSQsPRZ48jHd2ujO/zzPN6Zxy11fXrGOONp5T4wcqaiVQ7W/buGeM+A9frZKL/SvO86sfDlaik9n9/DjGPFzqlPJ+XAAAAAgABKno9huHQLwleTAtwy2lDsyFyQ+GuJcKaV6xmq1M5zTxRB/89Jp/X/9fahNMQJr/GDsg2o4er4guVhwgOHDiO8Jtdn3sq3v97WiB29fiI9NNude34sETpcPVuI3VVAAMABYACSuzPh8dC5SMHuzAkBQdB9ikGXMS6CCZD5cNnOrJMW0lygRQ6XTIU9O7lUjy1rZ7jXIMmQLoMiUZQECI2GObcoUY8p3X/+5Jk4YACnijbaew6VGIpewo+JV6MBS1bR7xLwYmlK3THlXgCbON1dz9nLL/s/0cldj+3o/t5QWcgv/LgqJOKKNrmDK702Ae5+UyfJwKnY6iEoi9nVrHYofPAKfWcIJb5XvsQhtYTme7f3Q/lIS44pyFZ2w2JO22zS2R+kqNVWXr+SlNvI2ZW8Y7KNLnNesAgAwAASrEOZSHDhiSEWljLWRqtcqmpoCgGGAJhPK5AclsTlukSqgSq6kUirdVHr/692p79/8px71usCYzsD8//S0omAYYIDtSszFMIo9DVK5Cs2rmVt2ZF7cQsP9d73R29Oze///V8Z8oAYAYAABfr1kSUi38dalag87QHKiEiWFOygO5DZUTliYLUJUsM6IklO4GXN2rlyNf4/f21pFB7bmVb3/yXlERMLf25TDS5eGJVvW/sdPrmq5erecXGsfuXmbm50OZCjk6CwZyY15epAABIAopuwZK8qDsfqZUlDO0eVXaAv5AHnHoRB86iCPTiEIk8YeRAV/x7O3DJ/43iOIOV6IruMMfuaIB8g2NZn0fq//uSZOQAAxNK12szEvBS6UtZJWJfjT1HVU1gq8Gaqarph5V4Ry3jKoMnKqP2sqnBHZXc815y9nyTh4wiX4uR5JyZygiCU0AliQXJdg+JhCyxr0CFD0LOwhskMORmChWAUDsOASpZUFP+YMTX9+qoOfOdscd60lRoYcYaUtRXCVdhvO7nIcNlApvy1wkuF4frjXr+XjcOk8kF5O1B/OUAgACk5YiNIZ08UIpM3gt2exwWOOjQR2EW5R1xAl+RfI4f/2h6Aercw37sEFif/Cl9LXMUYn3FVdlT0PyEQ1XaiORWf+pzKIEIGIbATs/E3DVvaHwZIg7JOQClJQdogB5TxZYa1e+XhGVTHisCO83nVPLkRZZUHS/8Pvmf9QjUc//6lKb7PIGN1VFCsdDOp9aJgSGLRdJnKrbfRgEjqzLdDzOv5JToLh7Igd1KAAAMAAI3dNw4QEto1uBY3Cm5TsioJGF+YcMXOPKoGmsLMggyPkbmFrbQ6PvOqMu/revnLxGotpf/f5iM0VhEBE/mtqYaSmTdRstzjbc1tBxX/drPT+VJFP/7kETgCAMRT9fR6yr0Web7XSVHXMq8/11MLEuRVyXsqPWJeihpXpzWNVW/LIPPZZz37hzwWAAAIAAJT8ogXx/ns4m8qhhI1zbGcXqY7AQYWli5kzEjqg7xbWXCJnSHiPndcsFd9JlKWNcrEqRNLscjtYKCkvzH0NnGmTtRapZzjbc19K1q/uf+Z1dRpNbb9/7PPNKy0s4BntY5wLAmAglN2inHCVqHp1c7SakU3iiRHoklweqE8g08nJUKRUjzJ4C4hfj/88UMOo1tEPMikSQgO/5M8/XPVVMvf2qcROOfM3mF2CM9C6mM49ngQoe7TQ3eVkQCAKCBSctkIifqKTchj6P2Vkh6JXFw8p/EmG/Gy1Wjq15/+uzzt6ZrS/X49N6//R1SpB4tzCI3QBlbfIila961fIQtcT9yQ42VOoohDu3PU7TJ/lUgzvaMXrKyNQACVPUOQ/cSG28LlcD0sWq3JgNUujHBhJTSHqlqdR4xdIG7axlRR9dwSKitmJqtc8aCgamd3j/vfKjoFXLaKOKYa5pOrsku6qn8xKmrfTMoTv/7kmTqhANOSlVTTzrwZumKuj5HXgrk4WFHpOuRbqYsaMeVen/3jtHb+UZv+pjHnf6jw67XQAAUpsVJFGQX2Ar0eYK0r5HCqyqQ1KC0q1L2qJIJ5E0+1lqMnf8RcqO2barXMHQ6IoLsdTtbUiKO2pI6HnERxMUR2WRzV/36pZXT0W7e3LSYC7VfUAn5GppLiYAABKyNiaISZts46qrFJiPV7zRRwNuDljmb+2IEo7e+xVacXykN7UdaxhYjsgh1M/V/XZVW1ZS2VDWWpLMvu3x5yKgChAJjRPlYkwiMDyxJkIxZXdf7DDiBx/Z3oRhb5FZRz77t7/+Qx2/blFynmwACAAYAC5N+bJEGKnW9O1UjNFzMo4YgwFxzRkDKeH4jJIEoonC++0YZvVhYaMAB7bviag4kZ+VjTiAhWzqcQlElZPSpii5VZf3sRuraDhUysiVKG7dIbOOZe8McygEAU9goYoi+yGOiS0NhSHk8ixCVSwLMo70e3S7u0qyYX9nvyl3busb1qez+5/f+7E5m2/d69lfs0NwgHG/eUa/oykdKV+v/+5Jk54wDFVFVmw868Fqn2rM96lwN2UVObWSrwXKfa7T2lXBNX7eqL+jVQfts30/+jfjM47kQSgmRRG4jkkI+R4WUphUvhoH/HfRsyWkGWaNZAhgaurYnX/6qKDB1ui/f4mAr9L6jDV3jCkKU/qbVNX9W0Mi+vSb8d9v/yOJksrL8uEsixBIJKgPjgpoIk5kiMUgSNJaAOrsbcyeNnIv6QNnH0Tw6C3+o8aB4QQGzLoaQi1oOKKf/me7m//iFZad2u0WGtEdy7o91ZJNPg9kX4W0Q88OOA/INd5JcLg/LBrlgqjicCBgAQAiSSk5QUBkLKoS7JOSJUioyNQJBjxImsZpK4XbV6ZwNFsjQ46YFf7n5QBcSh+fVSiJWhRQgmf8x3VLf3cMdbQqD4PBJAwBP3MSFw/KgYAn1QPIsd5ZRMIiAsgNdIqjiAEAxAYAWk3awZBAUyQHoykCYnDGgCDftk+3swtbflaO+v73kCw9otF8eG2AIYLkO8ge/t+xmXf+PBmd93Mr//1KaSCaAOBApxoKmGB0LMHlCjdUkbWJ3pbP///uSZOIAAsRO1Zn4KvBMKYs5JWVfjIz5Z0StC7GPlSvol6Ey++5qk82AIAhQSOGDxgDPosUfRoWoIP1sTKNOJInlFt+87+VoAABAgpJ2isSEVZZp9zK5OsaESfftXN8+saZSSzvEr8fUJ/rebZxjwWvGc6/vW+Mf03fer+p/atz239a793dv7+9+9xcPU1meLyznqpDkLVVXFTVVGzNRZhZ02LgOMJmTp5taPMHxKzi6i4PORk41eGVFQgIVRiQFJty1jTCwG7ZaF4F8KCcIrATEiBAP6J6XOy8pVkhl+acxiNIuiJF0aSb0nJJpJCxOQJtMI6lV/uTQOQvQCdJN7vs/NZNpheL2BZwOgQTAP2LsFjIPAMIsWz+nQUJ+soJ1gIAgtygigM4cIpHxWbmud/4hEBWTOPge3rD/+SXXDeaTP+71L3X4tGQacEA1Rodad1mUyVG5df/xSPFf8x3j6WLdIouBE42mPx/alhHm/0dZJ9cH0dv//5tGuCACSkndT1wUhxQjQpmCQaRimdUIG7y7aTpdFyTUD37a7ajTm8Np6f/7kkTqgIPVXVo4xjN0dKsLGi3mbsyguXNDMSmRXxgsDLwhMXX39a8df00/NXV+qLJyHrabtKRajSYlA/BwVD4lClZfcTQ5xu5d9EXNyerWn1X9XqfTKz3dvVrO2vdRDGBqIQbl0AWMAAAQ220btRDbgYkGpQUIuuekoY+apje15WMUIDIJhYZ14RNlyrwJB8QBYMHwYEpMKshwHms0RH01d3UKMipBRJLvWZiBtJ62H0lDxAEYAh44wevVhhZnlDxaYJr6l36uXRI4WSJhq/0Sv8KqZrKhr/t55lzOxkbcuzZNX97zes85N22v8aNvazX1vP+fX7PmdGBcHJfvPfdfDnP5V/92SSptWGggleEjxO0BQwbqZupHzSscibSsuZ1hovTt+qqc2/xT22/6UIVuXbqvzOc7kodtDVadlczGZENehvozRNarmu0FaqUAEDCASU3KiQl8UQoGkpy3uC08lTxsKYD8aD0wo9uQVNgaZE7tmtp4cZlmT6xJTFfnCUct/IOMrGrupPXSqZvmTWGptZspU1jnVQUZOWrXYMxwcGz/+5Jk04BDVFbeUStDfj2i+50MYjgNEUV1RKDL+Qib7JiWCXC9GPqqqhDMGYBs92JG4lgIYtAW3/KgEg6QkUnNU/Snwp9BwvGSFLqFonM8yShx+es5NljdsboyZ39Q4lP//uincY2b5jVnmx90pXwN4x+qb91rNdGojIZHq/y0oxU3wYMYrLK/ZL/6scZfp/p36f+zgLAAmAJoEpEpzgRWhTrIpKInyVyObtf3QtXqcw3QGjsjHNYFuexbesNJICJEqDhMMlyk5XCiClZNg1q5cdIC8qlCO+N8xX7onABVIcYDsm/EBJBoKLvQpGCcsHjWAIdMFrSlFG7GDhQ3ruRvXceoZE3F5HK/VNfJU7M73JdtFu3Hy0JE1/x7W0RdTUQRbs6yvP5pERztVdeo0czGKkAAAlJ2r4+XavElX25IR2iXHXnQB2ILv5QkdEihQh3MVmuHY5jYdYIaUW3pXEdK9C2q4vLrSUuezVOhIom6FBDmPln1JaZNN9aOzZZsRqcXU1s5Tq9vSD08tZp2Jut7FpSNOrvQqOcaGSm0WvKq6zUC//uSZOkAA0tB2FHvGuRcS6s6MeJuiOSBd6MYSXFNoq10lCFwZGpzl+rWyQFgQAAJTlSCTSMnTbZXcXVFaXAGQcdiHNpCok+alVzN8nnU1kovhVnt+n/FUzf/xk/nXF/1feKzWjvj9/s5S9zv4aKLVurm2nIjDtBbuYT2KpkiKFJOt1rKMm9/rt9NViaKLWsunZZI5E3Q6kz/hMGdWgiAAIT3lDgTsYKEvpSeZzfdhs6G6l49Z85gSsatxXxqRaUhXtvW9V+sK5G6SKLqKtU2InoAIQPhCvip8t8vyST+hqRIMC1yDWrYRw9ICpyfOguPffcz/+cz7nHfgkMv+duAGgIIBYUQnVwyddIUg30ykXmT2blXWAkYx/TWfzyQTewtwhDdNmQbt1N2jvVty9dXv9Xv9FaCyIFET6j9B0ukZILmvBMPvuoGYBKSd2gm9cC8SI5l61FX6B49Zg+uFx7iFnQpcz1V1FzD3KK8L97Pe5j6hvUNUINOJn1lzSypirRzfNXpcW80crG35n/d9r597Rs41eqMe834/p28Z47//+oO2f/7kmT3gAPAXNk56DN0ceu7KiVmbowwx2LnvGuJG4sspJSg4Wmd3/vsPfmcOKgoNJSEQAApzbAqKrI5cUC7Vd8A4+qDVVyOGOcjL6jIrbr7P5mu3+YemYGO+WWSzIq+cMjVXdDR1OPTjkWyOcU4rBaHVAHuSAJEwZHZBTA0DEyJ0ETJ////T/3UOs79Jjf0QsEgKI3wQVNgYkOqLEie+JRzSVLbdRj7f3Ocymt9N7u/+sBRk6zGqu0WZEJ5qPnpkWN6tSaiDIld4GKKTuZVjVRGlNJBWKEEL1CJ5XQU6xz4mf/PMIp7NhH+How/MDmgrjQEACABSbukAq6EDzAMoFkFNiVioTFT5JvObYqvc4v+Oa/mOZmTSs8c8686uxEQU5kZGZ5kR2mbM+35R+/oqmzGjGcc6ixrvlmfCH2hggcoxCD+B2WpO9cpCISUmnLYnEmh1KKTkNLplYLtjXu2jKin/ZExBUcwHbd/+8+yfZuJCkJMy7jLfcu7u3umt8yHsnyHlzCkHTq7RTaGbZ2bfbvfb2dN0ebRtTOv9tq171vn/u//+5Jk7QADSVfauYszdl3Gaxcxg1xMPTttJJhr+WCgLCiWDXC/c3BzsxE/7+ciknPBxsd/5h4CAKryxFgkSSaawwzAocjDCQDTuqCBmP7qdxN1ZK+bv8f/1e7ft/ENnKl8e2h3u8iL8fxd9oeK5yF27zWRLZEP49C2/YrBWSYjrFiEShBhkh4uAAAC5tOgnkLFxRTuGhiqdlkJg55C0L01Ffvzrd3KSDRoovW36WbuzSNUGBqgkdlA00OsNYhMIfJ+Jwa0JCCx+OlHEpy/aOaXsYX92StkyUcKXofFZtv/XE4wKZFpnpeCPUrhl9S5y+tzH/+l4HS9fqwBQCEAElyaZA8kmpzxJ+Fs7nDBqfRDiqAIICALdXAFIA4GHb2N6b7lf4CFTdBU+U/okqtRNDGn9j//4isVWTzQV6jZMolvV/3y1tD///tX/qoEBAKcu8AlA0Yx1axLJDn2N1QB7bPQ2tlCduWKShVXd9fNyFaR/BuBpMsS2lXjng/U1Bpp7CHU2Hqq/EMWjFSQjycp1XZMwQNaAHDj9MpF8J9BV4aGCNN6//uSZOuAA1dNW7kmMvZSB+s2JKZcDiDxYme9C4lBBu2okwyZdo63/vYK4AoIFNyceI5FmjrSQBaHd2by8YIDBB0OcRf1upjIU5WI3/9Z//7Nt/uUQhmY8ymZJjnQ2RoNnW1bbp2v2MiuDKEA0FtAjIavdalz1AAAApYMJCl4GeJiyeX3p95ZC7IqzyNgehaYXifeIc/kRWdZzHhK7CkUTuttNPjyy1QFVSLFCmBY3poPV5eZJxd7bIfJab0+9dLzCthjM3TkZZ2etzPn2Llt2NZE68dFjO8LeOavCp+APwD6xcMR/f9kAgBSSUU5aDAWmY1hSKLEhkjBkUw9uLDFs0taxc0qVw0ayjocm8sx8kdDcjMRTPiNqzt/5eREUnk7dlhGRZ5q6wqzQOrHVqsVb2B+lERdEd9WFOUGHy/z/2AA48maHYJq/ZSRKdVw4I0SFmE3eaIuTArYBc0gwfdu4Tm6xQwR5ERYNPe1d7ofi2Ss5I2ptzFl5ZoKZvuv5mLikmwt0X3Hf/O3e5zvmTj4+XMTr6dzaA5K94VZ+XLMcnn5Wv/7kmTrBALnPFs56RriTSl7qhiiXs4ZD15sPMuJeKbt6JQNe5f9t/rCm7XUz/5lt/b41Vvlz0eoEwBJKUvJOu3b6WLuJSViFrHorOatLLeT0f6bVf7X86vJ7YkRMalTdFkpsVLaZy5fEnLbl3hfseZZFCq32ZSp34xLggEbqkuo9DksbEsqd0CI8VLHAMKiNUKI/ofiKRYYoq0+EeAG86Y1pB+3vi1za5eBZdyjSeCfnp+lHL3vNvyiMZGzAtjPwZrliAeDJacd0oYzGSoT+WW+s5zOwrmsN1VctPVnOOZ39z64QRYGYBYU5qLweEgL/gqAAE5tIHQfjepZnbbCgyHeAfGxKizyiglpJKHyfQSuYnk3UtMvJma0Vuhi2cJy2Qz3bD1j8/X5P+8QlLYlRSEGuAmDPTa95lKcBkFAVBU+4MiQKQIr2GnH3CgA7fhpASQFBAYXY2kVlKLp+17dymEA3kyYIxNFTeYHkTVM4oomKNjQrERZJEwoRrQYjvyWuFrExlsucPT6sKm5DlUsVPKEF5To33GLBDclzEqIUILKu/f/+5Jk7YADhlxeUegzfFWoC0c9Y1yMeUdvJjBr8Xad7Az4DXAlkAaTO+LbGczyh7sugBAigUSZOmBm+hFRcqgu+fEMFbTagn1mH8etVrF6VxDiw3c0BZctZ1bF8LOowmnt03bSzWnGzcApbfHz41bfm2bH7erz5FTUZn3//723v2vEpSImBsFjoVQhxI5yrPkmGCoQAAU3d4BFvPvAq34ejdFS2MYmKyWcGai53hyWnNMhgvJaROkhyXpgEuu37byMgUxAxd13oyDhmOnivjFKdwuHV1Z54WPRAJjVxGdSoZVJWZziSmQIUDqhW9iMQBSwMfaL6l9ASUJTbYLKTl5h1CfH0hIKSFogFRjlhgVKUaosI55BYoHJwqHUHM3//fwc3yF3cwTijtU1fiFc8/+9fM//KdodmgbUydKHjkcHeGiPIor44iqjYkKpkMfY8Non86YVEabcTjbjjl/ZCg2mm9KnSIQUNc2V/58oXa1S2uc1k2g869r25V98U/7NcvTSVOaxVZfiq1XTt6RQY2XL2+xWATvND0KvKmqlp3Hdp9Xr//uSZOiAAwFAWknxGu5hx+sqMeZdDHkRXuwwa4FypK70lA1+PMZf6hyEZUgwXd/t80bU2///iOQBYEQSgSVMBu3xXgu9iCwH/KY0H0xjyDNFjrl5dx+TpOOtrFAOqT0fEzjzjZw6N853VL21ZsNh3qWrYf7XmMe5fTrRfLa7gvTt7NXM0lQouNyikfxdLGdQDIByaySWR2Wbfck0gieunk9IBQGK6zHx8Z+c0arW+Pab7xfse9y3tbF8dV9atKuWaQ0o7ukUtFM0RdFqeJ7tD10phVv+q5mY/der+dwodfyTauOlcw2Gz1Pyj84p0qGa+XAZRcgAkJSFTReu2KFfG0KwB05RoGfauL0ucqthtULNdPt/P3jWb1vSRjiz0p9I1rTGdRDEXdRd2KIiAuU7FOjOhR/9RAQXq8zasLlK2pGMHqGioKp0RNKPz5y0rU7l1QAAXf6hUO2RiaiawsCMprv1cT8G3uvCZnsUzhzGNtuvCkic5j3VavhjHJfFJVA8ohE3T6mBCDjBnFSqgZTKqVczlHaaTZmq+GI3tSbsiKcZW//7kmTmAAMQQeBpKzLuWaebWiVmXYv9H4elvQuxeyJtKMeVdgbo6HbUxnvV8GN3G4Nzqpe2fTClbsWVmLdJIpOVylyRkNU8xEIf5QsRFLsiFMJrmM0SHiIaPQKlyhkI+S0axNQquRk10ebciLfOg9HJVWDtwTLMV9Hd0PlYLxFXWj93vVw2C/RVnqNKXcWLuDMjlaUNDSxYev1kU/KocVvGvRe9Pz92Zk2UZk8un5R3DVnKtX5vGpN0sZxm8cbV63/Pw3+qwzlUMsEJcGiEvZw0qUeF2ru89cQdGYhpaI6Gs2KFP6hng2XUvJN+QFh35UARgSSSnKOBcxcJFomnWKD0E6pFSm9a213UXN5DX/iyiQ/Q1rtqswEzGrI6TIrNtV8n25Gynmf4/a458TteA0YowbuRJodM2PgnrRvBxMTQAHB7KgkVnJ6hQASCU5RVFl3pFhAl3CpepINBpJYrzd2K3foEg+Un59bMcC9c7nX+sbH3AoO/lLGPO97QqKyvMNJ8uzD2SX7RouJubRrOQaNcHK4u4UsfO86Td/GbKGAexAf/+5Jk544DOkbWGxgS4FQJ+6oZAl+MQS1WbGBLwWIhLGjGDXIa7/G/uEZ+C/cgBgEpOUVTemEwPAWGeEmxtR0C6ENmaTHUqkkzp9CjNjy02cyMEEF0Em03RR1I1FRa0hyAWDQ9BEHLYEb2lqdJTO1TMOCKKujkbipbpVGAzDv8Zg5Ppc/Zk8v2P0oJWEYepwToAIBKTkGIRSRwE3WPWMe361wZl6vdRty6e+wsx0vE3NO0Odd3v6e9vrdNHDAZHZsP3UPKj+qng1eqshmulhv5maRtu/fOcaES5Ku2zXFRdkqtQ38XYTD6UfmP1QiwKLQRLEiEkkuQVT1JhzrunI5NP2NX2YBm0ufkDqaNWXOKy5pS+L0+7v3vxm+N3Y8bVzUTe9srd19z3+3imKvazs2NWXDfv8up2kyj+xdxW7ONPRfktn1T7MHyfg4eIJY87Uh2pQDCQkUAAAgCknOIADp1CEs+jFqsBO03SQzjWcJWVGZEjq5WtKqe7qOT9z3M678qKRWFoztOHL6EWRcy/PgUadLJ//Ut3fQvdygIIKDWf/////uSROuAgxRCV7sMQuZjScrnYkNezEETXuw9C5GLIWtdh5ly7A6dEbWiOLAAjKqi2HAVsfVNZd3RsE7yHa9j4bvF1niGmn2HSDgqVEGoW2gndCssaJpHaM58jnmOJzL1AhE06DLnxCBYZj4A9kksdC7/gYn/s4xF/8AABKgVoD4TqjDTUbprsXh0nxJ24y2Kb5H8MmwY8dSTzmt9nIfy/m+xrLGe+aemQZzFHg2tH+O+qHmQaokxVIdpGdUMEaFO5GZROdiNGMplQ9MUZ3mNZERSIk5UVtSsYSFzvrf2/pVCoqEUUowsNQYAACQIBKdEwAYXZ9nnIqHyqfSjZAcpVWUr/vn75Tv353vHqHvWl9P873lUvn88nmf6te1Ytvi6X6ipLHDJbxYKE0L94Z6Zz8ysJGTdDJjOkxvK6smm6snPWGfELctCrudc5mi/odIWog4AFNOSsBCF5GSapoVxFLw8ixa+U+sVLag7YudXXKNqvpttc6sP5WLTHgmLrKzaTadw98jBo/BwVGDA0L4RD9Iqr9enR5t/szFHi8xMykvSEv/7kkTlCAKdQlpRiBrmTeJrSTVmOc31U1Zn4KvZnimq6PeNe1Xb9P78esJFz1Zcvl3/UQBoiACU55ECUl1k1JFXkiD5RTkUBS4REiQoxcOEIkpkYzrMe2NjdFSEjknRTM0UmUkidRZSpARgyFAJVApbDqrOJDurU5GVjdmrKygqVL7AXw5KvwutWZsjL/+HK//Q8ATAGNmChr///+GKoAIACCk3LbCWNLCSlqIZvY4BhR5Je8/qX7p+b7f2//kMSPcpf6uDmWAIv9eEMU6poINKR60+S2KYvkJJ0ndz06P/VNEK5diEheeGBDkrGlHShQCOgH6hjFBkFRBJNttpuSyEJdogg6bndIF/ZWhzuVNmWdfbWXEUs9kVDnW/p3zH2S2RbL5JSyjNyPZH8E3mF3Ncj6b38niF+nANQieGBHeL8EPcV8RkZDL46D76gw0vTRQEBEuSJkKIzSGTJ1pcD9D02kaC4612B9PrAV2s0TPaNkJZ65tXd2ejs9jDPskwy7WvZPoOM7dJ1ea/onInpJdNN7qx9ZsPSXn2Pe/2n68tvar/+5JE54ADFULXuYxC5GjqqpNig14LKQNlRjBrkV+nLnSVjX5Ecym5f+3M0+XAawkYlTwgeGhgJRGF0v8+6LEMsACMMLPf5HVV683yi6uWHP5SKZgcs2du0XbyncC/did2kHArTWkOJSPjEqe9fvySk+5T09+59wcOGRkeMHjpnUNVyHOW7aOiinOwfjhg0YOHcYPGjxoxj7j/ZrNrxAJGaXiGsYPi4wgcsz74qQGgqt1Ek8DY8Tl5e6bMuAeveKlTu8vw0EYWl+G/7TVza8QiL11szPO1zI8mds4AVI5UjA17neKMZLL0o5zpEa8aDACOn5jCzBPLTqIcIy9kJ4fEZvQjSJcj+/9JhBhV2GiKqrdQCgEIrF2ts5UpgAHcu8UvGPhIOEBauqZ2FjXnKek6WESdZa7SV3Rq2pL4RaHu/URarMGSloaPi1x4VcYWe/6Vs/A6TKjZf9Up5riGeu9XU88DVlYJjj5REUlepR61lDKJJVSJVgwYMR4eFzYpHa55qhhEGV4tpUmd/14+ANNHYOi3lBYe2K1fMX1Vdc1PuIvA//uSROgIg3U4Vjn4SuBs54piZ0VcDAlDZsYwa/F7JKyYxCF+V6HiQtKYtzMyzy/d4S03ImAKMcQiiTec0REI/05fqxaBt/3TNLoXv6Z7fXCCwMP1OQ0qpHG5G25zh5DkFEdUYEYgCMKEiNDJLF/YL2NVvzI5CqYhfzYeeKCEfg3ijTugcmk7uRvQB2gxoW4cMiE8LoG99C9DQYMHPgLDuAsIJL/N2S7x93lmnW/L4Rr/yVN2K5mI68Tb4IAxh4BiLcIkpuYpB8lG1WUWPLFiwd3lf0P6ULBA1gXhsozhUxMKfwsY2uFPJRK0jOljZlVhTb8+e+Qh0IWJV9c7eAhR9g6kZTi2C80BBMToyInqyWebX7ycH/o2mRE/7YAHcnoO5BRAQACSnRsJk0RtL8rtqa1b24BtTL+jXWWSVHSZqKqLrzFaTz8Rd9fe2p//p5aKjLOgxCrdUU6nTZEFyXPTZ/Ke2WpZ5Ll5TyNgtrFk5qRw5mQIVtI32fxZv3zZh/Md5NIGAUAUW1LQOYAwwjQIX9zpD/xF+kjRp3xrJFIZeRzKGf/7kkTZgAMtWN1RKxt+a0sb3SUjb8xA8WzmJGuZfyUsHPWNe9SYG3ZuBH0w4JGT4yUUseIHLQypGUJABEGNCPlYg8j5GfHNu//mpTGSiQbDAdcDA4d9KRK8KwGGOSMzmHAAACnAeg9APYehzrPO3mXddgHLqmXqebMsVOhzY9xeZWYGHM8vyU6RalyG5lC18DMFyXNfJMSycM/iLMqtI4tqq5CUP9HsOAsHIFOWpvoK7/oxWS7iSQb//nd4ZOLkAlFx+wTqD1VZ6rJ28tWUw0toQFAiNQTmwEaMEyI84lC6OJBETQYemZtzM8jJkUqY4Liz0JqiMYDMj/unQElLOUxipJ92BEmBDtcoIqme+j9iVf/Kv/3jAxWEFYuig4ngUk3bXhWgIBau1Xjd2pJHk8DGa7vDtaNNiP8U1fWu3NHrqn141d71G1nN+8lphLvzDkdYaHWXeT8YfN6eMGoqdb81FO0683XtRJdMGA0bBJhBdyvJqq5f7/zt/10wxZSWoqBqMAABE3MNmAOUegeiVHwPmLZe/iDgWeuLrmPltvpupFz/+5JEzwAC5j7bUSka5FyoGvM9Y1zL+V9o5iBN2ZKoLNzHoXpXMJa0uoRe7ess+8W/+6Z+quXbq5v+IA7EIdDsOh2Ax1N0bZXQ5GJo8wxW7oe2esw25Q01jZ3pqxi8R0ZPo86janzda1Y/n/jhcAAFbAHqMQFARzCyoyR5yaKwT1ieI909laxdUKmmO1/mlqRq3zGy/Qnu+hH/ETmku+6Ye+nR8+sOzXfUxW8KFLXvuUh65V+nUv9faGv4rPNTYm+Rw+r/n4sZ7iQ0uhP9xSbXR+JCCAG27oRAEwSytL86WSBA3e8OpOwGCGlw8XKlyucqzeMg9gjgjb3tTuK77nreasiY6k4oQo5ymEqTnPEgEOUT8nIxOarHZhv0RStGY00hMsTmmsZ0/ns9BIcjN/81XqUMO1acppByD9yYAAh3YjKQDiGmmLobAfQyKiB1LqZGw6zQAtE82EReVdX67pjOboufdZDlx87iY9PS2episuPM+cyyvEnNOiHDa8q0KjPuLjUDppabzOpmcokeUmo0pn6no65EFJFEZxxJ9OcuX8qf//uSRM8Aw0xd2jkvO3RkaQrTPehcTT13auYtTdGTJKtM95V5CRSE5LdwQEMLDuBA6YRAYABGt35KyZRSmRd318imO3lznZwTXfGyvyXbdtPs+gcg05yoQa5iMQwsUrdTK0zZFQokLdXqLEdUVpR0YjLfjf9ORTf53R2erP/z9fxFACCU5WAoFQm8RpdYa3NUy843kncYRk04YXuMEK333ataibx1oo2z3Yb3yjs/Rx1KEdeKj0bvRSsxwKPFulkczVRTDRg0bSjU0JDqFj8zZFeRtObXQuiMcinfzSiXXQFGACAQCm5bsTCULkASYFnfi1ATgrGYOoQssC8HGpUvgUWNNDJp6isRSlCopyq9XRznZ5AdpSTFqdaIhitZH9Vjp5io4k5A+UUU/wNO7KmJro/8pUWJVT/q0ZrtilhFKSEUnJ4ADD9e8/3slVxA/gmnjAgPUgQCNgx0Q950EVnaPuzHPe6bf8EOheVJ7nAM6RFGvUK23fIpkX3YjkpEMD4wlyTpvq/yfS1hecjbNz7/5pXN4QcDNEIuKBnVXokYBEIpTv/7kkS/gILyXd5QZit0XiprAz2FXovg/3OmDKuZby6tHMGNusrtoB1yTEPBnaUssggVxPAamhOhGfkDYKig6KD1kI/+ZHHTzKqET2vjsBc2aGJUnWu8WmlvaLaf3Vn1vd+ylyFiak/ampor/5mqu4hP6m96e/3pk3SXunZXMjg2MqACACoegLunShROYVqurcMHBS+n71PZEoZX48j186rdCMju5lv+jHn+TkJHzotDImU1YgwswZpRQk5CxLmRfFrEJDbFll2n3OoTu4BUFlhEiGVEf6PmRFaIQE/Q8EAYQlhSWMQSUU5hhbklBD5iBOLB5Ek6eStyJA5E7pPQh54IrR+dPPHFcr54/+Vj3pa8ClSZpWLmocxpSjg/7+cplyf09nJzrlFXy+7fylnyfFEtqC1OpjMX/9ExzLQ2E/EGgQQQBcxB4OvXzNpDmfQ9mSSh/3U0tlQV4p1V+2tbOz+4QUS58iqT8/NKUKl96oodmoVrO2euDF9T2aExOcubHWIE0bYzM2oJ5eKUBvU846jqTL/+uEyWQgr7IkIgTEmkmkn/+5JEwoADDVreUSNDfmMLq3oYY2+LrSV7QaRr+XAkLmSzDXfKWz4PBu3voaF5oixx2chkON0K36hwYuzgKBxwh/+hWhT0bh0rfKr0iil8KlSJjpFSP5rnS7sdPMjO4GwxS8RWqKRcQBgWQ5KVNpOAuQ0FDIRTcuKYTAbuVF/6ugYKmX5NdkHDSS1hPShtXnKUos4513NzM/c84vSWlk53SpMswSkQMAYCIoSYKLLlhf/1/vhAjbddwTTdP/5f0k/f3gV///uy/7RbVKSQEk5YXgLjQq+NQ4tQc8cWvjBZYFa6b9DriDGmbqvPIf/LMiJBWWXuXa4YAP/WxeHsfmVh1Ric1NUl5OoS2oYfIbL+0h8mafBoVBZZZK5g3gu8UGv0gyouUkkU6qkJ8jbHmm1EApGDOE5zXtdGV8UZEPiWN6PY4QCz7xLvRdPcu2kQGcKRkX1xJWLqv5kzkaLGKqpxT6+yCd9je7X9j+Em7Cv8BVZmqvT+M65FF5mCm5dk7NOFp+LpFGn3gsKnzRS2MADGFCMhkyKNweL/Jt8rUMCtOvil//uQRMKAAqs+4OkDGuxYZatnMQNMys0RcOQga5FXHu6osY13qouP7NthilZX2MTal8ilIrgRVSEe/KqFVLNBgRgEKH5+vIgf1HCnHiK/7bewY0aBFAFuWgz34IpKETBm04yUYIsF5QckbdYmK3U+5LYzV69eU+3DWLQ/m5HDAhN/N0na14YzKFHjowNRxJBgJuwPcroeSGQ3/6ejT81qrArAi8D4eU8S7izawAgAkpOr4p4xzQQ3EddLLRhMqeDl7JPnFIsaUlKMfKiSZ7W261X57611X659pRyI2mvr21/e97/5LnZxJlq64imifloIFUGOS+ZrGKV0VdyxQpepv7IvyoY0tqfTj/IHjBjIJJTjPUWcEuhizTdnsVofB13pgneqfNLQk45yQs5vuVD83p8Y995vrPlVaxr4x0Jc7GU+Tgx0WSh/cdPV3OzOLLbtmoZ73nIJAiOl693zKTnizmAwV6sIu1lqBBEIgJJ2ZMDY8gQp7TdomhafGCnHjMYlXSutt1AS3WuI0xTIKAFdq+OeOVH9/87qtxnfBU3UesfK//uSRNQAAtFWXdEoE3ZYJ8snPeNcDBVbZOe8rdFupeyc94l627RQiLFX/8NfwkpJzjjyg0y41q+f9iK/2hmv/4+/+b/imGhqC0rK1qgmHUAhE+035Lhxe4Ap7zCGyLWMlORgThpcZZjdW7U6SEA3/lL9y7RVMF+ljG1PEVBjt9VbMvU3SU+P3748ZVfp8tamDRHg6C+t+tPxajH8/vvPx/+jQIABIqzL5UqJOI5ttKa25GmeFtrV+vSkSBDD6Sl4/Yfd/u20nP/96zam0woUu+xN9Y9otswMSa/8cAAwY8GPoFZkvy+ilFi6J/f3VgblKwQe9Xb+RvlSo//+3mhniEhJS2nRsJCA19Tfr4BC2gHMlDeJF6045Gs/B9dPEwnMSP/9+G+1arv9LJT4X0vuarmeKa7UtxWdpiv4afnrmlB404NZ0gf0B9yi5MmpwmscWTkkVQACU5cmyeCoFrSKMXaknmciPx8HbPJlTvYqPJ+atvsuULUzTvKRTUuNLqbECsUe0VVapXOqO7MpAyrcqNipUHpeVL6mIc182yGmnmnjQf/7kkTbgALdVtvRKEN0W6f7iSUIXcuJW2TnvE3BUp/t3JQhcrHV/V/rUxDFCxvv/RG+cZUlqfpRlQWAAJM1SIkI9B0CN5iL6sjqlXAl38zMf7qi2r0Pa9j03wx2h5la2+vXTPqC6c9abKd/d+rP/5JUOk7KzpkY4BtCm0HoUTQ9SWOZ1cwmLJ7dO9jVxg8Po71ZP3O3xyxEmzoI6kkABO7SotQPzWnaNFpAfNJ5swAp7d1K/ToiO0YrXaokeOFdFNrHL+PdQeljFWNnvWIv14ygWbrorI1l7nUowgqBhUszX5He+mVQkPAoqR6V/bfyjxMEPbtBAvUGhQpORJjBWYKCjVhIGIqXoACqJA4dwAokMUyCjDlmB/Awf+N+I3UVDUX+y1EXbcKka6EA9XB/sYsvUccW17UwVC8ejV8xSVw36YSOsRfLt/N9t/+yIf5C/pQsNAACk4y+J4+gXNi8yPA+mp0qB4ROiSPSjyQzpYMg61mlabzZeh+hGUrFzuNvz+0INUYv3b6kd2IxmdV1CM4cF2qIOqCCb5qSsYrnEiJZ2fr/+5JE5gwjIkxYGe868GJpeuM95V4LdS1kZ7CrwWql7Fz0IXrybWQTIJBH0jv+/nEDijXqvr4gAABSkKtQmQe6Ow5yQYlGoutaYF1vTRlXrBhezvFL6stZxdzpiWCt2xfENcqS9rY6pVdXae1EoFhYfQ7HBWiu7K7LWYxdx4l3ObRGZubnyhxBN1ReZ/tUfLjj5aFr7aS8FwgSpJymH7ohkSSOhH8aGOQJG84FRRPz7SwDSMtzVT8/j6iU1JmJ1BXGSfb1MRCoQpK1eY5TBJ6keis9Wp6CBBygKOorfdWZUvPK7gMyEajv/T6Tjf++D4oyCk5NgMH5NTkm3d5LcKcdUeQTuhG+gFGy+qP1cWiOc/Vj9HbORo95AIah2sYfoerbiTIUwiK0FCmbkO6UVFfGGHuypqT9X7Y4LCTduCmP+fx+XASAIIBBUpAVSnS9hYOKichtuGxziMWc5H56R49jkmk0Ps4TZkj/fTfqtjhelL5XvpIvep/yoJ1xG5z/5/6NVzDDTX8aDcqVEADi0pD9UVrU0jymDYqLTHmq/2u9c6OP//uSROaMAxBL15mPKvBhCbrzPedeiuUvZGY0q8FTpe3cY5V7Cp5tu/6te81CJcv/liiDxAAAhTYgI5XQjYzGF5HKa0sBU3ouQTdW1XNymfXOSNtq1E3M1JOu6R9/eo8usekV7//iPzlLXKxHaYHKGI7sztMyvbkQFFXGimo5LeR95Gc6DCgr66r+ojKjIweGh2t9ufSG6lggIABU33EYrPrghnj1utjhNBCbOODctfSH0VyRZBVuNb0zFd7xSIs7zmms2vjOTlacw9Y9841jOt7xV3STGmjQcovRD2X+hxKPx6FUv1f0f2zTCJiEMwtuv3/qZocchYd/z/q+ez5xYIIAIILjkVD1fCxGdbewCl+kDoGbPO6kETwI8TM1fNZgwdN91JYrPN1/hOBvzN9trzzP9xJEHEqe7/p/s+XDSE4AIrH+f/9s8oSqJP60KPSwpQABe6/6AkuoHB95EdR5EWZ6zoXWk9K/6l0mpbjIX/ZIo0Sik57wXIjep/v/cvrANAv3qd/fvXb7wRFAeyGLUsTvfyo9lS5Tly8oLx6H4iwUyv/7kkTuAANyTFc5+DrwY2l60z3lXgz9YV7sPU3BRKXtnGQNfkrc3nNXU6ccSCINE/r+jPo0wXHMYAYJ7NXO/5itMVij/15eSACAACW5KSkZppGL+9Ga8XLmmfzwEvy4McunzpcOHi8dl9iocb1Drx0nD70CsJ+jX9errW+rqC8Z/Li1y1nm6nj57KIgil9G/d9kNkCYjkQfBsaIcYqqhfTU019BvQq/9Du23UgqMIAAQpdKvEcTzLlmAau1OpwrJqN65vT2tVMA4hEquLfnPzTWzOUdMZ3n/LcpC8FUY+c1+tf4+Z9fP8xSBbaLVN/9ljFFhZqN2++sXEh9CBv1X/7XZBjemleteg+kJEAFJSSVUFo+eP55Hvmjm2xcSrqrK75FlORjmsfvk9xD3RNzlaJf/s56GGL1PL5QsNhoE/KDae61X+afcsROPo/e/VVoaPjVSg+BU6cy76835BxV9UgRih6tAIAAAAJJwPhQWAIDQ5MsgRTNBf3rIdG7ZgW0vB8JaNq9b7zqu0wV/98V3rUJTORJI24urfo+pjaiMOiBcwv/+5JE54JDpktUkxlS8GXK2uc9p27LiVthR7ytwWglLKj1nXohiTyv9THRREWNdG/fvdUQIXFD/Ob8lKPOyA7XkOvEwPlwVgKAJBKUOoAJUP69Z8h9osrolVLGZMLDMQDz0MnVJf636/8S9dgX1dkhGOpXWyHzmMIAuiDrlR0Rfo5VKQXEUZ/yWs6uY4mHRMpa1qdafSyPecBnuIK4ErIFCAAUnGtOOi8Gsr4mWl04q8dmdFYtmdJSkicBRkSXKSBxBBmRQMhhm2ZS8rIAtGUvvapTrrVyiI0USpy4qqpTT7uYcAoukX/Yuio7FjwSEhnzvX13tLRG/p/5BM5Ii4AKBEkkpyF0RBaaK6zVVy4pBOza7NKbHRnwL1ihXL5wpiq2MOz9O78z9FJeavX9nRUK5JiI+cGECFa5+adVenU9jEC1v9GPPW5Ec4cz/V9aP+NLUQ/8X2F1QrbaCErrRWclNR0BqvAmpEFhE3BSzLKxAwdJRZv9J1mOw5Ar/49zVtWtDdv5iYjJnPFvHfP/+2RcXEN2uPn/h23s3mhZA27TEi8g//uSRN4EAvxL2NEvKvRayXtqJWVfi71hYme0rdFhpeyoxgl6wEJBjQfGnDbABmR3//lZsAr7vLSSLl0VQxFRlIOOp+oISztjDY1Hkjvra7VH33q8RxUfriUjf/zdc18R6cwUW2g+4mP6//oldGMitPrq6jhebmHCU+mThEere0vunqJGtBd0VSvvxk+ob2AlKghAABbt68WNDXr6LRUzywhap5JlXLL1O9mUw3C+PsQdX/eySr73yzP3v/llA2KtTqv/6z8X9ta//92EAQzMXPymvELrdpNyogkosW0XLXDTzdwkJmWRLdvK/xr/+fS7UMER2W4jfTT/W7HwhayQAAEluSBQNSmsXxrg2k2LoDBkUCnGHl8YedHcdI8vZyRQuWRSPzufzpcGGLvsvLI8JuyeeLID1Ps1+sfp9e2lOw424i6/a1rm3iixoDguNdZyrJY6V5Xa5iTH4HEqk9+kgtUCgAiQSXLXg8FIxZM0/DSN+O1flX4AsQieqd6ndKL2NfDW39gLQei/sa509OY3NMGT0PtVzbr/oQNQXjUtHG/s+//7kkTkgALYP93IaDLuXOmLyg1oX82dX17nvQ3BiiVrnMaher4YNCALlg0Osedd1/6nuhAeaOEBwVOkMs6osCUgQBAAACntwGKFmIf/KTLKEcDPjVkJRGlgo3G8Szz11r/Bk/S5ar4rf238ZjqWe2/zp0bYok3CynRUMmz/f8XMhzCjnf9Pe1ChZg0vIn/99biQdDgWPJp03EwJUSIBJTktAC0zw6aKGsxIddsgUs4aKLsw/jaUZSXN2z0amj//4kQw+HDtP/Qp62/QKHCoWLCO+nb+gCoLsBB3/3/AU48WKIqe7af86EYerHGD1fWSlYfiobFyACUpbYBADRZ1yQvxiwU9FM5Vj1ariK50TDeBzeqWVEuZ9b0R1nqj6Z1RdHZ5AgUTIaU2jrMlfRSVEDgm386VZKqURGhwc6iYirV/5L7qKsPUf5KTKKPhlUAACXms/RLGkaBNXjE+ZWxOBDJn5ZFZHYWC8OqReBYAxh4wJUn2WVEzyI3A5pyeLx6fL8TyALEmy2O0vHD1JJLX6PKAwWHBVlI/KWfv+jCGJzVQk1//+5JE34AC9kxa0Ms69FgJavcx5V4LOTFpRKyr0WQmLJyVlXrmf3JzBsqMlf/808801jXah//1YxDTskfSWfmCAABALe6Gk3SB8oxwYzWcI7IPl72AtyxArXDixHKoo+c68+zo1pvSuKR/NTWLszcDEcoOK7/9//rf22lZlCAWAQAFCIRfROv6MBXmYV0/s1PBRMwKU1m9/+jvQfiQ/b5fqk+iCjgamCAACpZpdMhkXlaJmVSgkCz27ar4ee2U03DYQTI80zXx/7Nytf/uon18YIg32xRf6t53/oJAYpB6CZ2nfl/RSiBlI/O/1/oYBhIWD4mdd7/+5BYfE0NKT+98QVFJJJbkoLRKY8sbCsjKy48t/Qwbx/eDbZc8yWrNalD315Zt6vFz/9wbGNPO0U1ydtRrlZCCYoRmVzzv2/nd3UPD0mb3Q+vQTIQOhwFVqMy9/XK1HOgik9ntC7QoAESDISASTlvZba14fc0g4jBGd4D0QXpzqgLEOaroH5dJYpCl//8WUJtWRr6WyqtdW5w6WDRdChzG26bfNMPIqQpJv8p///uSROmAg4Fa1hnzU3JliwrXPeVuC6EtYUY8q8FtJiwcx5V6RM0cDTUV3/9GY/HXH2o/ODniNyiQiCJEElJ2HAgPoCI8+hb4Xi/3T0as1oVopJIirj33TfL58Z+t/frjdnz8RXE1f1PONMnM01X6ASGppqI26aPT7Mc5w4XNT+rb+XFJ5prkHqrG9v6E6CAqPNTJ/KrgkkBQAoAgpd3CS0gcOnOlkjASk2rLqnrnGV+Oa72Z9usOHLW6vcL7xT7+NHs4LbhWb8+znutE+d49VL//41WOcakjf/1HWYWDwI6W//mc2iCgb/5so7g+KaiJJJalrESRa09K0ikIEi1wc0LjiA/EIpc95AAM/L9l7JiekB/Gj72Y+56u7KZ7sSRpRs4k6O1H5hw2ImnlGO//+YVIIGRCOvKn17/dXJox544DjP1LLh5fkAUgEIBBLl73LCtqu8tswhzAMbnnCvmko93Z6LKWs2c/Gmpyg4a3VP///hfQlYlkm/j3vn4rfHrTr0tX5pv+Of/m/PbkWE/9f/z//0tJoI6SuysiLLz22rZKif/7kkThgALNTFtpKzr0XqnLGiXnXoq1L2dDPKvBbKWs6GWdetnO+JiY7/56l2IGB8gTi7sTVi9GAA5hhCEASCQU5F+0XtbI+XM2Gs9Bjx84RO8xsb8p7i+cNy23O1pSmMtFPTf+c5LuUqqjsjrHvXGPi96e+/F53FkQif/6imowxMv0EGI3dyRoI4HMQqnOQ5DyKdyTlcQS4fKY5FQi29ZCKcgokafWMIkJk0AQSnNqFAsqjDdpI2bTAsvmxjH/0vlx4Puvec7K/MFGK3t9N/LUEB0s+PsQ6dVD3piGVmXl3cTbQ9+JTxpushseV1+6dsz7adxEU9sZIoAAmGElUFGicep1+/ixVzxRskMAACqTmrGQsn2UbSMu0P3SH1Pa96J4h1c5pe/nzu1dXtA1XNyNoIBHFjHebvfd055e9893qFdYW06tK5ibaaclFfe4iC7Yx3Z3m4mESTMoTNVOWmtKgUBw/4xfTQWRlJBKTk56Q0LoZafxgEUmCoF5aILCP1U5yJF7IRnAPUTS8GGHz+aOexknfczEMGcnjGdQ9bRnEsD/+5Jk7AADjFzZUe9DdG2Leyo95W6MTPdtRLDLgXEgLNiXoXDSlMKjLZVLHR0Kw0C2IQyfjE0KUYCphE5NZj9zYvP9fAnKqk62IgRAWiwQA0UNPU5AigFUkwTmfHwLj+IXuIunPZPZI4TGBqOnpt6bsQ6lFmRHZEr7If60VWVWJOysiFYyqdUu7O7x8o6177N270gzQoCCknLgfKEvFVAzEtGftIDZklcwRZzGiSqZuup1qTNEVoey0plQwNoVNmyOM3rQkv4wQPpNzXtbWWsRaGzGRpaVPpkVZdBUAmQNUcgOoQm2DQw4GA2o4TiKAgkK08olxBVUKioO0IIItu0WCyycG222mUKIDHN8aU2cztWfS5x1PnT/8XIJB44UYjirerfYXWMDwddpUkKxVmnRFK2aYVux0NvOx2UjymYokQLlCIWcGGoDgPsdIPU74soACAAQSlPl0Skr0Rh7E3TUNFg7ocDajiwLa9Ip0VtS2cd/LXXbqVrj2t24QhyIqHoeVdjdSjtG4kZjz7LItH7WkeV0tmla0omh/xKqt1stf/Oz//uSZNwAAuUt3VDIGmZMCEusGQVdDMj9cUfIa5laHy2olpVwmyQ4/spHqBs4DQlBISPF0jEf8eh38BQJc36chZWD5bJPRGCUMJmF0G5JZ5GooFCj8lLJk5BaSFJuQUjzJ2v34V+/+Bm3y/myR9SJYZaFHh1Z8R3rHnCw4ZxaPiTvYzXNCIod//FdSq1eWfrIjwAiSAAJl3gK0mzZFvE8Vu7WASsuXgMnJcf9MC6Zu40tTlTyulvr5nVGQ6R/QXauXn+/6VVdhq9GsCXyNP/v6aQEOGpk/IdPJp0tTSuGJGNLvarTqrwUbkalqZ4fq2oAFRAAAABctERULPLrHEKBzkgDVl0AHTEO3dgPybbO/g18pWW+/iOQmsXpW66vf/kf/fVTgY/n5UPCdRUef8d+1LGSbGVmta6yvm5fa2jhQXgEqovW9M9y/ap/XQD8tekGoVCACnLdQHQogRKIoFkgtPQTizMSzHANCN1uh6j+cb/8UCkeFPUf//xMxT2JBydK17KkW7NUzNrLsLHVL8zUa/Vws90g0JCyIG3HCZq1ax/FqP/7kmToAAMrP1nR70LgWamLaiWjXgvJJ2dHrGvBfyTstJWZeKmQLCrf83zT6/z5JVAAiAQABScynSAqlmJGm1PmLaTG2At3sfOPRsR2oPS6HFXFumOn07g6QKE3PN7KuXTGxq1Eg2EIU7zMV+xtKgZlnH1P6lc5NJFSACygbpazJ+jrBC3t6EV06Mb6IMVv9gIABrTIcgpSLmMWsibfvkeJ0l86Gdl87H7OhBIWor25wsGqZDCF/Oy+cEXDbRBcd5/euePkL6nnzTjQJikfLjU582YZX89izEjTp21c101VsscSEsuht9V/69Jd9vu2T/qTABTsI2EMJMiWtymyzONGJO6jaDPvWF70esjg54vq/TxC9XPaWeeaT9/Nd8rkLTUt87YyMcjOzHSaVzqBh89ro7of/OUhQ6pCUZMjvVEfGCHHGK5uq/7Q5n95nv2W1RAAgAtTLsYCqQ9dZpGjRpJQy7YuSw+5ay/K5GUYjZa1sfXxc+HK8SrFbdL/BqyA98X+96nGqqVapsjYMQpzmOXN1ZPdmKLkI8J61Nmblz1OPev/+5JE6IADAVXbUMpC9l/qyyo9Ym7MCS1cR8zrwXqkrAz3iXg1Dx6ezMuZ//uxV4idan6Hw7hoFIAgginv0yFAaVK/tvdGyXDlbOySNN64tWx3+uZcX1Kos+Sb6za9JXXKovex3e7fDV2xcs6rew658a9/Uf83PV0yeYcz9scfFc26trm92cBwALBLwWDeKyYFWviJtlYCgBEglOS2MObavE4fnRofcAtEcd0RlUbi2VCe8eo/dx9UQ5ulP9kR1dGZ5miHQVKH2v//Q09x8kGL5nWtkvlL0IlDnPZ5/bU1NXzhSZDz5OuvWeiYSIByQReEULFr8T9Ypo+f/AS2c7rIM4cWNbulRxWofPREno0mg3CYB4sX1ZGs591dmoYSnMTpV0ZzUR1vmTkPe5Z2nGde3yiFw+AjZtzfLoyPX9CzCgAGVWgLD4vw8h5NExwc0pAwNBRviCUvlQ0bp0HvgKajVan7ZuUskiH36SMf/0X/8b+hTadNXca//WqjSWpVmR3KieoJOJBl+pjZJS/vXRJ6RORTTTT11NrSP9DUZlFlss37//uSROgAAyZL17nvUvBfJ+sqPetcCp0vaUSs69FSnq1kxal2/++tA9X/5gAAAgACnbogQBGKxVOOJGHwmMToYSmCDNVJlBBkC2ThcLmcrJ1bG5WUtWvmKJFiom3KfztPTxVcCB2FmWvkavsnf9aH3cC79FP881DTU/bDxAziRVbp+uu+PjTHyhy7+ihIAoBkhKTXyKCI3ZfagQZnlBt/TggX8svoTD4fk8eiaJ77SOvljKa/2DTj9X9v02tq5jl7zM4bB9GBMD/TYonHRS+qgZJGhcMad1es8jV8xNGWbmTWRS7Wq11oH+7f//v5uagEAAAQEFKzdICAGB4L16QI/aWAK94UDWq1ekIFY+pmrLX9b1V4f9Nv9M1V5+Z77va5l0zSgdKLFpSoRpRvn//XGGCQxmt0v+duLb0Ihdipu2b++//10rxCJC/+J4qSAlAJgFybZQMgi0qojURxQFwQ3xArf6uVzMU/cliYeSojlXz7m+qHhhWp/qQdBNSqkGY5PTpeL4PY9Dk4eoVM9JPZTKl9NM1KKkXQ+mm/1smeQWalS//7kkTwAANKTFWR+GrwYWkq+j4IXgxBYWVHra3BeaWsNMWheGWnpVKT+6K1JZigCrf9YKmwgjSCJLTtsJIMWoi1XVXuxg0+kwiP19VNlpwz2PZet9K2yWTFRqnFTy3Gk663xU1H7kSh8L3VPSNfdz1H7Upspdr///z9u8QDixdXczFTP/8QhNbHkSz/FD5AAQAATky6FdNpMrCUaYLT1uoAr32DC3Js46bk4hKqzlbCMtYir87+Yh2B0IgSFGvWrpeLWVSfxhZZJKLfmw67dRtd3bINFuW14/qrv+VWijBCCY8OAsEwH5cBnyH/pg0AUM5JCcuuLQ0il+TSjceRhMvD0xrG/YHiEYbISo14g33l9str7f6Mouv//6vxoNh1CSKfNSqaVncx0Kjcmpd0mqn9nYqXJEQuPFhs+XPnqn/nDZxoeCYIirG+hZUnBVCIEIty3jBRjXWJuVo8CEG9hHYcEYHgnmjQiWpSo9dRk9ZrxH6lBIN7XezsznI/MNEBoZZ8omhDkQQFDyKio5cVmc1a/TcOFEqiAaYiHPkZn/p3EEj/+5JE6YADLEvZUSlq8FpJmzoxaF6L7P1a560LgXcl7Si1nXrHHCXrrGAIgsQCk5bIKL0sm/n/q4HX4umtLHlAKhqOD55qiIAkxvpUfVHIF3Zt0VLp0VeMVJEMJru1niOeXio9Krq6vJbq7ibThIVWFcYHh5InpR6L6VV//9cwwqYdNXz6T//+20m0UAAElO1MBiqdfV8KkihV9GFjIUFT52KJDIRjw6zCHh0y9ZhNv/9EF2dNDSHf/frzxVDMojDwAipTvQmVM4PXVLnDw2iE6Ev/dg4YxA9TWRDN/tuUeHDtMLg4oQkk5+XDpNEKtIhkEpJy4m2mXe0egAGTwEGLUHbbuZ33bHtWdqBtNVP/5RMmJORPX////4hmPQ1xjQciVxxXU1i3P/4qIZD6DU6jtm+ttoCweFBkG0s3ohTHV/CVvezSKmsqCzGMSLn/y4dJqgACnNjMHK0n0zzzdZu3q0sXckRXikgUyKrKhGgLQuEvFYvHiwpZW0bb0Bk0lpEXIul1fp+SrXOrjAgARA6XPLjITEJCTOZmYRYwu/VXZ7VX//uSZOoAAt1LWlHnKvRhSws6JOhujC0/YOekq9GTp+50xaF+lOg4B06lFxjK221X40njRZfKv/9A5acEIAAKdy2AolNlxX+cTsefOnrw4HTN+I6fcr9T+RfBCDNe5kxiU7w6pZeuLa9deB/O+LN9LN//lSsQE6qjDxw+aXbPG75kqJs+eehdhorsp/e527neeiDQWfaexj7ed46LsAKqavlwbUXRRRKcKlPvATScF2Onxu3T1QRYsqpLwdtKxMxYuC0bcZoaT0/rbmvEods7qwTCrjJT50nqc2+peK6Iq3O7+qx6fxH7RB59N8yxdfx/9/9v7wpx6SVZko9hMUQABCbg2Ccir0h1n2UtNEgDCWxkCUgpZdl0hohONl1qVRYPd1o7KXeoxLo1yETTWr/4JqFiwYJyB31VqaCX/lFlUGdmTuz1RSeVBT/yvf1NN4QsIEuT2klVBAAAWraByIGgOxIEJJrvQQddZiNMXS4aGmxk5/hx80gPb/O73lte5GhPSgTZmfeqnvMaMRPrOLHlRq7N1Ks7nmD/Jz1U4gaxrJbpJP/7kkTnAAM4WdcZ8CtyZol6t2HnXgthO3NDIQvxY6XrnPgJejf0HjKqupvNchxMHxXUjP/+ogoIJTdonLAjQrH/7Hq+R89UNyMgxKGY8l8U248O3wW/7aU/SWMo/ot++hKVE3CcYVfK86hAr0omQLOIiKHGEFBcjHSqK9GoggmjI93t9tXiY8m+KdZyDxSTAQgAANJTYTlw/BBEsNV91YPlAypM5sSeQwkQiphPkZ/N5TCMN95PNP/IaaZMN3nF3Olq4xNiTO4tMYvI6CMcWwyiIGlV8jJ2OmC6qO9tWNa7y7qYb/Q81FIj5x+rr1OVL6vKM/U8eN+dzPXkQvYhAQAAW7x7D2TZoadxpVR3ZxDPn8I7L+XSJnBnSXTW1UtCNMsMtU3UgTVKgTRZRabmf09BzpkYLepuqi7PQfoaeYeIjw7KQ8chxcAGy9BMypVOj7Ua31eNddVEhXz84SmcmgE0CgIQk3LakktFlY+QpWH8b/KIhb/TTPLuFB06KgE4Ck//3/1WlTN+TJ+qpVDTV2W54yCM93OHpMKxpyHHNoYdwvz/+5JE5QCC7EPYOS9S4FmJ6ycxZV6N7WdhRj1NwYEnq5z5FXjFpKzWVbNaRKcw99ql3shOjVMZbEhP2Pd9fO6x7u3jvNRoBIAAFIKdu/KQaS47atItKq8fr1wOEeflkKwvbjiS5EBHvMK+biSts6TDytdN1CsL9xj9PRrCYuhmFfb4YkC16r0kpejEKLz/RmOoaFTT9uNzf//5/wOff7NAAABgABNWnwhxsXWnJL6dLIUq2ZFdNYj9d5dG0Fu5oBolmnVf6YWt6zbf21oYRovCA+b93j/N7K1mlRMFd3aqqv9jRsqC4GdamTUxum6VNZxfOHzTc8u/rZ9fUb/2VdFev5VZESfoOkiAAAEpyEQKnLPhruikJjCeBdSYaKIS3a+w2GX7RcMho2wyHOn/zATyqFhmq62q8QNViTzCZVnRCSqxB1dEY2oRP66ML6rNE2Fa1XswkPqTQsd/6MDrACACCm4WFSht65qCqYPg0v41ZCVuubEaJZQ/nG8skCB1wfdNUifFMJp+qInXHpTHth97VKx4mLturGd9z/BrzavuYYtF//uSROCAAyVPXOkpUvRaCes9MWNeDQU7YUe9q8FVLSyctRW6erqY/ONnO/NMZ5vHxM+rmX6L+7FHJl3eXEoaagKiJySgSnGJISmNJ2ONEDgG2UTi7oUfgox82iTQI1lz1BNFBgT3ng8b36XU2qIepYdAtao4mCorP2FKqoDo5+a5DGoh2RiwHDuVipbsz82hvQ5W5S7K6EHC2raGI1fJ0HosQAAAKTiFYOCfZKx9zcaVQfTKgSyCTFYkwLSwY0UkzBJjMewt3qI28c7MpY92RT6n/UTKlixdl19tiGaaA0i21akWza+gyjTxw4909VM+wkf/mfnMpn5hv/muYNF1LABAABNlXnw5FStRY8OfQGwxm7cfYGyJXS4U6o0pmj/+RS0Ru8rn234MR6uX280SU2tYhlvocQRzD681g7f3JZx40/1/O0eVf6GL0N/oNjurP0+fmGj/7KYAIAACdq8h60HuFBQGTqVRA4QzaWfiToyLaqmB2UHpTfezupNpIVu8baf6vg4KApTHqpnz6NbeJGn//4w+9l4N13UqtJlOv7diSP/7kkThgAMKTtm5Lzr0YYtLmhkFb4vFc2TmNO3RX6er3PedePNqfUy3Up6egsxW1Gz2T9aP3Kbfr97elUX/7/+p0zI2oSTQQAhCJITpwRrE6z1m4PD1El/jf/aqOrJqouubniAGVav/EvKVEXokG11QwslKJNWcSdaGoERZ0Mbx25p5xzbo2bzfshUv/O55ifnlG53Z373MOZRg9qPJaJCSUzalE1A92VgK2CujgGmzM3tWKIvrG5VbqRoBRssyb7eHZy3PNyQJ46oZ+9h+alc2w1Z3HluVYxv8rBbZvGc0ccQWSnM7rSdCr1PSWscJAv9ZizqZraa4nCf5x/TX9RKofre3bRaomFN+Vq8JgIkAEQloly2lhoXSx0zEg8yR/wcn7RLTpOlKjY2NdTIAu9p79RyBFI8EcdxAuMyzYC/sSpwAb0Qcj282kUf+4oPZXaM3QLDSfxrwicifEAib92QnNmERZTdTbUUAIAAccllZLDJQUneUmoW2OOtGKC9adgMKzbiu4M1bLpazWtK6zZDH4sq9EvWHF+vm3//9c+k5IHv/+5JE5AoDVlrXOe9rcFvp240lZ1+NkT1cZ+GrwW4m7XSVlXrr/eo1Y3OrGFDmqstmQRQrWpSbnUR9LpEB1kNme36lrbdFReU/ur/zNSaYnX//9SRkpIg4QAAgYVyQb0+OemsxZwkcLbHHi2jKxlZ5ft1ZRSPHjp5pZNwVGTZBhGD4RHLmqOd+kT0VAOHvsomJZrnKSqCI49uYxnRCG/RB355f1KjINDTIgBEAWW3bBoZHmUm4RbG6JfWBfESIPCMIZHpPT6ejA/6kzOd60NoUORnDP8iE8pKFRsIZUuEYFTT2Wqoicwqe59DAgImM+l/RWRXMOEIDif/3Veachz+l7v+UKFTQhDDHf5caOAioZESS3NwIBcOpVFXQEGB26AX/iofY0TWxFqgZDwrV/mRwkFQghpJO+Er//vmwP60/RFERxWIBQ6d/90dHTRofdarJWn7PQSV/44qfETlOIgQOj3IYouRU/9FEUNjj1QQAHIAJTl8xuSdH602fgfZCPSvIo9akSPIugGIeiKlH9ZWgYlhQfSq5k9hootgd3Tdrt9T9//uQRNuAQ1ta2TmPa3ZSCfuMJOVfjMU9a0Sk69F3La2oZBW7A9b+63o3V2DGs2i6IIH22n0VjFqpFcjajRinBRAH5d4Y+ZBQEEoAFIJSctoTjbSFlA7bRBwHqpwM4lkRQfNdWtdRtXP/zZAr+MHfjW/l44rbAEN+d/H+/dt3oRXOUer2Ypj2VXNTVopkpZGCghOIDkQCFkZS4uHygIeYAISbl58huQRPbG4FOj3hDhQ6AnCsZKEHlsQEASAQM55uaMKA4X8b/4on0KNlAm9mIU7neqj+Z2O69VIqsrUOVkdb71cZ2OOTshNq/kz9jnqMD+RRMOuWdJOklTjCAIKSl6MF0b5yi25CHBTekOl1CgxQUHQ5z2DoGb9HUw80wsC6k36I9zhBt2IhLs08p2RI7q6Ci557IjEZ06rZm1OvU59u3zUORFLR6yMep7J7HMMIGC38cKWFBBAE3HLqIOMONT8IC4FJQqVQqE2EVXWiRKp9/1XYC4184ZfHWAUcihd9mnC5AotYYIQFOjworrKX+WEXLOHukuNiqcZ//4mnP2TZ//uSRNkIAtBP2tEtKvRWCStKJQJei3U/amYgS9lnrC1ckpW7yeMyo4mRJipv8DEAAEt22iEhkpNFG1x7xHjXMnTAYvZhqbmNd08ouNmcz69Yoht/lP97Y2t7eqP5g+cl9T1/UbXlNebiiev/s+e5n3E6aaqysKSOCZOBRckl5Y91oAIITdVRClQjTmOclnaCWg4tHu0RkMFeWrPS/GQ93pZz8UgTx4ldQMatc11mks1Kak3J/dkszEOPRFZGOyEKQvsIGHnzW/lOiowqahSu5Ted2KV1iaGdkmRuPYVVDlEwkMC/OXMz+6ULJG7DohoAokl2QAkBOTEIgZY7dkE4lENfFiAl1zTSzY6///+jZTjm5zL+89X5HlFlEOokETsquzI0tXGFZqIJ2v1cg1mIR11SK+pnWrMczsS7FZ9qmMoyUqr1ViM/rNcSsGIAglOWUL98Wkx9vV9TtARLQRVlh6WI6pth4pdpz/VSYfis39USCRdcj1cPvr3/cnqX6aNsdUR2OSkw22fY1Goe5jc5nMs7qa3OQbFlfPRm/qOlTAhMb//7kkTlAAKuLd3QwxpmVAcrajzGXA1RK2JnvKvZfasuaJMVvmHdKjAYIAAAEphSBWFNst5flN2k7WCCPkS+nnDmRkjw2XyMkRM//l72Qln/8Gl5V2WeLq1OdeqFrHlKHoYqNWkgSQXG1QTKicHbOzU/pQnvWvmSoeyYAn/LcKCjv9EM1/8GQAFNpOwYKmX1ColBQ804KrK7cKruzu1kk/WNt+v86XJEUhbvndc0b13Wp+nHVtnwb+vqGwqFSyxqDhc1NTRZVVVfXzYgxAEdJGokge5W+Jd9ye2zX8MbX//ti2H9TvlBKbdT+RPBkAIAQAC3P1whgtwQNYVp6Nl1w/VaW+l2Gas02sKpAtS4n3CxfMZdN+fbO6QaXXdRe84dDBpttD9R3d7bmKjbUYRTCa6jpxdW57KaZonRpNG+2YYxdIcQlHOATW8RAd1QVBWXAiQwkpKhAILxMOTwv0fPQcrBWd4XH1RJQZr13/u67K1SOOtbz63H8oolzQgQtrp5Gi1Xv0MIrQcmQpVIenAaLprcxu7LlcVR6k6ub0fMKK4eIyf/+5JE6gQC2ErZGes69F0lqvdl50xMzQNk571rkYogK+j3nXC39BFyYO06flyhcAgkp1jQW005FR1Pf3m8VKtDCoFgunouDEjsDIyvdRBmbh0X//UwVogUEQmcGu632UeYyCJRfMCj150wk4s+rkUnSbMmLZ3ZRY5vVtxwcU+r9Iu7fu1lcyXAACTdXhazIJ22rCHXQ3Q8Fhf1soB2WRg7LB2sFTuuTErKp/ZwYgECstom+gxlV3//CRCufn9CFU2x1QlEgXrUUKek9Ve2ee4+zD+pyfR8UBzD5ccNv/+Y6kCqdv/+p50maOA0KSQSSSpQFhAL94mVVmpgn6hP3KmlpcQnkJMTCajv7kiqb7ge0+v/8qEXuKf3V1b/HI0PSnjlEioqWtL1flz75qUieL/9TQSAxx/RKirofMa34i2FKgASSVV2DnOYR5VKld5IKaxD6w9QFWHDHlbS8ou/Zotviy5NtdwrWxF+aplLIc9npXK7rbXp/T/WXz1aeTGWqknTZLAyCyLlSRnVELymlO4N6kX/oLOQ7//9N7f//7HhTCQA//uSROiIAuxJWjmPKvRYx/rzYWVcjE1hYmes7dFWn23olSF2Cm5nrGY06hGRJZE7sgqwuRyEtk9LBKJ/BOxdYqcr2ucbg2e6pmvz7Ty9cGcjghH3ff/PBhA7nTh3hrltdQnQxo9U7qp0Sv+RRKT4HX8V/8lwa2O9vW7E7vlXXVgAAEmNlEuIrpzsuTrXcyhu6XajbZsZBOjsCKC4cHQENgyo6C6HDPeLsRcvjFzh7HWDbw/hCU6WE1EWKhbLP/Oj+XRbzteovR+mgVLF2ahhdktSnYuccMmlBmg+d/4iFzBaM3//+jVJ//+hNXcWnAEAqXQGAoJFoMyOo57+bkT+u4X213gAuSll5LzKfWpv9ZgZgqvevrOMLK+kUkyzyysUj39rf8KBxioXbV0V3dDcTkxuz5R3tXfmHsY72oTN/5U5jHaz8zbRqluqW9siYgIAEFO3yCdIwNJzNcyV0cTsutIOrOZzuO9mmir2Ut/95M9as04xbevACdcQzJHGLWKuKut/LU5gkgc5hiPmmVftPFajU1c86j/5jGkzrF92Rf8Ko//7kkTwDMMGWFeZ7xN0XOg602XoXA3JYVZsTO3Rf6TrTYedeBQ6a3Z/6l5iNUaf//HpsAEktyOCOyuAUKTyGl79M+NlHT9Tgba+c5V0hlMxf/0xPRe3r//C0hy9GLaBRTlmF/lBqNpcsXbSer/UqLznP1drmsj+iHVe2ciJ+phYwdDyTmui4/Lh8rftaweUAAJc2lA/r52l/R0JdodMpZ3+cvCcT+VDSSJTL7f/5Zlw69X5nedTEmQwo1JGjbyus23//CMQFtH1OZn2urDA3a//+8sQMiovV0Rv8QHq7VbRTP6kZ688v/lVA8QHYFKrlFWewo5um+b4WUR6AUhajEMMMPVnLPKiOkPX9Y97stqJeKC0qT/GCI1CHccVXchSMrNhEHKKCLe+yfcUIPPO1Gp/UcLlKArRo7Uf/oeKYp+tWDkAIBBDfqlJKZo8lyoDxRJ0M5zraGV0/QvW6J5YYbsOaWiYP0ETEh2tmjPe5K0+jmlym89pGqPiGWRsRIE2csxEU8reacVLv//UgwgoOHjEan/wlM1Sf/0M5AIJCo8Oi7//+5JE6QhTFFXXue868FyH+uNh51yLbTdeZ7zrwV4lK9WGlXrwgpAIEDAlNOWwQzW8Uqzm9lhbXM6JqkbgO7p70nn2s7bSZnmf2yYeAg5FrolxFa6op5f6KMMW8NDvFRbHivjfYJxZjKRbtf//8aSo0ihtfVTP/2SPFzUibQxKav//tovh6OQ6/xdoeBMSgAAkhxBqOS6hI2zbn07RAid5cd+/EYgQCHpoBELpAFiTZkf/cGkPCeX2GU92Oe1EPHZ8grPNMKNq9TBeVPQ41+eZ/RKE1C5r2b/RERixlf/7D5jnHKcQd9E8GDAgACCU7XwDoQ8MmG5Q9xbXaYmKMAbiRubjwL5hNEU9zqkxvpb0BnLi1G9A8zq1fqNTBdwyikKiN+UUDpCbNuT1RCmOIFOER7IRE/ylqZ0Rv/yh4VRqEHGRv9TnkGCwuuoAQCKUl2gUMtKDsC1KIZj+qB6pg4Ni8Hv/RYMurX/ChGjWevZyIP1uV+Ys5lQavVN3/1MlD3Sl0jmv/l/gXOCMaL1Ryx//+WSD710rf//75QpWrUEwS9YF//uSRO8AAxdN17nvKvBnSasqPWhei3kzb6Sk69F+Kywc9pW7DgFLmwAAXf8QKhXqJdDyco5i9FLcsCkwL5KUsnnFlo/1a/3X1Pz239fZ/KeFeP/eG5/fkUh9jioiQhT/t+4SFAmyurs9/oxjB5xogokLbzf0UUYVoylsZ//KNGkYOD2A//+UUwj1ECU47VUeBFAmbk9gTaca5Ue+MRVHYin/nIoByggmpv7lMPMEBUd0rvd98flF88HpcaJUQ7wuEDjTH6uK//uZeDoFmgsbb9v//yqzc/H//+tNR2MFkLHSf/9QIm5y5zAAIBEApOTHyEDVIjDg4bhx6L0dpvgxBTU1nSKgbrSWfl8+dNx+C6pL3rNC4aWrQRPqf11qMWWuiT1n59ew8XKmq6Nf9Z6zyQ2IOFCaq63/SSMMI7TEZ0/mNMY1Xdk/6TzTlMONPFpw6gAEZIaSlmsCUcoD8FXxKYvnoSTjgKMOoHBf5dDI5FvIq7D9tgj70SaNNCIe8RjKqocjASjW2ikJ/MUKxbFnRjv3RQWEKFLV1Wv86IYSBCIyN//7kkTrDALgTFo5KEL0Ykmq42HlXkvVMWhkrQvZnqwsaPadu/9TAhJD9geQKAJ/kwwAElOTQwMJplztBXGZ+h8rRepgFEfQa5oxxlJtWbKL39I6fTRuiSZompO1rscNDJbQ1WlU7uRdA4EEEqQpiv/uyFixSBnqZlT9LOOMHIiek6arKVS0RF/+ZKoggU4PgSYiknSEikpqKYIkOARMabyszEZYQQpmxaYlwWAtCq+grf6UVMzwN3qB4j3X3Fqqw2qC2v4qoEVEo5CNbSdjnMWLNHPVH/6Kc5f/9FGgcREBUFIfIT2SUhjlQdW5Uf2FkA0yASnJVMA8F+E000x6RNw7GurkX8iGxqxtXaEveQQOZz3fDXoS+g4VbkVERosssGqyu50ZGqYIghBVy2zoU98VOzREg5BzR8///jRZJ9cd3//Cv0F7Rz/wQQR4JGsimgASm5IJDp1Wv4gSKhdGVRGWYtThMgErcj6pH1TmyZRIfbdnWVXtrmoxnBFLgmunghj/0AhQUtqu8zMdCEBgpiK5AihmW70ZDM9Ekux9jGp/gwr/+5JE54AC6ErbUSkS9F+q6xc9om7MEXN9oyCt+X6cbFz1lXOBnNjkN7IiDasgbJBAwUCUm5dxamgv6+qmqk2VNuPmmLj7zkW0uoSnHsFvuYxjnJ19j7jjNSZl5YHkRB/wl//+hIoFRzm2vMvfPUPFO2qPPXDNPcXJMDoVmHp62t1un/8Jl0o7ruJ6/naKgZYTTAEAFOS0qCJmFmI1Y7DBnUcPG5YmMGR6YF3qMM1Vi/Vf1dcgogbne04f9Dke96VDAgGNhcUY4le0hxmICV6ZUOskhlDhA3R8ny8KNSn3/50GrBzSNTyTWtJggq/6KVw6+aJKSTgsZxRGw5hWkbhspdwKF8qVMjxyoqGnMWX6hpm+OFl8yhSqFQnvuggJTrH7hnRc0I91V2QqeuiNBhdCg9D/XYwLUdnYjKxj/k/3NmFA0ViFaPni6lGaBmAEU5bgeo1eID3q/XrTCnlzjxOwVYmhNGAicWr4uAaKvN+j8H4PhWMGVU4T6F/hhWc/7qr5MgWYnQyY7OprggsdWNUv7GThStews9rP+rFlVHIv86qn//uSROgAAu1MWZnrEvRiCttKPQhuy8U1buSca9lrKS6ok41/BqhewILP6wEAEgBBJblsg2j7Q/US1J2l+qW1agHlnMLHrbmPi+TsPiK/gjQ+6Zszrr3wl3dybFshnSw/XzPGbApV1LrcIoSj2k65gkylaKdqqb6/5RjFRB0zE3w0/8NME1gYA1gYm17osEBKBACkm5mheSVpeh1mNY2+Kbp6IXEBEyqcyF7gft1Y79eYEM17V1aWgrv9T7LCILj88WxQRxrl0xlmzjw3noq5hMme91M0ZzCjc05558wy9Hv9zXdi559v/yhMhQxv/olvHyc4RSjSaISKSlocomyjecwlBK/EQmKwHoK4ZY9P/Zkb9ud/09RfNvSm7fICB1bqcPB6RRWlGB1fJZHcSZbiBnOdUMePSgsKirjBRA4ilZGb1R5zuTb/5REVsHjq/kFfgod/QZVVaFSEnLdkzS3kPvpCmfaJv4nQcHDNGOwCnjTTtCADLt4vmKiOQPAE/I5X6+9Q1bmVHrTiBe0pvY3lZrHysPLSKvKxJif/8xXIpUwt///7kkTqgAL5Vlq5hxt0YilLKj1oXsyNW2lGMO3ZiaXudGSVf///wiFHClj///9a/81AEIEABcuwLozI0BchRxYaFqI49R4Lrw3VSUQrU+l014059p56vX7Ad/f0IQ766jWLe/bF2kRczKZ3FTXjxd5bvnx9xrERk4pCzhHwyDYJDTQFX5Bqo8DgABKbr0Ug2UZKY2pUYHauMkBbJhySOfg9DIePzRjjLOHT3iDBwjry8cpPWi7aZgoN5nIfT4BECi7WVhxu5GZ4+nkVzlKcezkUclH9RiOQKJFA41HX9EGCjCiCv1hXHhoAAk2iDQgj4ut75/SxmiZxGVX5uK4rlY6a3apknmu79KvlPP+p2r/tbU7a/N+vPpf5DBwPotWGUQy1YLAF1KdlZzmYvQ9xgxZFTZXKO5VZX83QbFXEym5VY3pVFHhAiG7+YhZAEFtzJGSCxCsTzGgAGJO93wkJ0R2N1Jtvi8qUH5XWKSb5+Rvus2fWmtW9vmCHAE/+5maFo7egmOWc7kUOCJmGI5GQ1yyqhjILB0is35rsICixjf/xdyz/+5JE5YAC1FbdUSVDdFXG+woxZlwMGS9i57Sr0YclK02HlXigJ+WJhYAEl6gpAQK2no/I13xDvEQ3rgDHFFx4G5eyWvlg5qjJWPVLV+CSgTlP82582OiLpJZlqHeqmAk7rX8b89871ELz88xarXDfnT118UboxNLDf///UqOrEvlQIAAFJOXEg4u0B/VOJNSPOPRdistRrzvnqr52ywa5hyqkJ59I9mQ+fizl8VH6mXp/Lwhj3twd+trHqqS5zABB4C8zshhVsPS69oKH1V/xp/EWrk3TNzcfPtKDuySb+sNJNggLrS3E6DQTAAJcwmg6a0Z+O8qYdhcoql4r6CdrJsOSmaJqJzdzAW6L1+lsYxDtnaqit89ab7b7670gQfqUREVce9IkgqMF/SwxyOmxFMR7zlVlOdbFYODyHrtmyso+3/1Zhgm5gP4xHYaqARoAAkpy1OcCRWhFh4phWXqotNSMHnEQ5T/Q6D2Etn4/48sMtr2Npp5173cyFj5e3uHZ6f/oIiruP5i3dXqEl4SV3lOXv1ja2sx91OdKimTYdOjd//uSROsAwupK2bkvKvRYSVrjMWheDTELXOw9C5GJJWsNh5V4////JNnHSeo0DFnfKAgMEgASk5MIxYSDE3L5TbKgzKFgCjwF1LpZEJMJqROwveYP+pkUeucukrYREVpR2l3v9jZA+nzMzLVvmYmNBskWJ6rc7+dR/MNZxR8+/l+aHz9OumVF7L/9znPl9uc1v3u/3vuLi164EcD6BcvpABKJd6jlNZIl0gK2HPKl3DKO5g2GqDAac9UYXKNBS3MN/WyHkxYvsnBU74mN5/1KBU93yVB4pw4559ypkV8qF/P/UroRz3/+IlSjt/TKmhZm9eUXQ5/wg4AXYN4fFWREEpJubBw6ZnGVQ0Vc/uQgjioRTPyoQcpnWzTjO3UjUjwV0VRM7q4pmfkIIKE/+Jv9PnynmaI518osgfTdCFoiamHNLorw2JP/LwAs+k5wq57/n00dhH00oQKYgh/1VTEAElt7aBZteSWN8whiBWOOKIyVpvd3OCv5KaMOCGebGY/A7QG6PC3jwrX+CIjO/XOvdECopMH1ptFSzqlUzEk8x/fzf//7kkTpAAMYTNnRi0L0aUrbByULbov5dXlDHG3xgK7t6JKNuqAx3//ZxCX5EkX/9l/b+j9+OCEiAAFu2pgxhupTJMYUtHjqg8PxvNyatjR/9r0Yxbd37Pd3++6/eEpz4Vtu5xVk+FUuVdM6T1TNPRWQ+KZGprThIaQZzDiGKmhuJAwEDACF8BnuCIw4EvRNOW8Qpd4DCqmUEgEAwtIIMk8iJNEkKW9YWRgJvBNgl8jAkHwieijo3ZQoQIELMypFz5YsUTXJCsc2ZIpZMzObIggOHZt6VhCiDyG5wjo+UKxHjMdv/PL4aPk3zL/+RMiVPn/g0HB1N0200VdUEkppylECLUUpRGyoDDGqoG1ETniOJD6kiormnqujdlUiM5f+vnrZGZahEV3I4Qih9Olkpa3l+v/Ky/iZ1JIhMKGFcvtr5QUWUb1//UarN//9DaoGdHAASk5aCpdrDbM9iHA5qZqpnWRNHCGpEhYEGIvgdAi31Eqr8jZ48qqg1jqeLez2VKaZOAviEeqlFIpNKK2JuUnuPFINENkXDV69Vsbh03JCrmb/+5Jk4YACsyvbuSYaYl+pa2oZI14MbXV5Qwxt+VMWbuiSjTO2rfM/aal2f/9mxtenjxjx3/7M5on3t5V1qANAQJgAAB3dcTELaM8+hxp9QhHRcxkBxXK2jN7qbN5jeu2zt1xXMj93s9R0y3Z20XR3/+jsdEMrqjIW0pSnoUhzlMSVhIwtXQyGxU6fy5YNWevYRvNAJVttIAkop2SNE3mmpATJbZ7C2ViiJwFyy9doYer6a0R4stOY35mO823bWrpt/j1rVNDStRMaqnCsbXxVZ2vHxm8Wz1S8jYv072i2Uyu//3syR2o8oDAnCry4J/UIRUAmJAgEAJN3bjM9a1O5UAMO/M5akXPk1PID3PztZQMBp/r+yv+3+oZsQwtUMydKDZWE50qzKWcxBm31ih2Aq3CQOc4CUrEWx6fc4XYKn4wlQXDqv5UvrLjlGbVbGcTQWgYNVAAIBUWBUEhPO0bxc9mBSdqephB1ilA8zjDjQKBkKINj72mZA8RXcx6XSfQSCAKmlFmCa/ZoRFxzOOea6qTJnQqGSyOaikM2ZimoAj20//uSZOkAA29WW9HoM3ZViGtdJMJcC90lfaeIy/F9Lm31g427Mk/zUUix67o7ptfzZW+UOw5/7FRQEoIABSl/TgKWlVZqyMMnIV4Q/4wO8308hbFZvspIGacz//PvvTBCD5sfzj8ViGMl1Ys+r9YiT+Hnmebm7LP90M7FczNyIqWZRHkZZ/+QNzhAh75V2DCnVAhIAASSnbsd0prPoO5WKWLGAqNC8Kj6ucbkmOKMo8TkxeyDGzd/KDS04uXe1WMcQ1VpduIOQ6I9FanJNlbqe3tQTKW79876/5FmFAOGHccBRaNX/ZzkQwK/+WXAACd/ihmruC1JvTWXTSQhE1lpAscm2Q6yAZZ2eWsBBKadfdR33/kgka2KJz2cbD7GZvqfiIuOYdejOiOZnMciyo+V0bYhbgomLzsyEdDndbEb6UNdBepUKxb/QevK9NUAAAuS6ii+cW+T3KQe6/0muEXqz9p7ZbOppUPe8wZp/IdwjROplO2VzZrzTMn86nHvJL34gzqTUtBZATVBEZCq6OBiBCIhei+odlK5G2lITkFxCDkdHf/7kmTnAAMkVtxRJRt+WGl7OjDDXgttOWlHnKvZe6osDPWVeP1kcCYb+/gqjJcjYOu6aRQAAkluQSDExdp0xO0lLUkVzd73eBAtLOhb/SneVvSxfViu9HXZmP75zCKF3qs4YPh4qmFmIhvvPtE7SHDtENaIfeuYqnY5VmvrWX/qpY1j+LNlviTVGUFX75VQEXTnHRo0IP/QAiSndlvKxhdBFkAd8fFGUqmfxbfL/Y8gk9l3u7uGpOInawoztZlIdBVEu5htNJCAcqlIhXU59imUQIMPb/uV2UjoRDtc9TC5wmfOHLoOi4jLsXyoyQnxJIlwIIfAAC5As3Rq3e44pqPByWCNkHTnELYwIcjZFw9YhCDSeu9eM62IqYaukyelE37zlBmDOgxmc6GQlAMQFDGoRUfdsQiCKsjfuqHU72Tsuqs//bwzoCsgoy3FffuI7BUEIABBbszL8pBuzUpyI2OU4Hr9BZHQQz1wkiSzpgywDBMys2iq2uLsKANPR5MxTHfOyOGQ92BHXUk4c6nX76OylYMOdv3JkucG8/yasCNVhr//+5JE6gADKE1XGw8S8GHIivdhiFyLmQ11RCyrsXsnbOTFiX/wZXMX8rkZwS0kwACFd1yBfaGjLTGgLtSrdB9fyAOsRF4VdkBePd+wQgae5U0rzsMU5iDrGc2ZFZHruMBm2UXQrrJUOlOSdmR02fIguStGozbSHERDF/inChBatt/IgpMnX1DZxKnl0RgAAtO4GBih9WgmgESGPqsYYoFjU1OoWRGl8/PIKCGErYqfpU7rsPccZa9TV1U1oKrF57teypXUaDcTnF5G9nPa8Xi0VA7Uz5sXzRYMCpgcf7r1Uy3fVs1jSiIhv+eqM+g98qkAEApyQBEJU9s5uWDHTcmxlfQCJDteYQW7vJhnVZsH5Rfkt+WXEujXJTXPgaPHYzHxgcB0IWiIMkWUwcFzjWV3et+hGYAZfvRiyO4fa33SUtJaZPzlFVjHncAdQcUEAAJJbshatkCznlgDd0rvPqFUkcGHZue47G68SfD7cQTRzv//mWMweXfhtzM4T53W7rX+c7/uBDmKoorOr6oHQ6CKzuW/Lcked2b/os6AC/8t4gKG//uSROeAwtpLWDsIEvRdCXrjPWVeDJldYuY07dFyJeuM9ZV6Lo3q1GV0YUR/8pyLzC6/kaLSkCBIJTlgB7dObG36b105K3JJfoVGlmhHNBDWOi3wbgBoOpnO5N6NySCGZQlEU4TizFt2rae4spT04IWHU+xS1nTxRWdK1ZLsYoIqhhH9COh1kaRv5ygQsf6g3P3iEkGFACUm7bJUR24csBuY0yho2gUic9YhpEFdrRHEAMiN+zSkPvfmFilyaVS+/UPjio6kOzMlzA5AFKVDGRbF0uqlY1KW6DxpYsT+YzznRmr9WmYaPOwuR8VGSwk4eKkQAQA5aY3BbtaglvbFVAykj1oszAbxaX/idYlt3AdfzDbDQI4BqN52GX1+kJVgA2PuWFBowcLDRXFcTCxw6pmbmJ/4KOE1u/86VxCWPa/55f5+Yc4PT/MDzou9vFjxz73FJFYEgGAoAlEt3aSjBi7EpwZeX4g8kRayCci2HOeC74r3HIHWZdPfttzmNObCsgF7a4xUZaHsHQMVOWp16nijn/+uUdT0yvzlQpRH/5UQr//7kkTpgAM5XFi57yt2XWl69z0iXovhNWlEoKvRiZ4qzYYhcP+DYGgVXdRbUOdlRQoAAJRckyEaix7LOpILqryLT5jnNU5ptcy3ZqCQp5U2/3MsxygATlK5XWhFKgNK+5Dj3Y7UFUKPOjS0dNDxhjVZakL5haUX/7HjWMnGck0AO7Dp5dygQAAApuNYR1ii2cFo9QkGFe1OfwrBHi8U01upKl1c8XzpfaDPIS67Vv41T6+XKm0OTzl//H/91uTI26f////eeDEySXpvGlGzScpiEyAd13HfujTt0Syi/Jz57vuasgXaLff///86jjks+VDLioaAAb3pMjXCk81MUVAmvx18GaTIEjQwUKL2oXDaU26Xqq6mup534Nl75RXoHZ2rrr0YjezNm9zR6LV2+zpT1lGwPzzu34rPHVSqGRV//tXlnRbA15V5vaO+tGVPz////oJMDZn5cCHDFWRgAlJ3YPRSj132Ah5AiTIwDRR0WCwXLFi0oJgIwKh9jXzPKop4+f2tXOZjM9OrdIJCAwhfzLax5nupJVfRDHZn/Rtei///+5JE5YACwkza6YsS9FZIayo8xVyN2TVc57zL0ZylqwmGGXrMQWCCuHUcb95G7fWB8zwwMqfEIgN8RZVLcj7v1U/NDVefFfdvqt163qLIp6x36hjl8lAAF/cchMXu2zDu+RlCk+DgAKAuWtAQTcEp5JkidETMDBImD4ZDnxQRFm9oOkULD4AABd2iBz1XHkYgGPTlFX4beyker5XTfHjYGkqGBgVGl6MrDaUUdzcZ6Qn+tbYlSwtbI6efPpD3r/x6fcqsXSRDxqIQWVAHB2dHqtakI9OjKz1kEx5iV9bVyp7GN/mDhzyK35nKn+4134iwUAFJyTQ2YO8T2lcIS5yJo0A7HDzZbEsZSvDqIwj8Pxr2/ayIQmv5PSrqVatmZK2jhuEaUWVVu4t4Ju+RZQsNGKL9YI4rilD/5sNRZ5pQ/ELfykd/GcdOr/1l1QQAAhJ2+VClHdbAQwHMr6Rw+gAqec57bz5yQrGO4EEQQ/Ptv8L3xB48qn/6S8177v7qv/6+WmSUOLC0/FOc8LHPI6FpZtk4jJRUqrvrn6tI3mP///mh//uSROIAArxPWbmKEvZQpWs2PWNNjUFvXGe8rcFsmiyc9CFzo5ppaa/eubIr/ZWJUABBV4fBiI6sPaH0TUVBRl3mRdh3x1xHhap1L9xXm6JiERx5VzefXve2tS4qkVn/8YbB/gwPxgoxEXFhGjVxRiC1hsWd4qEhheqRdfKvSJwEGOcYw1/lYv+l//w0cYv/3ckFssIggJScltjyzlM6qBGrh1jUgQOZZJ5ZOaFb7yIQt3zb7u7mYcU4uPy473nryaqfeP5dqPCZbq4T41zKi2hZPpOUxdGhJNrHvJH3f51zHP/Dp4iekPPM41M7+Bp366/A5FBAUUnLpE5AMLQ8YymbI+BVXO1MQ3Fc3QWuMZa9Pz3NDR0Vy/3PpEQmi3MnOg2LZYD7yX1jlCNQ47qcyRqcRoj0VqpRC9EQpIX//om76H/95yF/+8DhWX0qJQoEBEf6JEm6TlBoLbNliHI51jmS5dl4+jVCI9jBZO4hZ0s+ZSIep/7x/+Ox/jJiOP/Sfg1wwXDRM42iFTriajpuOpX/rJ2dbsp6b/pfVpX+OVrhGP/7kkTqAAMWWFk5i0N2Yupq0z3jXgvk821ErQuZZqvtKIQNuqMgljv/+AyyPAhbMZbQiQAAJIty2HBL+5vxxG9sSRwF9i771lOk1uVVx9X91fG6XajjT+uZi+uKGtsa6R3E32M9kQ+7uF464pR4+8NDyUulT6Z4uoN9j7d/dvt3y/lJ6bhVcBQKv/5BQWJO4lWUkBAEpJy6BCFmIAwwNQdMHRcHd6vc5uQMH7GDH+HioqZRTRSJmPy2pbQkqeHhtm2Ui3OleSWbO4ZDtRy3+qTmx3rWn8N7DK+rfLT6+///1WM9P//bHofGC31i0m5gCUXLJTEIUmTIWs7vlpIOn17VmpO86f6aJIXQ/7nq/fqLgLCJ/t2nf5wz8uCR+R49OxVdrxprtu40nq7s6JmN2n/xmvM7t7k5mT818xPZwIxcubE4JsPLB/y5hY4gAAAKd3OckDSrlbHThXaMNzZHlh2vcUzBzEVEOBcdzJVMFcsrprpAnQ2lmaTdrFgOePKyU39NuPuv2+v/KriH86ADNW7CNESWQQ5Ix0M5F0MqNdb74xD/+5BE6YBDFVDbyMtC/l+niyolaFzLkWNtQaBt2XUhrJxkmXKkJfs/tVZy1avI1X+rfwo6eHAQGFPfTmB7Y8orF0BhElVA8BgG1NA6GG1zyrodAXPhLYKRn9nty1qHIw5mxUYefhaluFDQNEDFKPVDiyCanOxu+ribJRneZV6qrWE2szI7ux3vzqvRVw4LSEiL/Uc/wWkxqUIABTk1wwENDHBChgo7giCQvvUPACHVgPjABRfbL48Z/PrqxsrERvoLmFKnMwlo7MzMCUEFMU6nR1IggybFeo+kqL+b5kKrihaGQh1qH3Z26CB+y6D3+YWayoEkkpziaTuCfD4gyTACuNYJu2HyLDhvJw2CDEabuk+uuzsMd2e/VVZ7SfRagzvUSZhsxHu0+h3KzMmrWNqzUZTEAASC+C7qWiE8JhAEC7L7chM1AAX+hog63Mi5RhnLHRK3Ic72AA+KUjw4aqItF3wH6Q+U6iAGUure+Nb967mUp4in+8mNZvXX3nyoynxBaf+UG53OQudXstQ7R0UpfUaMPH8+16JSpD9PoYUc357/+5JE6gADRlhXue8TcGDJ+uMxJV4LIV9zQZSt0VOfbiiUCXbpME3O6I+jWuQL/SAIAkJNzCIVTfhIYWBi/sRtfR5L6B6DDy1fDHwnzj1pBF6d+95m19wwPHigwN+K3F31Ay9+q+b4i3lsaWYL1xD3kLj+acZVtb13TV+kXlTMU0S2v9jz1V2kaUOzsnUNeSIABKTsqAIyFo4MwfF8VcypYY80loF19ag5yXxa1BLFFpr+S3+8SS9UJjfzf52BD4OBgwHvZ08KZD0dTJRHkiEAdXKxUdzFFktqZWUukGxBv1+iM5qyXQ8wNsTujwYcCQAYAAklJyYfkBqIe+FTOIzFasnADm6q9LrkePOr8ElU4fnPNt67GI2mVQfo/7g0Mro4nUC1L+/oq0qIAgLsPkYGAFVNatO9D3FH5odXsfilt/U/mu3P/lTZvxXTSschAABStkSwuo6Woi8UHPIzxUw1RQ63WNVJoZilwcUVdHafLxc3tNJL806qUsBBtGtRrf7vT5i2vAxvws36oCF7uz/QGJL9NZHOkKTVDztWbBDf+2ho//uSRO0EAztY1xHvO3RgKHsHMYhci/VBZOS8S9F6qGxoxY16JhZ3na0U9D8HvKGMCGYMwAQAAABOa3P0lT1lI1FMMbbI8fTWb4oA4Tca6KcW+FjGTAjRE+SR2htr/tXvvV76jQfeD/+1qqHgGGYp9EtSHFcIjRgq3o0KCeWjPcjynCxNKmH55WLjmoO/s9T0mtboPZZyyVPriIQC3JtQQGI1KB1ceBsPizEKQsF5hznAIeEDqSnrjhtPoujkKbeR4cpcaEEGiCDY/MWVS/5kXYEP56q0p9pSb5qFx9VzKCEv8p//V2TRGpc971JS4xv09Ni+Io+tIAgSSXJLEQfWiIYFVl2pXtMAuyjz6Ta3sgmUUxSc35/lnVMckkV8efzBCNXRTEnV6sees6ZX5phQk/NzV3QkirVuA5h8sdly2aH+/bx5oprBoF4b5+GX7YNQkABLSltxWfWEgJGvA/lyFOhgqLi8SN4CeoQN0ffHfBZ/K2IHM+yFZ900kzJJDTaZO+6DJHRkTiBuYJHVIVIkQumQIhcLhokdUj3ZBRiswW/XQf/7kkTpAAMbWFeZjxN0Zana2j3lXgutYW7hlQ3RXaBsXJWdc56zRlK7fqdE3Z0DB31nGOuZM7al1MggaPEh7FhAEgEpSZVri58kTg3I2eJvt0pCQgfdLdk8aiyqLhNHOFtVZut/gx9ikVJlqPp3RJWo4eEB7xgsx3q+w0QB6CBieQ0YHzAqSGdTbmdB9W/K1tDn9/TXZ2QXbQa6KLVvq+OfjSYABAAAKnIgAksjxYAAoXaNrt52zFtvEUugwA+bm5+L1fD+TvQcEZvnF/qf2ERZqlznDqO7DlppLQdGAroZz7KdIsCs96nOc53KATqVV31OLGGuP/4GE18BEkd7ko8R/x9SRQgQASnLMuKhVoy9HMw55qsoUgfpRdTcdn9klJc4hK53ejf+y23/ZPVXTOlXTdKwZSjXM5WT3OOu+p76O9SLV7qp5UFxRzdG7jSoIKzfU89BAHP/TI8ISOd/x1YUIBTTk2QwIZgwIBI4zm8RHc3lgezp33ffzjWu33vekOnrm/9yZoO984iXHkuUbEfUUPLGR+7XvIBBzgUMIgcPFYT/+5JE6QADflVcUShq/GHp6wc9hV7MOR1vQyyruW6nbOiVlXu+Y1//gHh6+PRCMMegOBVYYUH2CBiSsYGJdiBLAijfsKDc6kNdvu1w1XbO13fZ9sfAPX7/3e5r7GHymD//2dhgPrhiZAyDkPBLlBadIBiJyT4RLOePomvZeiA5+jV1/ANFgQ79CKKOjnPRh9/ngACUFJsH0YrMYF0wWM0kmmqZD+PSxENXKlSky5cPY8j6PpgZKlU3dqzUQS3l2v6vPbt6h4G4geMsrGRfcfHtt3j3e0vvltXTGy68P0vMMQPq6r/udpvr6uLmva/9+6GPEjs2yLnlDtlMgSCSnD5QY79VXLV6WgYknflQzLmF0uVXUXiqb24w4uWt5fHvqWtrmP924/8SKPJl1K4QGahfM0m6rOJSulTKVrmttKmFvoplm/qdyu6sq/ZCy7O62VgqGKr4LxVYpBJJSmFCX0WD1bottP8u9+T9BU4dUl7RfU8Twroc1r3FhII1UtRN9tcieyUqDBU8VbT8gsMbHA/b7DRMI6hKVIgVdQMDBJv5yWim//uSROCAgu4f3dBjelZSQyuWGMY5zRUvauSxC8Fuq+0c9Ym74ABn/X7P////9N7q9ptNOZxiCeVhuZUMqcjF5d7OFZaWfpJAmi6Xzxm951BjMjbY54/3XvvNXtZuNkT/t7O0/na+2KzIYvCfpUJPb/LIsMNFg3/ySf0+Q3M9YFdl63/sAAAmVToUCKIdJ80j3QZ2v6ioPfNN5fo8DhOJ06HgfKu5OerQTxH9XmQhiGKTvXTV2s4gR/V6HP1+eX9+8en8a2L/3t950ogEhdtUrRCjQ8i6M+5RVFdbsqtbBr0/qrOkjf1bl/WJMhfx24p3/4hSgAAKa0AgSWHOU/aPNAwWB6bKym3aZH4BmddXIQ7akJa3TWMt12pX8fSv/lYOxI1NyfuvKfz7yvZRvxwGjhgyeLo1zFMXOirJNbMJHdBLdkV71EmH1/kiwqIVNK/2UrlqT5HGCPwRxVUAEpTZ2HMX5hdm4ZjijJz4jtirLR0bHphpYXLFN8GSzaqi8YV/gfPaxdTyheO5Zk1//AAsLmOmHsxhiIYGifnXPVXUdMO2O//7kkTlAAKuI145BkJeVgYMGhkmTc3ta1psPK3JnKarTYeVeFdTjJ//yCmf/ItMd/6nmf9XHQm/XEdvlSZAAqGhZJw8GPGLBuCEFooknKJgr/ux1yadmXxOMxFO/7eW0PSnG/q4N5la839lij9DB33XXHq+tHR/98VDIgvaSOg666Gi4aFq7/5qUSaea0v/3uLjsd557OfepSAQSk5W0bRh4dnuuplnbBR6WaybH2MedmFjzGgUI1aiVO5YaVZAnG3Rxp2Kuow9f723/rDk8tUNYIY3rqykFQjLe9bJMb/eoqDT/yCf+joUb/6cb/SF4gIABBd4ekWKVA14WznG5FbFyw1qRLJA5VqKNmvvNjZazjQdHqqah5AsbK6j+xq68wg72mMjCY4qKjv2kw4Hf/jg6MK7fThwXf+rUBxYRFNW+pzNVJfkZg+7hl61AAAJkYgCMT1MzgPz8cKFshblZB6yaGXRiMQFeeKml0rv/fXOVmv3JdSS+mv09+nuSlnzX/oqaX00H/epv+AQkIe6ptgKG/yhcqWoaYP/7qw6pJDl9u7/+5JE4ogDBkxYme868FtpO3kZKF+K2W1m56xN2W6m692FlXg6//x1T3/6Gq/t0sVJO9an9ZaYCAAACU41AMZkqNyJ0eo7Vuy4dOSv0tCmNicqn+rMtrnVDFpxw5rlAbc973jA72/4s6xR1TX/Cb/KuxTh97Jq5i2DguIE6vuMQSMJUVJk6GEA6/TtQOB8pdf1Odez/Dw0oj8l4HAJJj/XwjRmJaYnrWlGl61TLEgnogO4mkmGBmdvAehbhFFU3+PKgRANVtc4hGt7loAi/ciHq7kHo/QxlfUoM/9qocpC9k+JCrf+5yf+jq3t8TcSf/6iT+ucNhkAJN6wQ5iqh5bW1Swp8RFDKqAujDxKcgn+Qmdbp3In10LC/wcrFP8uIv6vogqo66rVhJT3CDh+/bKclCGOiWtw8hG6/QODDr/1Zl6D/UOxMa7/xos6qaUAAKX+kJoxKKRVnUlqX5PSWL6BV86FoPzpFOl0vHDhfAsDxjuOF08Xs7nBXCR86dOl8/y4MOR39vcoScy1TjmehopOb23oh4sulmmGOpx5Vf+gmFYT//uSROoMQ0hNVpn4OvBkicrnPeVeiy1RYmesq8Feqayc9BV6t/yhxQ//yJcqMq3/KjZv088q4ABCl0QJ8OM+V6T0rhUlJqTRpVs7QNRUPXqGKqVVL34s559Tx9Vj7tJP3ypPv/+Xqppn/42+eJX2cxmWPtlKWPGBGP///muF7j/d6yjKr9v/UXRHvh9L9F7///xoTCz+h1QGABCKU53BG1OttAuLC3sFoTqQZSobDqeYskT/j63i5MkZtMZb0vPi2H/b0mCX17ztTc6cq77AWBN+pnVCQloRMNNcwiy0QWE/9nRBOX2/yAlnf+ppMn/6OY//nVF7/KH+E4gJhDIJKbsLwAY9oahEPBOoe7Exxy8Dra5kdL7m7IkAX1jjJNTkopXWP5tsya0TZ3lhR9kjhjR004kfc9mmmn1KFQ22it3NcQDY929UaYHN/0KKJJl96Jo5z/+Yo6TIP5EIOUoQAAADd7aF8rT0eh1N0JUvEQ4N6vQFRz+LQvh/s129i2zpXCuZX0N3CgyvNtpSA67ay8rLD3q28xSu//3X5rkoQCRz3v/7kkTphAM7W9ebDTtwYYmKw2HoXgyJN19HvOvBhScsXMadenqZswDBv+7u5RMRIlk2xsU/9FOG/Vuhvp+rjQN/9xv+mZBrgiAJRboQwFVeU4NH368TlMIgoJ3UaSfRLwU1Kg0TVHFbgNefxim/fRh+zSrdHGDR6WRHe0jDDl0tndymKVz2WiZgmKq/9CoIM/1vv9f1iJX+kgkAQRDNAAoxGa4lV1GV7bAaHxQzFIcB9Z4SIgJBiuZSmKo86RSNipTQRY0I8UKC8tlMRcvGRURy0bjF/0HMGpo79TrWOJBs3+fi8CI9zTzj6M8qK59/+49Jv/S//tqW/+VNf6U8mcIAJJScGA8V0MLOMEUudfC84ogjjoclNFZ6otgKNdoMH9lOdGmPA196rXZy/ocydH9ARTWfUxiHBKHFl6NvYVC70TI8oAJv/IYG5H/Xt9v0EAxL/OmaAQBbnmhY8riUnU5lVeD7MunaWPyNpOLFrEzTqFR8MC7E4TXiquAx3n3SuzNSYos07k4VvX9vcKuX/+cb+KBQsBRb+jqYOBRm/y4wjF//+5JE4QQDOVvXOe8rcFJJuycxBV6MvW9c58FNwVUnLB2FiXqiNUIOr/8RD4b///9lt/+zv8zeo8gAAJBeDYgj7Ln2o6TcHUVJdotDQUMci3jyFaqWc8UsO/Ud/uC5ZvrectauWp/5P2K9PTQypURypVEIzP90XDwcBx3+o9jiWn01E2R/eqUEBT/9+j/qKB09+GQCAEQUN0yBIMCtQoSnZmrvEZw7y1TSE/uz9dpt2remeWjUrnr9HSeb/kzD9E0/mevWd4zzyJlWGfs7I5pwWI2bs5xVThQFTl+Yh57HnPX6VHCrF//jr///+xrlBuSO+WBoSBtbsBkC5ABJeD4iBDPYq+cliLwWfi/yDYVJfwwVXvd4DSqpHsosr7qWWZgV3ey/ykjaf5YoVCDy5X/xuecRJI9DGmHFHHDBsyv0QwohIakW/1RTKfqpkmcNSnkwxLSQVcLBvEgQGSJhUASSl3oSlDUx9gfZnbrKH3FqtiBHH8xJo7hJX57oQ0EXt+1r9mQCHXUcavNA2Xr+viJkY0zX/xbSbZ6zE1erqw4qVn/+//uSROWEQwpbV5sPK3BaiarXYeVeDPU3XUe868GCH+sNh51wXYXCxkxHsOSwlVVSv//U0oYlf70/pTkGIfP6gqEkAMggCSk5hAAVagvwJdeci9pgdNA9dMKED/6ph8q5vfxEQLSG7v4Lm39oD2RVcrINFw8HhY6WX1YoSEyfVBxEYoIUfr6KIBZ0ZPqRDnFGb+6jA/Tt9GUSFRZiPETkHh1CA0AACLTU3hldbpYcX60vW4J0dI/REz93zI0XxTGvr6wRQn8+bH7imNKRv73Om45Gx4TkVttcwxh0KD7bdzmU44i/+qXHj//UdRU/85f/sYxrfRLucceeXfzgPgEAAAiS3Q0itj1f58qqQyXLyojLB53cwu35QmUUZIn/9rifh76RIw/n4hEsOl19o2u7OMj4jdoehojxN/8et1Ow5r//hwGjaq//9WZ2X/+uahuv//hCxwvbuIAwDFkRaKMRSc/YZR+YeEz21Y0+EjOspbqPJN8mZZ/vZg86GC4oDooK+PCAVMn//4xEv/RkGfpsjMVT/9iDI//RlKKg6rXK5Wc5z//7kkTigAMpVlvRKEN0X8prOjFlXsthW2tGLO3RcCdsaPWhev+omcY6+8rGNKwda1qkQRHKlYAgAAAkoyBShWahysCHQIke/QTYQwuZERS/PIIBxkxYh1/VnGiCtus2DxDP6eOGv1SzoLKQT0olSlVSIT+hCmGgtaL11lt/qNDgeOR+UpSiBzMb/0EzkT/BokLMrBDIKLtJpQegUo3qd2B/pvP03Pc73Nv9ieX6/+TE+70AjRB9B3JvkarMvfP+pRM3/mYnP7JkFGQh3kUXEB4gICai0rqdGOegSK7vzz7KcySfzCBDnQinM48ujPFOH8QCCGAUBJJLeOgKmKbkuEgfYkvMpT9AUWlltoh66VMC3VJyIbNZzHKSEvqmQLYunbod//OgUTQQ/qlzkOv0QysyCt/1pST5A4KCYmMEk/U+d0YqXQje7GWn/V2g853RlcJlY1UAAAG2UCM0qeQn68pTyk3I9BCzTGLP+dr5pmeTPTvLFK/ke97PO8mnfljHJPPO9mmeeWXocKBhmJct1tYHYnZOosVO5rlcqNEa3tdzOrX/+5JE44AC3FxfaSgrflnpuwo9ZV6MPVt1RKSt+YOtbKjFlbv/NVKC5W2/dHXL+o0ija9C2qIoS1w8gAAAJdt0WlfktJKL8Uv+3K4JBeJZUXFzryg58lcSFsS1eUwMd22UhBktMZz5GnOIbPT1c11HpjfmHEOD/0PukQ3j/CuXhTJpQWWKRy113xPu+y/4nicb3Qe9/Zt6kbCBiJJKSDdu3GGtjPJAt21hDr9Ia36EEzlWptURBoggpqF4u/pimv///pQkP+uGSYt6ZNu9+V7ZTSmpYviVHMlHq8Quvc07GDHHJQWBDwkTEIgJKlQ0kIes5ked6ljCAcWgu6n89KdIVqmqi93EmFeRB4AZH7Vn9p2vNNkDR67Q/33T/itufff+kd0Sg6+5/WeVFxFi5rhmtaQkewA3yGSj+2X/9U70EpRxbZubv3+WagGA4rzuBnymWqCQqdSDM6n76c+pj5ll53KR8/mn6kQ2by8+p/1M0fkgBFP++ZFe+ZWR95HbxDMf/OtfG8QDi/NZJcbhEjm1NdkqbGppqHbM5p6mmy5zmnHf//uSROYAAx5M15nvKvBexTrnYYpMSwkBeaMhC5FenG6khaF3lTCzf+qv/6kDT3N/+f/nx8o8IAAebII1zr1yaSUO4EvtVknJGWi+DHQ2TmAmH0nklnGbL2lfLX//XXLmr/jeM7X3DG65C4f8zuexs9ujIcPoOiMJH72bHBg11+uaUurfQ45x0x3N6+ccOnZpCo6VI3LDw2JeZxcEAhFq2bCDQRDUsYc2WPNN+7X0sG5tOqprnI/DE/O0m8omPHww1Vp8e5x7DubKhImOU9hd5L+Ya5KQjBPzdDVYcF4ZZkzXPZJUgNf+yoPEi3vVUyKkq/6lSC//3/9FYbflvOgkAAVN/XDDKNRydz3qQ51bdho0Wit36woEOlaaJigNUzlbia1ivuOS2/bWs9Zz7VF579lahh6BZXb3PdUKiOQb77opIVO951J1WMLU+ryg4Rmev3ZG35uuW9S3QzUAIBAkFupEQHsyty+S/V77KJl7PN+12tTNe2mN8QqvGr6bt/acKONV++Vzs0FbL5WNWq2f////3Jg5f02msWFH+nHiYIHvm//7kkTrhMNcW9cZ7ztyZInqsmHnXox9OVzsYOvBbidrjYedeJpGTYdIUf+Jy4MJ/+6O3TmY8WIiO38r5X/HpxxYQ6gARKGRdKzUxGn+Z+Hl9xBtPEPrUh/g1QLUIRaCPablvWiEPk7jcyw78zgLQ0a/MZXOIFBsGUr1shix3/q8kEhBm+Y08o6/Wrqac2/M9h935vHtTy5P2i4AALUr4BzPkyphxTl/FqngzvpGmUs/B2ciHa2+g2FgUk0eeRSvZpV6fvSRCySc+QIHG6nwLHN/xxQw//OQqZ/o48LR4Rxv/epfN/8wUDrvUENs9Ep3r29ckARAApTiQKs3VdEhyM8bdY1xd1W5HpXcV7HgbfY0bsfXZ29LYpnGfLFr//SIyZ3/cKD6Pz3QxbGJ/8UnESf/REOLJ+jTUV/purou3b2Nt01TlHIHO1YAAkp1cgsnFQOhYeXdWWcXbg1oFMUBuJcQB6MsBGiLlRmLTlllo3WRYONQW11dblNAc5q/5w3A8btRl1uo2QHpyHf0Kj5UpX7IyIPmr+uUB8Yjq/+cc//sPqz/+5JE4oADHlvaSe87fFkpyxY9h1+LGP9aZ7zrgVUnK9z3nXh1PuyFTmd29z5QWjI8KSgAAEuUIkABE8Tiv2pMurw3J4BMlefgisbLOkHznbF9FGj6SvW91/jHxVdvsa+I+Lxca9woCw+v+JhYun2OQkJIPCXv3QSR8cHyqOrXPrLy5yfvjhM1zvOqRNRj3/7mXUxvqjS6gBAQm5IA8aOfWtvFS4ahRGzMQ0XyC5ROE4tBQpGNZlTDFXfQRjlesp7BwIyVf//ywKZQeq7TUUjCGZEXxEu9pJAusVP/PWaYsaL//Y4CrZ0hJrewQnfLfIA8FgmkJEVaKDHL67BA43eLVPQQVM716pPHkT9RrV8dWqcp/n9BACt/0FodPa7s+cUHKhGWiuyh8omQSId/u5RQwxF+5BMSAUw4OA4akVgJ/gkIQLrLEgaqAqAQEklOViBbqOE7mVRoDta0wj45s0UAqSWUig452YgkH6e+7ZYfhIy2Co692/acquWEERmPv/n1RhaofT88oIlbt9TkFznfPSqRN/+gxDQ47N0b+6fzq7oy//uSROwCA0Bc1xnyO3RlKqrHPedeC1z9Z0elC5FVIC2kxZV208hCEJRCEZ0KEQhEB0AgJJKcsd9V52hXhIBXT5cl3GPm6gFDiizXoWxxWCQJatkrsoehAHNQiubVP3XVzDBSfLK/59VEBaKh9P0IOHP2f1QgmQqclaqgg/yNxMw0TAQYzK+c/1FFOd/dCMroRSc5zmIdBBjsyCADhgAADULkFgRCrjWZ2yHPA06Q5Q7WO59NNNunD7L58DHGYOGtaHBUGCTUJ0CREUDFNFNDjtosRw4hF6fCEDIJcEJBAIlgCdkI8iMvevAbBQEQsXJvuuTxHX+l6BBAAnbeErnSZPB4dPdQasF8K7mwlclxMeqor1vBwlQOAQBUnfd+zuHqSgRRFKlMnJrDB3v16CWt2dQpipPQzIv6aAleo5OOJVw8xA+HErgbC3IxhQhxiVsUWEEOzhbOtZr6/0b2twFGm40SSUU7qGYfMMKW/R6dTyg5QN8h4v9vl/RRanCi6XsdbKMIWi0XkJKWJGZURTB0wdc7HFlaFRBJqwMKHzAzBCz9Rf/7kmTsAEMvWtlR6yt2bktbKj1lbssc42RHsGuBl6VtHGSNeSgNCENQAOhH3YKFVH7/+LIhc7teWUkmpADsD6Rnh+sWPq5W1NPJuSN+4ZiHvXGLREq72VTP7v1ZX6buxGPWqJB4d/fjV4WtlyUvmJiGa3p0q4gfaWdI1oMGTxIHBw5qBWUpo03UgOOyRtptNua3p2/qoj7KKOkgukJtjGJMdV5QfvVKTJTJxD9Uozhj5VZVzuBDIVpixz62MddStLSR9xLBhVt2UblZUMHUEjjSkmUa8hZqRotLI032w+rxiz2tpDNpzac0QsCRkv//3bVdhDQnhwjIARwCwSXb+UGKzS5ocqIew+q3P6hSfsBG7pJAXqRof/w5n8J1Cv7zAMj2bLMiys4gze8oSM5ILbyzr2tsTQG6lq4IafFdct0JWii7dC2dzhQpYMqqCArl5Y8DJYCN35ABAAAUkg0hQEm2STHKN5zD8bKGuV3ceOeB1md/Bc1gVgneXLE/sUl46YnwEYsmvrquLeY4H8TX+bU8aV3dVl0TM1mesiyG1ak3Dmf/+5Jk4YAC4Czg6GYqbk4mOxAx6FwN4VuFpK0N8XumbahkjXjLSMoCHhKwiaV9Tv/+gQAADgD1AMAMi/IqZ3jR5vHgH2+HDOv3+NyKXPQ2byP5VTL+0+eZTT/6uhaQs4CIbiUVKlaZvVKGrUEx/K1czxNenC1yTX+stjPmvmhb6EhB7ZNI49kRoABScsgNNzHFMC+loYpSUgULBRj0xYrANFzUPcdMC4vxOD4NaEFmLvAk/b05m/bfhzIKQsK26BWFi8szqn7zi4I39D2X7WWZHKuxxnYmPh0DJVqQWp9LqkU59Y42ZZC2QWAJNAJIBMhClBhs0zy1exXDA/B7DBk9uFvakVJdOB8eaPnyzufsC/h5eZexWA+xeU6R5mXs5bx0C9XD3gOIJP70xgEqKW7GFEVVXAjYEuhHN0NkTpeJSQD4R0o6EKUAgIuReKcnL+ZVSXeTL/kMXkyHGlVLHnUHKRtQZaAhQ9zx4vlzMmWgarMUnQB93+fnn/v8q//4B06GntVQ4daW0xfz/zLt8a8fPTWskDb12dIuufh4i8agHde0//uSROSAIsQ/2jmLQuBVh6r2PehcTFFrauYcbdF0Iq10xA13EOGlEBOCAAAAp1eB5iY2qrYdNoN3nl22WA4ZfnE3llh7mqDVEdFZOKDKiwektCxdWuikQjNlslWpXKxGhMUuiKirp2u8rylKzzr1KIEbSiiuqOLXgI+ZCT3amguOOymOxVX07j21IQlR2kQQBKSbkiMEzjpq7EzUp14p6BzLZJf2vpZjQkne/0+cb1XYxvteXOsYQxHLKx5g/AUCmJKPoj7sTMUKHmUO5VWU+imzzT5j8zd78iMo7vN7MUxsyJ7fbvqq0pjp9J3zDSj6P//BFgCDCCSk5KEwAumkrQicJRaRCeuKoW43OPzCNTC2p6h/7hZ/1dGD0uxwCs0qstTSdczuUGv/9636uaXpyIthyW3U3CcWnfd8NetjHSBil7L7A2KaW74/75nat1OoAFBAIABDc3C4I4kKHTO5pZI7+JIPtrDHQGEsf5XxS176pmMXI/+6P8PN98Qhwb///5PKqTDizRcypWJk6btVh4Ih1u75q6vX8ff///yMn7HNt//7kkTsgEMBTFkZ7UL0ZSsrBz2lboy4/WTmPUuZb6CstJWhc+XkLu9KCQAApOSq4iQxHknE4+K4tBU1YPGTWzdUv5quyXoHWsODv9Rhp9/qfxQPD171py4NOZG7NVNRmznnZz4a9+HesZGz3Z/TXMtctLNnj9TiBpT6ArJO1nNGP2/z021+6ft+gAIAAAiVbzCIWCQblC1vdngcR8smIoSTAd2b0nRnU0bkrqZbGYkg0ZUpmfqlTCblgFTzTjS6oedPMNZzS6k5hy0R3cmvqrqR1yCr/2WnLW1yrk6yEW5wj2Lcrh3plEASUpNC6JtsIkZ6hFoq0sZe42y1VfFTm9b7Vwn7KIviTUf7rp7D+oBF2yvyDqq840czrkHu5L40a6sMXNQzdk1KRbva41qoJjSmt3RitnabGD8W+9UGCVUAAAqZ9w6xjGs6hjEuao1ErEz+91SgoVEi/k+z2hor8inaWtcYtQ6wlMaeydoX6jtF9JDDNs+qJKFBGFMoolADCpe1o65px46x5o3qlMiXVfyjIj1Q1h+e3LKBYqzmYs7SzlT/+5Jk6AACukHZ6elC4GBJyzclZl6LkQVfR61LgWCl7NzElXo2dtyKV40CNBQCUnLvgo3TYfZQBEFX6SUmh1f/wtDOzeVD0/28fqKC2pEKzVUaJBi3taRzFKJMU56LXEWON/zw3MoaKecwrMSlHbJyRqZj5Z/WEXxfr+3+f6hrv4Gly5pIlAyEfGlb2KMMX2yl678PEiGLSlIu6vqVUEqk/L33GAvfcuUEVjFJcgBzIvRX3weaNf/6qTUh7/6GKHhVjzoPUg1PzLZ9RsgtJtFbHSWdC7mrMg5q3ROsgzJGTs+hl8/nDjX/S/pE55/kyKsuoAEJQASm5ZGwbSbAgukqJRG/BXPSlLNUw7N9AuJ6rzWhSpA38Xr/fla7mnAjczxVp1Wy+Ja+69DjNq+ppTqV2VEEEdIelhMbBkgbecW6wjz1Tw84ptjntw8qFOQUy5KUigP+xj+V4l43b+g+HpNYNjqd0x85oHeYQWfnR9rlQ/7nd0t+kRgdFGelZpMWOJC7nD4kNEos8/RlX1Qs5s291zPNHh+YeqvRmnsjHldazamq//uSZPCOA0g31ZsYOuBXZWtKJSVMzgUvVmxhq8FimixolKFy3qYWlnKrU7W4gAmDSIrehEUZM+w11no6sFKnEzN6iD55kNNiMxmkJ6cbHnS17rh1bume1y29/4bk0aFqGONe49Hxlxf8xapYzxY2uBavx/LzvMxc83zI0eb3jXjm5qP/gwfFZes9Ca1SCBRCm53BzkFV6uMRfa1comF31E4NyKuOXbBeJm2qI5m8HZdFY4uQ7Bnsetvn2MUi6rin9uA6BC6d3SbNIjjKmsaQatYyno5Ij3ZG9tpQlLbNV+1GV2OWj6f9Rh0d9vkT9UkAEAABTZbQRcwLjtM4ckd2JWqbcxnG0aIz3ixT03aejHMyyvppDGr4mq465ia1afKJ5IZBtEdPWay8J+NFNP+NKqfrV3ldCIvImPmrhXnT4vs+yCgEcURKVPqDtlPrWKyVAGRUEpNzVvL0Nj7fXqwODte40LTA9GAjcvCcCRgbMZdb/5GmstRHUaz4v/6sVF2DVbYzq9HWaQpWyoGFrRmDgSaajNnVHroK4xe+d08aqt6N///7kkTqgAMFS1k5i1L0X8lrSTFoX4w5SVxnvUvBgh8q3YehcBMmMDht+oqd0q2gECIBa3+1GO29ixxWlQYdyPCMquCqoK87tK4XVzI8GnbWX2LzVbzunvd+yYrF9B+P+BKE4pXHX+t3PMlU0tfzPfPN2tLKS81fD83/EPxf5m9VJ1eeZKQRnrOYlKnXZYggUCBJSkF4SYXvlm6Whm7UV1M4lq2EghXn3LNKb7jhDIn9MvrsTYgXG94Cq3mJaQqmmZTpmydtkGL1jNriEn//82psztDEKvcxlf/R1bfv/H7L/8921q+tCfGF3EOr+er62aQEwBIKSct0UDTbIotuEAwF7D4NtHlobqeWB6rA4PdP0PQ0oDLv7Z/pb81v/WAcm8RTbfDoUi4i5Nk4ifm4dNf92+b/Y24te+4ng+pTL627oqXbJTbLd72x///mzXr3LPaEoQBgAIKScoKQFQMINB+WRl269ZEJA3q+gL5rF1Akek2izHOeYkpL/mWjdvK9WhZ2v75oJquzWs0itVVMEuMpJ76iq/pc75/a3SKSu2cd1///+5Bk6AAC5lJaUekq9GAIiuc96FwMQRlg7DzLkYglrOiUrXr/paJwPCiilf///z/1Ro6ycPgJAiQkm5Q1HeJg3QGpdy3nXC5yQRLj8BxJwxvG5WIwZl8EDNUNx/6091Ee1fIEYPaHmcw2gZGMEHX27RaCU9MnDByZPDmQ8i0CpOnfWIwXICc99h8SAckFgCPSIOiqQSJU2jgpXxTYsmQ0UH6vd4LfhbOq79AgQI0QrBRF0iImTd/+/f/yzalznvr3yXNWJOHhx3b2+7/Mh52ZleRXRr//YjMxUKS/nOKEIzGOICIiMMcbREVxhDnMKjwPAQEExelRIUGmYQUCUBSEW3drgyCpyS+WV9KZShDClg7JXKSooc0mzUlExkj7vi5um8u6u4YUX5GsiqsdKL6h08jJE/4o43LzqV6ZPURLacSFv+WodKzGMhrOfnQ5sJQ7YCGt/5pGXhCNDAQUUnIHwQQp8ROpSkLoQIbFW45L2UQbFTRb570lh9W9Vf9Xx8X/UHPRVeQ5ASfa7pazyC5vZDrRp8Oz8EKRWdOznTIj1Xr/+5JE5gADBU9Y0YxC9FtGSxo9I1yNZXl1QySt8XcnbOjEDXuq8i0kFxYCiEVvX2n1P6wAgAAJLd/MQ0DHyIa5ZeaQZFEGJ5KpE6FGkbXdB1phN52aT11rCi923pJUIjbm0n8JHCAcy0mGOuzH50812SH5CWrRKidVdM7I/CbY2CiIn1F2E/2AiA4IAUwC0inaZKPQsAkj1yYkxJeNy1lPCGsWCHFZiIkY9VKnRLT8vzZA2grzLzaIG1Wl3OtnaeUV8hO9bSfm4+Ma/+M05iJfuZHW1Raw0fPzdf1UoU4juLs7mQ/+bdMVYwCYg6Qisg3Qmii9W3bRWgc0PzkR5mYlKAjna91kQfJpTQIM3IvzWdEFIdXgJxk2TLQ0WZKFljpJktkmqSraI7RV1p5ntWdj4vYpGibgz2tDgkO++zMHeroaHowAcbTlk/8ry+imBAACkm4QgzAGJ7YdFovFuNetXMO3ER4dNsNWULkVD2OSlTYsnDys5ZneipqG/KC2jo3/NJzdI0HSzs7zbFu/3LiJVqIbeO5H0vlV6yIA+cyu4upp//uSROKAgq5J2bkrEvRV6esaLUNeDI0pc6ShC/mEHuzYxKF32pseDxv+xz/1EsBoEABJBUOAP0R7e2vtl+puBGcs9Rl9sUExl9cMQf6p5uxM3morqL/SC2ro3/NKr9POsO6SizTO33LH3ZNV/jbp/Iv5hR8bLqSOtrlGbR2tef/oYNri2VpW+3/lPAASSXM/YSQ3XDiq5UrT1iTKYgiqUe5vFALqFufOYl6DkIspb4pX3ox0wbCEhhhQkZiV9EpxHyIaU/hw7v+aHX8O/nCHL6Yv+YaEgQDAXEIFGnVCD6IEsWmXB8HwQBRyMMEuXUz6t9bHcsDdLtlC5xGHR9+ylo9Hbl7G1720tY1Agy/bij7xG6Yk9IbhhIzG8JJToP9GkP86dt/P2fwd84pn9MX/MJ9DgYtzYGHpUzFfWQ/zE1n4O4ASu8PAAPx6BICSinLdQPQZvvW2h9CsYTMrAFmwukQJYZPxZublow8yis2tafF0USazVtO1QBKQXFTTpKkfWOssrzGWXe5n/3fsfWe3uftP2rWyLaoiYztRMKnev/xnZv/7kmTpBCLwQ1g5jELkXKlLWjFoX8wg62DmMGuReCGrzMeNc9+T9x52HYgXkI3G/yr947YxnfHfDTSVISZJRRTvIUl75Wk45U0pL4xQoYwQHGnkDRrsjlHNq5JdMkibDa1eqTfB5bH/3Q6l7EI/JsKWTZkkPVZny+ZAhbcWM3EbL/z/UId5XejSNQogT+U7guiBZZ0R4DgoEUk5ak/Q7qF2cWG48jhwPfTWjAdGMXGPH5QqY1FjZ97p/0WM+c88zMs5TK5yp5nj3lx5CNWrcNVfmYWshQ4JC0nEKxuJHDSNR4rFO5avrGr4lQDAAElu3+oEM2+elxYrJM4x/Yr2JHGQSM0zmpXCvFY8zLF/f3eJW9wPv/l5tCeWLZCuW9MtSNGmp1BKg4YdA6kBYEBo4mGgqDICaGiNajxWKdy1f/RVACAAAAt3hfNdJi1N0ZUuMFhb6sZ/rKFjTxCtFbbR1fAnve+8aZtUqt7njYZr1fdrJ9tgyPn7VleYmF5P7v9aDZ3a3ZPnDztekdU23cMzzlIy+oe/t5+x0GBgFSQSEC/wSLj/+5Jk6wADZlFZOYky9lxrC80s42+KlQdtRKBrkVWa7KiUjXCA4F2EwAAVcID0rrDohEWxLBiX1y0RhKK181uFaIS+hkZVe4KPpPhncJO1v59wsuVHus73XVd4oEgvSqIPNZ3VKKaalWZa0N7mmjt7Key5ir7P3TmtpUgfNnGKYptfY00sVP9u6liqUkBFJwWDEKM+72ZcxY+o8he+sJjy3cQovMbVimWXpXd3oOZvxzl1sLiaulpx/8/fte2zucjbNDT257U/a3zPu+ItpjNl5dPFzFmtW3phBDcC4l3t0wWBr//0Z/JoJAICSk5LGRcxaR02jJ0beCIWSPvM/NixIAghnmhny5atpBrlDmpNzlu42Nu3EpCu9v/DIbcYS5Sy+W2vHpGxKbMtNc02rGO5GDikphBCFQSRkeD2s//axAR/zO/Pv//4IiHk1ZQAgkguc6NdKQK78bM4pNqd9qIdMB0YxKcLos0EoEqVQku0qeUvUaNL1OzKxR6MuR7NRR+j8pyFRWihGZ1B7UZjnK7No6uQSIKg+WGz2TOMgGf+ZcOR//uSZPAEAzJAV1HvMuBjSirTMedeS30PYuewy5GPq2xolY26gHf7V0FFMJpgpxNttO1aG2pgQ9mlxyPk6SrpqkBp5dGrLvVdnwmVD/aoX1VQKBEOqZVHjgtxyQNJB5hpd2tVd3EXXesLCpTIiOiLEoPmEZr+td4S4j+/1ml/e/9/5mWILF82jDwCKCgoYQAUm5bPl8Y1ZG+FQSFqw2WRjUQOk/HxXEdY2Ho11xO3ipO87I/NV+abV9pX9yhH+v+ySkI2ii6ePjP9r+ImNpHvPPbw13TQ/xbe9neTxCLyM73+/b/+pSeZ/9vEZs5/MtWzkXCEAkp0iBEAACSZP12kMIT6y+h/XrSCgTGgRkNm7XjMDBqgubhPer4jMo3Sp6cffm1eZKgeXrq/aUlyXz8dS3ETzNb9wtpxVQjajDjlm5h7pZiGiojirSp7va+e5q0jZTa4938e8skKLCbsRYV0LJCTcmt/FkK4Tpod4h4ic1TV+1mmzw9EQiYeRi6uUk0+JrtyxZE38MOJzH536ypdHNetnnIHNVLlYRksz1iC0ZhCK//7kkTqAALhP1o5iCruYoobrSEIX809Z2DmLM3RmSfraMSheSVlZKBCBxIfdSp/9CnI3qqnOv+hyCWGJvdwQggYQSiSiiVRbByUG7mOBgzFylMiQ9CqNtiJtyNjHPdLZuXVbnwyaf8UKZyYd6ycxZURwTu+4HxZA5kc4zTEBsQ5WT00Yd+7NrIQjStsv/0OYQd28iOd/6HIcc4swAAsAoCAbf8MQeophwxM6wwHTFo7zMwS9FCnRrrrm4guop1vubrx4A4PZob5osuoS88ePb/a2om7ekimOqmZLlLoIKRlRFdUVJTEWlFNdM6KefRXIAgRDUVkFD4o7D1FmUeAAfDDLP/oIQAkkFJuNbENpGXc3K9LSv8Lira/9ezf5XtgNNF8tO05XFTGTDmIQ+Td733fn3vttnj15Pbbe/lDLu337DxF+/NIP9Idn9sY+wTtEnfh9jJH46d3bQ+pmITaPbhrB8n4X6GC0aqvwIKTc3QFYr4yMY1fOLcBTwGnQQw6B3LQEoLY/Q+Ys9p0IGuZFVlrZt2P2XI5sUV1ax9vUcvLkVn/+5JE4YAC/Vda0SsTdl3K+20NYm/M6UlpRiyryZIlLSjzGXto4qsgz+L7EtrLNsyQBKGFT+lf/0vm9OO5ETf6j1gGnCm2kkSQpaBPjcJPQKJp4PxLK1QPLDaUIAFiaEFucfI2rhm1Vd/Qg2UdMiuwj/CTX++TPPUsjK1BIAC1AVIknuuQkaWaqtjQhNnYs9QNJYJYkb1jS8Aktu7FBgp5pR6FS6CLiRlGa2Po0YEvRGcys7oJgh772+RG7lOVjOUsjixiOpymOx2YhTGsrohrkZ3OVHb3Q7GKpRY/BtBIKSxP7WKKiINDvkdwWp0PATmikrcbik7KS82xfIgpdR5bIVoGsLeNFMShHTdw8Zz9swsKMVcujd1NUSnHAMpyXqTDDuQyI5wEzDSAh5Sqvv//gDEBhHIMYxtJU7tJ3fp//+4sklUBAAJKchGhGSeKF23ZQ2zhlqYkEBkjJL4g61l2UyxLRiHDGjuVIpIb1lMWwT8ju3nXscAe1+eeaeh5aVcqPj8w5nWroadbZWdp6azm3rnEUZsa4qkfzl5To2YZzXQ0//uSRNuAArY3XDkoKuZVhnu9JGNditkBduMUq5lUq3C0ZAm/vX5/qQu6QCAAASVYQjAdEDGPzhYdxRqL0uqzkbawbijbe2yfQ5TopA4Z6Jq06uEdTyed3rzh8CT0IYOo2adCKiMdHdytQ5R5qxixcvu7WVt7702HxoIjOb6f6PlH8zRFzM5UShwABeBRBrmDKm0wM8lSbMWZMzo5GB9ph6D0fdMJkPQyvKi3qYMELhFTTvpE3M9//fmy+AfE//8vnhRsXuQSeBE9N/57xAEzhTuLW+KitxpT8I46kqRUhYow9OOJ6Xx0cFT/z/x/G9svXFjMfs9f1/rI74CgpOUDcAMgXTb2pvDh7mljvYwfDRc5ycKhmS70muFwobfRIzVnRUcOPVb7mmNqGMoh7iOcSQZJbvFUOcxkBuruIUGIc52spBQgK4MttKpHaOFBsUW3qV/3Mf3qyO0v38x2lGB1ADEIAAhrSMB7Q5PUym0Wxx3J0cF2XSkRdhyyrLI/kmTZakTPni+CGEkTes+tmOKuUSCC3Et10W9hIcBxB2W1SM9yj//7kkTuCGMmVVk57VL2Xkm612UlXg5NWVpHvQ3ZjKurnPWJuzhmxv80GqT4xSGjUDTN+6J0VP/fRyb08fsN9DZEAgAACS3LVMBzCVJvwLvYy3azBJZ17dthtb+ssJ+44q+Urool57Souu/cVuou/eElUi6o/RpbK7qyH3RVf9HeXXkrb/nx0HhV9m///6/VCPrG//7i3//9jUeJAkAIJKch8iiNxPMkZyOiO0w2aZf2CCQ+UXwQJMIHzW8RR3hq78st0pTcZBhit/+9e/hdMkm96s5ts4CHW9Eb8ochhG+rE5g+LF/0OyuLkUV/6HuZB/+kSIR/7briDAMKAJAFJNyxJgez8V6EO51J3JWq2iqjIt2dqtGSR76zE1d/nqinU7UQGhzdvvDI78wkJ9lY7ZkAStK7OjGdECkM73XKhAqRSD26sShSnYjsv/IWjIQJ39SCDWyaVDgAFAgAAVLROTOVKqSqZVA+lY2YbSTKBWD8iSYmTVjZEPMXC2XSJkTLgtYD8ZbqWXUpxFO4tAX4L6NfLJlAcAhcLG88p11CRRxhSiv/+5JE4IAC/k/YUfAq8FrKqxo9CF7LrWFk56yt0XgnrPT1iXp240YNEn0WtUu6jv65rOYfFP+5D3Rf/ML+rIFwCQBABJSkCjBbBIWtqzdRLCxaFducAzmy74pyl6xrmouLf9rtj7vSPjudtn9J8Xnn2euvZpJDuIgQ5msVnu72dxxZ8VoqvjDj0V9a5sg0tP+jVaYn9CkDz15einFZoEdVAAU3LToMCtGSRcD+GRQgglEjOYfGoVCoEJE87KjwPvp/iDIvzvkpKxr/LfIMRXFZlZ6n1IFCx36bIqEQayuvdPIBxR0Hf9qmdHM3+JCaf70dBxT0gHAyCUnJaDoGA23t2dE9+zD4ctHJoirvI5D/6mpZF97nP+7ZeNkCFTef/1r/7OTHdmzt4vX8VEZktVZDRVURYgchCdBkFBX1gckVDRfELpnoSXDVAAAT2ZYTQg9VeM5wcu1l8A2KODqakHblVBSAakRUgaznD/gFoMKnMdB4unT+enB1g3ALSf8+/3Is6L7Ms6bhoQMHXr6LU4qLHRzFRUyxMo6gohuy+wue7f8p//uSROSAAzRP19HwKvBeCssKPWVuitVbbUSordFOHC2okZlyIpINt/UVEx3/IjmKcPkb8YGCAAAACny/R8BK6GsZZSy117NLTlo2jqGIDTAdM2OLSu+beLQrHdxDTOv21LzIBCrl/829pB4ji5I7+J/+REoNNCVX8V+Yfc0S0xP19ixZt0v9r8JZqD0ZP//vn3vh44RxiU95VuxMASpKTkKA8Zki+QxDAemluNpMxjDlyXmMkx3Hzx+RcBXC2gtfIi0+pTyKO0iH/r2UoKpxdpG0XuYWHmodFqrKYgmQXKfV/VRqCh3/+uUwo39EMub+roKIU8RBUXLOQSknaUARJ4zUiTLzzb9Y2XNlcQK7lLchWqvkQUK//9BoE5s1NaVqXU9dasca7oo3IkDXN+j7lx22yXebmqBbd8MqyxU9X/9BsEf/+CBkoGkmKmcgbQAgABJyhcDMu0NlVBmWEJpNPIxhS1ixFaJJFM3eMaXS6A1gVT2U7fqF1Y+fq+sjuz1/fUkLjAzHmZTWNc0sg6WFBJ+ttRKYsRNPX/mMkw8q36HK5//7kkTsBgNTXFabEStwaYoqymVoXgs1PWDntKvRWRfsnPWdM10Gi/KnnHb9/pIsQUgJAQTnxCZ81SxykjU47b5Um6jt0rkQySodAzeKyq+8Xbu6ZFzKTWf5tYk042rqMoc0365hKx6GBQpTu115WnNDBooMkKUqq8jCguLjx5pnKW1RZ2Fro6+g8zCTjP+kXtKe31MOTEJ/BQkkAi17DApOZuR5mcB/nccNblRkfG8vjqeXOC3Lp84VMxKgBcBmPqlxvqY8MERv/h1xQr//cTDYHW7fnYrU9U0SIEOq/9C9Jv8r2rFus7260qBAAAClIsobcUCbykpcWq08t7MoGxeKZaqO2TRhELSZeYH0mgGkHM17PSrjKR3LxX+d04uOb/8aMGDomqK37sIBpT65iVV1GjlFf+y1Zm/6uZs0Z+or1hnCh4qqAAHywkFSo0jKB/1/hgFEVdxd/PU6dAhOVsjK/foY374L4jXxl8qChOednMYjf0brRui+g/6D1bhVpfanv///8JYvi8d/lcqIw9BuHgUFLL1sSkIsEhtOuql1PLr/+5JE6QoDAlfYuY07dGqJ2tdh5V4J+SlfR7SrwWqna12FlXqn/Q7zf+72eYaU/ISZ2VygQWc6gCESpGyleV3LtpbskTIvwPjSUtLB4PmqpsuobEQjh68iEfIg7CCn5SVqaZuNzdUcf6/LWR5NWOn7svfOZ0OMKkClnzZCtnougsyTQSOL2ejvY2NXWk9bVNpJPSpf3malLyXRTb6Kzk96CbqeipqjV0QgBFJ3FCZCw+ViwxAkmB3mE6TERKHhcysSeQxGLWWJxpCGePd/mGyPJf86z+bq+cEH//oqvNCSLY1IC3oay6IQOpg8WqfPJWH+9e9UIkPe3/OV9CH/X3nob+RFf5I6p3QEOCAIBTdhUmkXhWodI2IpUNy8qnlD5Vvy6fqBfauXBwjJ78oXVdJ1wkozCv//+FCqr+noAg8YIFHfRniBDMWc5XsWVYcVztkSjbI96P+6vvUgUin+giQ3jGBhnPwqYCUMAJNu1kMSyWdfiXuPLFqrjog1oNeNR6Oob65qA6YvN9M//Y81Wv/zV8KBOXDK9aVag2uSKM+7XS48//uSRO0AA3pOVBMZUvBvywrDYW1ujCU7XOe9S8F0qWwo9JV7eeba7JM5YbK9f+jKyTL+bNNZ7rUeMbyxr+LjoLHQ9fiAEkEAASk7hpCgMXXmohrNMstoXPFrpLjUoOERo8pgoEJZ86vpoJ3ZuyKtJ5o9+uryhxg1PNIXX8bE57WNdkZFRXZJj7s3o1Sd0b2ntbUkUNUl+Xct8oacP9QiUb6kCBZAAAKTlx0xMzy1RNujcYMi+YhoOGjI6qDpj+MA2BsfnHdFZRqItn/+jm+/3WOKal6kNbjFDHOPIja1VxZHp/xpiKWdm80rXnIRTkfocY/9Ul5Fsc7v9BY0sVgCQQFDpgsPyORVH8QosriwzT7EkC3YkuROC0db8X/CdKKJE9Usz88yQVKzdUToJKIEIH2OY851IxwIgmU4+7E2SryLWa/ouijZ/PtbOwxFJ+9ueMI4zsIMOkIOhgACk5I+nnAREsITQk1XwG0030qgcb03GtAmVj2c/CZu2B55Jmt+/fvHkkSAV9XopyK7CZnSjGIqO2o8cB4wlMcrvU4wp7XJmf/7kkTdAALmTlpRizr0XYs7CjDnbosZdWlGKK3ReCztaJQVvtEaJJVmtPodmEDZUx0sH//7UdAQAQknLSxqSQEpwS0H12p3UODERB8uiDnQKHtX1Nu9V6r//o8pwONTWJFL/OPw4WutPLropx15lDLmdKl7afTaRajMUa2lpZkHIgpYUfgoaukXX+fJEW7SvBMYTlWAVa7LKMpUWRVH2UTQ9kWrX8/85ZKZTqmT/cm9wa63nSKtvG/+fsfNgi1kJzecBiIECh7l3i/F/8n4lLO1Rj+aOfNeQ/c0p8zzTcg7IlPsxg9t90mdEMIj/wswEToAQCSknE5gXFQd7iOHoISh5aGFY3EK+LM53TWUFxffviOCezfZNPktjH3DE3tEjig10IU7Oru4sjGCJ1Q7ori6HYSEEOZTsRbO2Knc9v5tM7kWT2zoHwIAyFY7yZycCw3lwI4LVQGVkBKTctdICRUTUaASfo1pBvjwNDTQlVP7lDE/7tXTSEgbxrb2xJRpRkmEHoimKpVKajCaklzZTMkxOxWeEo8JG1UScEaFaL3Y2Yn/+5JE445C3z/bOM8q5FXJK1cZA17MnT1mZjxr2Y6kbJzFlXrnbjvg2xHYRb2e4STQM60ntd6CG8juBhZEZIMzzypqL6jhfzWIyYh/Ofz//pKWq9jkJgCSpJNIBAzcSRtC/NQYh4aE4kpClXnCQGFvQy+hUCzo6zGuoeIZ8X73ddor28NiDM/37As2CdPO/j0L1ZpJGM53xjTC5z+H7HzsJlwFoYiuXbp5hft3DKUh5b/PVAN4/zUnJgKqgABAAMdEjq8GzoCWWHAQIMdQmaZrrv8ppDH8v8smQWv+EqOVs8fI+wC8TjZ7JAccCDiWYhLjUKJEmYRjjOjRZk5OhPUIKSM5ODJxiRFaLgBQjdnRdGVjzCkMPmzNyuyT0Q0X+Ax/pDiKDPNjypZKDV+AgoENVQPsCxwIABFGRLjp1nKFGb7NfQwysZeQgdQ5h5hYGLgiQ6VLqttBlEkQN4C/82Wz367uOv7v7/2/7f/7CMCaaIISTv7pEuClESVY8huoXhtvT9PI685ro62S8lpRuf9y8LzoarIOyGdrU40YkKodeV8E//uSZOUAA+VbXdDIS3ZkaRtXJKZeTcVreUMYbfkTju5kMYkp+b92typGzvONHIqxESsSqNuVBbdcjYzT09wo8Wfg0H6nhhdubUg49S2QAU3dmIFyA2UQJIscOYEE2ZaINFnLvdF/W190/+k3dGrK5GQ7XajtsmX/KZyUMQ7MqO7uag7wIFi6wZBo0dKwlb19SVaagBJSgUAAC3PpZYsNEA/qNKC3bEorwTp0IYJCsWS3YoRdWOWNXt3NlVI/VWEyhMjJGRu/l2ZqvVZVVlVtT9hT1StGBYRuEYNJCiQULKWHQKPoYLiQDe7twUYo1WxAAUAgAApSlJlKGtYF1F9YHJT6VP02AN8yuecn8+23+7Og3itz6wnVVBkRvnyXmTVbA38NasVdy/GzU7lThlxmC45pcNhsSiMyxzR6h4LawdI3wp1sEtQjADYUgAkpzBqICgc1hapVWPR/aGgc4o3MBOGqHRaocMIJYubnZ1aYl5RL5TWGmJpWjpMWMNKQgOBCWVePFWu5IrUlKRmqV7mp5RDSRx1L3fM1JkM3L9iA0/8l9f/7kmTaAALbSN1oxhrwSeebvRiiXAuM122mIGuBXZ2tKGMNcOb/+zfRC23fBlAXBBAAEpwEjhBSMHQoxCrLJqtSpOrocnNM5Y8FVMSZc8+tzKwz3ybAwnF/aU3/1bhtokUE0hDhgyKC51FUq7A82scbAEolwFdHV4Ld7sePmM+El+Crp/xpAAAoSAQgi7/IWlZYOlnm3GlnngzYOIlDu1KItnqP0ZIZ3lTZll5LLYJxBLrYn5rHNGaeWlRDKEXKrmbH3kKZT3jHopUzin5RzMWHgqCOdLw43BLE8yXUILCxcRKCqjjYKqQd5ZIAsqIkkpycLBILlZZ9lYJhQ4ULMSlsgTFf+A0AeQpUsYtxaEQYH4kXuvcqGYxTJvI7HZldjFUhGe/VWWyZER0OdluWxpFM0xkIoLSrxpnocjlQYxcxRQ3Z8ttMH3sF92W//x0qCCAMAAl3fJVKx0Y7uGp4k0SCvjjT9f71ebKCV+YICwFBYdiszWNi3xQ26jvCHhooROKCArSBGsUVmbRSjayFOHf59REZUc82VjyLarWwzl9cOIT/+5Jk7IADJFba0YgbdljDe1oNKDjMlStrpiRrwY0lbahkFXsdjyIThM4o8EK6CM27UjqWyAAAlNyjCMgAR7a1PUm5Vnorq8n0IbYySAUBxVc9t9TW98uZUk6v2HktN8d2qokQjznmS/lrBGhGp71y6RcvX2rmsYIKwKaDh8VPXG1Ox09ZzXWQAUp/sXc6lsvseIyv4rfcyIezlMipsRDIh8oDiHKmCIsATUEHnnnqlNOqnmy06xbM8xCM0INdSdYO01ilmlxQV2onzVF9pV9UJVY3d/cuRzIzNoTOqEx6kuUiT9HKInxR6EhbS0gYyChBJScvNDy70zCsTEex2iIyB2imA1EbiMHgeSxhIlFJj+aJYTOedUJbTNohIxXplbROmYUmdTKGVZ8zSsyy3NFd8ovF1R2RFVXmFQpTJDRImlZBZnqq5PVpxER6q/UQchrdJwqAAlOcSFwFFhcWuJtdh8B5p5UyfLOfKNRkVi9UiT3atNOj8kUfCGUXKb1azV7eqRZHcvQuV0xBww5ZGJgiQE8Y37L///1//qkMnwWiA3d2//uSZOiAAxdF2dHsGuBTSDtHJQNcjMFZYmeYbcGTKy1olA26hJw4AB/kJSeflVcLI8qy4Ddp5Olwr1iuhcQM6PWnR1Z9tpIFN/+zlGxBxWjQuOHVorS0safSOhzQrQkyPMS3e1hqi3t3ZHV4sxl+K4KpIedWNLSTGdna5ZWh51QQpImjA0XUQ9vUAIAAFTd5o4yvSbx0vTXePh4ef9h2HslA+THvqFzY49yK4buhzkncvWyhsQ56nGOIfNbl/2bP89DdGJqkMuIbRs5V80j36olZUTUiXZs0doWn6kalzXFfevN+hRkSr/+gkN5ZLJKScsvqKjUsQCmihpCVMfxQ5SZlp95RtPyyk+Xrjgohv9cpe0zvWSWvkuqd0s/9wJ1UYI6C0YVIWZuqksWm3US6+sSQ11vxgx2s1hF7JSVUf0/VRInmOP2ORO0LKy9//qKKAENEAglO2hDg8ypMbQtwgJYPKKKqsZPTyFc24WRc6mokEWTPtyFmAIFIzOy7Kh25EclVIRCux1usrVQzosr1d6u11sc/YimchjixwLVgJQgH/P/7kmTnAAKWM9s5hxriYyjrEjGIXAwZOWjnrGvJkyUuaMYNe4yHn+Go49BCALIlUTm1+a/OkAwWAAAuQWdSliWKLEdSodi9LYPVQovAwIRov/kC4q7KMek6KvlI6G1EwpEyuCHsvYhi8TOh2FYZjnYSNPhloNB5Hl2fG8oXUVVAXS1aZ9zQ85vmwVgc8rPPIgsGXQ7B6AAEUkACk3JKBoam2tqsWrKBu4FRRIlViRovNbus8Y0ACOvvvM6sFPyJBO7gA5VI5C9J0ktKU+HsjNBhN2FO+Rna7M4WOYNgoB3HwCcDINh4Y+W++7qJAOoAgSXfwfAaxRPlW8VLC2xrUI+Bs6W37Wfv/5I2LmsSz3pXua4Lfs11WZmkbSSUqlLbf/frVDsNury8SUYTIAxjcz2ZoEBQYwJygWMg+IAbW4j+mgQAAAlScRUFy0FgJ/CXEOJMvpLK0Tzocd6petD16hpJpaT06k8vneAZf/17/zSKcvzT/+3xccSbr+c/C1PIpu3Ty6MSFNDg+5Xd1NmTLUypwyVo7qXsf8f//4HEAC6/50H/+5JE6AADHD9bUSsq5mGKO1k9A1/KpOdvRKBLkVGgLOjzDXAH/QTCKAASnIo0FVoEWmtWeKRxR/71ymHl5g26kCkk1MVaTTTSSRy91cY5kpQ/th8/t0uYU4d9DPyfMqdRI9VqRG5kchhV8ymoMnGz+5up1V8UAw9JH1H8q8hEIGeCYedW+oAAlOVeXkMVJYyAqgymhUtEchvU7/FFmNuskx3Kjz+V4qZvM+fEDk/k88ss/lUqo//52iJE4ihHLcBB8fVaLYYZJKNrEAIpqMtCTmm1O7CDq9o4VN6Nyr/sNFRZ5vZzDORbEwAABAAIqet2ABGWtNda40N/rmNFTkghH1TTBWKdqUQFYFtgck1k4QITOVeGJd6bqWh5UqFdxoSHjmTte57bFO6I806lVkdbC41r0iO7sX3cjoyTvb1loxf0O41tDePELcU01QEgAESetQDuii8pxvZGFsfyOAB10YkreJU91jYhHbNrbQ9bv2Jwdigimdn3INqZ5Se0qw0eKWaZjlVTibqYz6rROl7LHALLKOiQqLuh2GNoZj86Kb/v//uSRO+MAyJR17nvGvRfCCsHYSNcjF1LYGe8q9GIKGvphJV4dP6oIgVWx2zpAGGcEAb4BE1kCg7k9PozZrikxxapZ2unDcKo/0kAqqnZhIMyxMGTG7VovEdhZ+60dRwvd2MLGJGh8LZpnV21ZaKZG8B036+psQUwr7MZXb7Kplf+ko8q/3VvxA5QCApy6EmOi/FaGIEjNHP35sUETwgzZxL+IJx8z77SJFPZSaK0wzYzrlhM+rpGegcHESU6QS0lcgV7lOPIvW2XYyDFn0ph1KFq66fg4q3//zNn//8hIvttayhWRACAACpvkARrUVXlUadIVp6jgN1QK+sU9aW1mR8Nvz+dTHQhVJsSm7N8Umj0xGtXCxn/q41pREBRYXMqOjsiMU7RnfIwkszI+hSEEGL2Wk4zMQrvudSkav2sU3+5BdassP4PrQAAFPshZFhVjeTo2zOVrpshDZq6Hgt1Qx3nOmg2R5f5u1j1K2m7Nqy4a+dOeLdl0ukLt4cNERnhYRdNnTzBJHtrR2KVVVtHkYcpbEfsjHbx7bChislm43Ff+v/7kGTqAgL4S9e57CrwXOq7SSWFX4tdM2DsLGvRjCYrXPeVeKCgi4vxETl12JAAALtmzvNSJXYv7BLFjUNztFiZC8hwdKDbl++fjJ6ttMNvbDNb/jTWbGN4zre7Ner4t837KL0WIRYL1NnS856Go1Zk5pRHc5FWixxkGiXR+xk1vJruUMFzpd/fVv8k3jnQQl9qQQgAEpySikqSKijQMd9uJu4/GsCesPb6lBo8D8st6of7Y58CSmtrZMvZLx6/4fmIUKRt2kpGo1GOlKRbZmWpmKZ/idbr4/7FZJr+zX/k42b4/qvj///FCha18l8gWDJUaTZSSadtmBCgipGTO64I8o6qof4yhg+nqGGXX0YY39dy8LP9ulmQgIR3qxJCsxw/VkE5S6EQPKyUSrEHiB0M6tQpiUKVhUmiAiHeV6uY6P/4k7lmi8+guFtqVQQAABFQYAKTtOq5cKi7gzkjlnFArFsuFoJoTwMNWSgQFYFLR3F3F3SOtoyDLjEG+oFMacc6+jvahgUUTERVlZqIRtlDjiIuLiHKJqbWHxRDv/M56//7kkTrgAMcTNaZ7yrwZMnao2XnXguxM1znrQvRciXu9JQVfkomja8nnf/4eInf419IAIMAABKcXJor1Wky/nm3x2d7PCQyCy1olX8DEWMCEG1WFa79ZT8TceEb1a4xiHX2hSZm+vhW3UG71Uwl1dkUOrbks6CGqhGU2gyUV1Vk1d/5Pr+jGW3/Vwhu9b6C5/KQZV3HBUYpotSUM1YyLGbDFtTyGO7mX5GkZR4+eTq1TPFHJIrR61iMprbfxcPY+X02LZiyzj6oBwpd/S9DPGZlSJ9HpvjuVqrrlihc0acRUOnMW6VtvHwVx/v/mf///7r8X/5Bz1gAX5rQk3Jd+YMwEkmTBRWy99UlpL1JPXA8Pv+rEfwxbnqrKUVdC+gqYYIuEx4iJ512jBjo15jCQsHQEUY92iYyhRok6sit+M1vWsw0VwvQ5mpxIOeVo6wGBGACSnYugMhpKlHLuBCmWICYNFM7VWNo2BrTx+UfVb+eSZVa3vEsGb5xvN9bzAi21/zjsbitvhvIZVASEra3aJvbG4v65oSnDvqjf+0NjXX9EEf/+5Jk6QYDDVFWuw8q9Fzpito94l4NKUVWbD0LwVygLehllXLt3/6x+TBChfT8WHHM0EgwAAApwTQAk4UZcKafOar8uU6yKRrKJWshLDe/7RYcN/xOndq47L12Zqp+HlFv4QSKvZHUizyPmGk5EilW7+JEhBCOAoEO8hq/0pDVCdfQr/uiQ/4peQJv//wQlxMiEFQCQi3JCtatMVho09Nmo39ZdRm+tLXKGFalbSQaZ1SrDX2v7VzFo1Lt3W1adq2Rd30EFM1A6z7GTonzVJbupSnTZdzybj8O1J1b0kE3T61OiXD59LpkQKXmho7+t302ZlNrfMVDnYqSCACUnR0E/gvKDbjH+XqkSsCYGCx4prHx2Uo6GEjnZcny6bLssgH6arcySTNt1AyCcB+4XIq5aLLRWpqs8JCzb9IgtBPD4m5ntI/dYzO9L3Zf9HkP+KXgaBTqd2xS4RUWdAgCignLARooUFYVLzNggHgJvi3m6lygTCYfZSB0IUPMuWkK9sY0muAMq6MdyoKsEhwo7tKYj4kGHY6qyorDFV1nFiHKaisg//uSROiAgw5R17nvGvRdSjrnYSNezUFHa0Y9q/F5pmtdho17a///6iD+JB4E7l/u86Ia7E34tDeXFGbEAgEmDIYiw+1DnrWmZBcZixqgDjjX7MRWrLGtX4qn//JNFvzHfva5Eejw0m4WqWRbqbExS8UzgsWjUXvO9pPU+f8SF5bf7PP8or4QJBZ6P9PzH8gAASs5IS1XlBau2mRCA4gpKSR12Iq/zEaR2lP27MJkUGBWYsWmiL/WnghVJhHM7L+SexHLV+PN7r7VplusMbmJhrplgwWdroapJcVGFxypp48NGMOvU2r0PqxUbbexif6un6Fv/ar2yhJ53lJDHH1ABIBScomCAcAYyqZt5W92czBJiaDKbcvXFy1Vy1QuO3CDWtviqlilzEx7NnGip1KLHILDmFGiIULi6EVyojm2pKrKwYHmkIMUnsIkNWr0F0O5x3J6ib8a1Xi7XaNOa52WBIAAUnJyRL7Smpk12xsmkAcqYevHSQ1kFDwFS//NjdjW7R13xWxu/svIePkDsJ52I/cnRyKl1VZEFDMRKiTEF5XkqP/7kkTjgALwUdtRKCr8VcpbSj0DX831T1RsYOvBgqbsHYWVeiMjvVykQkiMdJTW0FFduhSLIzebQ2MLvQ0tw0KAAgpOiQIEaczjlkgeeaSXYEV2+c/U9ztRY7f/wdvr/MoAqbFmPTX8LdrhGm5McyuBFM7AwS3VFRZYNaIRWSzlZmzMLdTTUflzscn8pFCpkFmD5MGHnfEASIMgtty3iyclqbl3I0qbSClnR3xhFVZ9wls9y6+vstisZkmR2CqyI7pUyfJVRkd8lI14dl5ZEMnMYyJWsmToLFoZE4GRFBgSE0FgwMDAMjYGBXhMELHn+xsDslSSUSncTCDkKaD4xoZ+jxzj/h0Cd/8aJ3p7cXq5nmEKSnSZ+o0V5OartGqXk08KyyVfXp1E1vv6ereay208w9f2aynEnSXEw9PTWrKylKx1D1IdCyiAyiySnK2jLqzshcFwBAACSE7RcbPB+R+aZVJPckIaIJRM4gTYLwaXTwMSLhgbiCvU1G/7t9wJQQe3p2f+JNR8cQp0VdGmTdAgHXk+/+MX5BS+tqIKH/per+f/+5JE4IAC805Yuesq9Ffp2wc8wl7LOOVxRJhrmY+sbaiEIb6TknyspGRbKaZykIRWQpzCwOQASU5DgZFeF5GJ4z0IKAaUtTUUXOEkCavQTpKSWIRnz18Eqj3+4v0Ewo5FTVVcRjz0d/7fOr1KpTj3ZlW5Q+zXe6EZDTIjEGkRf6MQouiMKKLpnXLXCP//xRAACAAFOzFMDQahsWqG+SG62JG6n88iHNAVCGZyaOvPu+H0snkfj0foaWNp/puRlVPMCIc8oWPhuP/HY38eP2CiVc1/rTSiVcOTdbxcdHKzf9vihtn0MaSgozUweLtRXuWd/BoAAkTVyxp6BH5fSS25R09ywPl26Vrpqdu1Y67pC01/+mELZXnlevXUv76WXvpt7t/fKiqriZS0vV9UaeQlj7PlVgsiolz31/EU+pbOQ4o3ESkRevIOdWYaPEu04iv52/d1AAIKUXxNDIGY8L+qkMkhKZ4Wqkne9eVb0cZJZngISfcTeLz+TzqlVNDx+MqaSfyyyvXv/6xlueSBCa94vl5ubi2ehIn+kfdTfTdrVf73//uSROWEAutdWTkoK3RbSasXJQVezG0JYaY9C4GBpisNh5V5UzMV+k60RSX6pXv/0/lvcT3eazgn6AACHPoLMgC0CuIs81RwLtutAgBnNXvY88Ccbms31ZScZerN6lXd9fPTLmblJzMe+dhQX9rozMJOjK0JCiI0/P3ZkGiQkxniTnPYeN7PQqOZalUhylZNZv6jx4mYanq66uLPYQBDoAhFuS/qUO6rk6FhIhEix1x5lvEOIo3ZvXjit+m5bRHn79TXi9ncTqSxv1Kty+M+ImYgDDeriYSVl7pt6SB/8GbTNz9anJME7Ryk19vx7eo7H8jqvg3sJol0ACEsESk5LKZQ/1S7o33ifGj2Y64lpgijzFNjJVit3/8fbeuBrF/NK0CJxFK1RLwa20bP3bVtFOlyGu64i9ai7vt6qf4KHqgzji6MotS2LOAwbKDFmj6H0AJTqsMOnCAANkACY5J4Tsqi1x6LWKtL12SNSpUMjIDAfzxSWHDyRkzmD5ItUDLo15U6tSF24vbQw4UmGqD4UHvqaeBIaGNakuQIp5CRUiL7If/7kkTmAAMgSNeZ70L0Y4qa02GFXgt1L3FErQvRex9tKPShcocOqSfVaGuaxR1Meh+dI/3Jzf7f89PWrSfIuAA1inj0CygtVchxelevK2HZP0s27oh9hpK6z3VMr1du9uv8XXG/lDfn6w3d3nOPkSLdRoKLUKixxCDSqu5coYd7UJkvySoovdCMeQ/eJynYdjCiyGyP39x36eGs/QBBIACKTky7DkssuFns9HFQUfwc2x7GBU17jBcwGp7gTzktcwbChrmgV7uPNrBs3k/cxFc2N2z4iUdd4K/pQkEd7j+oul/3i7PH3xExH/N/VD1FkvJ9vjbpPShBabj9LSL/7p3WbT//r8p6wBlsISakuE8Ah+eRTHOlo+qNJWiyThUAx56Aul/+ree6ar/ov+ehGVdEdWfrL+NuXjcRyhWWlojh2n/x9ZJRwXKinHGkzCTR9GucRYfPJvNgMQWBiCnWfeXC7xV1VQ96AQScl3uG4jS1bUAKox70hOO96zM0IdxI+3seLdu6X/dDO2pvsUpsEULlKrEZw/tVIkYPFPWYOkOrPsb/+5JE5AADJVtb0Yc7dF3JOuI95V6NXWtrR60N0XSfrajEnXKwumyNZj9a0zlSkj+RqTswdHWmGd20Z/4irf/4AECRFskYBSTkAHhyZlC816NEkRs5lReINRAKEVrmLH3eoz8v+USKi/5x27iBvzI227Xttsu7c8bbTme2b73+Vtsll63dfZ3+1rcuk8rIbsuG+F3H7VpZkCo2GNEgLoyhBBJSlFgkNBwQMYehATPRAvi48WFv38aNCElLGBulgw2b7viJ+efp4Lq/Qtp7bPZpGT4pUXrq6/ZzqDMnOVG6L7HRD02eVf/cxlKiFfurFRCEQylM6kBOQKkFJJvCCV6icMQXC9oEvArxasmoMSOFIv8eap2cUNQtwbGZ4dtRf65mVToIGQ1kK7yXdL6jX3tKzIzksrUCNF3dLqnIjr/v5TJVKiwuLf3NZDOzmF0EWZGAlJO7B9xabdD04thhJJSFbqF83s3/hh9jNQzKDyCF9thqnSYhPYbktS37a4HR/SMfc57lz8xJ/yg7zP/tkOnMjO1eU3IQnkiBXDNNEDI+td0d//uSRN2AAupJXtEmKvZYqRtXJQZei1lzd0GgTfFcqi1c8xV60VzRUEgxaE7uj0IF1/q22I5MHFUCIISbtEIjETwT7HSFlo5qj6zuFFRouOkm3GD4gZAvLMoAU3ovbufhuZnVTp+COrk9JqdFiAnHvbRdRakmV650oW73Vpi7Y+IqPv+a6WlpGZXuk/uBzslFl4dAK0kB0m///8Ajh+hUWAABBJU4fH3opvrtInI/kvbupQtU1QzjKCMdBQXrqiVG2ql9f9oQnXUX6g2qjJVX92a+UG54Q2jVg1KqMVS1EEKw+U5KquxXOyv//VjlMQxZCMVjcrs3hSJmy4KiKSSCSJKcoZJ3pLJn5uLYW/VnNzTBlPvO37j7+WHOLiwBsborxERELs1zNK6fNzHbVcp/YgjuPymfkiv9yR/imNPPNdbBLSEsvBnY8Bf/6rcDFP/xi/lIg1OOEPEABJJu62ExajXx1tkGDnc/IlwxZwQWbIqiGJQVtgNF8yEQE4i2lQY4DGwYACG1ZbFRhzXPdVW9Cx5AmYAAoFIUFDiGMFjhQ0oWd//7kkTogAM1W9u5KRt2ZimLJyUIXsuNY3NEoE35cxgu9JMhN8zXPilv+UAZkwoCAIAEmHDFDmfI9+7y55jVFQbebn0/0kDkCDjsMMGMrMKI3/oe7wYiqEiXTqeDJC+12ThB/3KreXbmZ03jt4bRLnxApp0OwgPclGLb6V/v8VzzCSHJ6+cJQAAApNyWxlyBOamQTuPZBGsv65vS/Y2IBeaea1c9JsXt6R714wJBg5vz4LETYEC9maPkrMzN+oYEal8ZUD1hKgxYByCgiqZuPJ75ulkbqZv/VRUVG2t4p3y4ld//lQEgfOGo02m23Gk7nEqQT1OZTVgAEs8TM08sD4wBYVi+2hppjraoROblWVL/wqPxxSsbYWk7hgwZjMKVIp/9SUKxwHSKtuU70nOqxrGclVjJpL5GZTU+n0SYTQ3JUp8USDgwSt4Kw1UZQAySk05oJEYvGyqICrrXHPUxYqKzISj55GoN+RlcCZyHghft69ZRJ/Hywr1NsENfEFBdWjty7KFRam0djzHfuluWIheFXumpIea+Gpda/+6/5wsNHjr/+5JE5IACqC9cOYgSZFdHmzc9I1xMRMNzRLBpmYwpsHRkDX5in//70T/3e+H6dCkoIiISaSaTbgoUjib5oE6a+qdnOkJbALHbPN+XsTRpiNutRNvpw9zHn759Z/+dvd+nnjN+Nc/tpp6BePp+MQrWyNOJnE0k83X2b9emrcqa/uO1VX7PmP/mb//d3Apg9qO6wqcAENu9eKNlgqsuiVxKwrYKIYRyDzcoNX+Gt1drP9b3G9oN3OW6sXEC+m5hibhquG8zko6//Ms+Jtaxv7gmfRnUJn+QDK2hTsWLFuISKVlTqrV9I/Q8E+h7//4iHa6Uf/O/1FJEABcUeAEwhqcqtWpBQzE+6yhoGgABmiNbEuUNOScSG9leenRUQrIZsl+qZFvz1FUzS0zNPcItojVfn/MS3mIJJLc6OLGqnVCOv9NiOv/+7fVxahplGj8hLEdSWAKUl3WQMzpQRybbxULpPNtSWJYiwUiOjp3SmdlCAP9/xRmdgM/5YfC7N8rNkZjnH+6WJY6EOUKkhiBhSml+it6nH4sDA/VAMzOvs34Gh1eU//uSROqAAx1dX1BoQ35iabvdJWZfzHljZGe8rcFgqGuJhhV6iP+SxPwG8ioTIAglJyTNLQxIJYK9tYvDABkqec9jU2zSDrO1th7736/pP9XRnPV+5bw+6sutCd6WfV//kLc/SuMmraaR1JKKyY6mBqDY+/0rdKb5T49fTS//mjZSVCL+jh4AAlTXa4JojU8tFMp08+bWYG8isFNGVOZlo8iVHUoz2ixEHEaGoPZBHktY5GdRDRUUSaCtt8/s6FS1lIqFCJQsJL8YO/GJHERG6Gz7q2Z74iP4ROP9WKyF/e/GhFBJW3R7+tEHciAQAApJyneQoQlbJq9yvasOzAwjZzVn/Q56eJTPoV1nds9ceDA3mZSW+ppt6+7XXlLv/2tzLMjskOltaVByf1qbcV/12EA8dObNzX33NPc13P91xSfzF8/F9cf/jAXPMS1FjOoAAkASipJbDDM2yNqY5CBOTRcagyTX8DctV3bdPbO70vttad+kab0k8fNyG7/8TfUokLFuGoSBvRVf8RMR94yKSftRtUK7q3Uk2h//BjfjGG1fzf/7kkTogALXWN1RKBN2WimbajFoXoytWWJntK3BjqWsHYehekdxf+9DTkOrKzp4jLKHyCzkNAsiCCUnLrCWAxdEkqxR84UkEBxGa1Vhh3GqtN1M01YgBr+OerhbEDq+6utRxDfFXS/UJH/I0y+/5HLIw4cPUp6CV756ku3t/VDNeaUbd8xfHxfPF6X5bFE0OyolXjHaDIAALd8lhaDpVF6BAHpghjYCaEiLxodxclkJjOnVIKc1N3Lw+C//HrEllYS30+2i+oY7oVgoTZ/Mg69boxTIiGchS/2qQd4eFOogL/+3lcjai3/av986PjgHlAklOcADSKqnzTWKxDK5SFDhXDAR/FDWUyRgDg9Y2AaHDCDtNZ7vQ5FdqkagfMKMxWUBhz3qpRT6sWIOqGVBEYf985K3HSLAokZ2//ykEOk5GGala0oWKBsAIAALf7DpRoA0fCIJBB8vDMfCugLC87C+zUgcIIvo0/a/z3YQhGLc7hvtRCcC60MWZM0zrW/p6k8a+TJQu9/POJ/W1Xeo4PrtvtRLNyDYoHS///Rh47KjWe//+5JE6IgDJ0jbUS9C9GBJy2oxCF6K9WViZjStwWknLhxkFX4z1mv1elS8v9AwAAAVdygHATpDClLw4mK2sR/MYEIx08wyydAdgmGg0TLn7pykU0T0zT4WcemoYlmGFv/2ciPMK3oY/GkY5dbCj78pmUggVyrF3XtrUqNek5HDVXb1J9GMg7jYgQO1p2rQsOKAAAKblSWF1giEIoh56wLkMH+jdVrYpmcAgIaWN4dD2QhSVarOnkJJweD3+8jdbPTUcsLX5jMb1XiKhxbkPb70cEDvlKeBnQz/4/nM4jYzkM6+k/BEY1x3LxIAkAAlOQsjCQ5DkrRac11HRSPCMv4Vy+ttGWW7pnCYy1Nncpf6lciPz1n7e19rp1vTOnK7opzrOY4NUHQ2cOGNbnOc7+zcvc8bEDnf57WZmzrnQhHGf9V+jN5g4XUeqRnlFQuSABCTkQg5P3iQHrzaOeLgECn7pvLZqB2ALXKa2x7mMfZk9rmP7MTKSAIUdv/v0b4l8813OJuLF+URRS+VFcBx5RYSIrslf0qIPRSiZwKH3V25s6Nx//uSROwAAxdYWLmMO3BiyYr3PSVeC1FNaOSsS9GPpawc9h16ItHnHLQwt9TcSd8dFYt1y4ABCmxVCSoctn4Q1VwlS0IA7yBJHVm1/FipJ4fsx/sunPPpEvDj7SKp+cRtW3jMSiwrtf9iJpMXnRkHHIgkS3p/kyBDMpDJRafmU9byvMGQhn51M99C1COB8lfVvxUlKwAFJy2hyY0gnBC+hlgBF4VmRhWWoFKSj20y0SIVDTIlqlxFWQ2n96w7JHf/N0LoOAWGkV/9Tf/zF2kOU4rtXTf8bqiLZBg0VHhNc1X//Ef8eVFUy8aon+OzyQAFTmaYSRAJUEpJS5IEFgssvI83ThIEVbkiPPOPy46Rj7Tl8Uy9rTqVPWiHe6DyN/odnuczVVBhJ0ElOObq5TSItGQ5AtWclEa7f1VWYXOrjTjVdn5tF9zHUpxFjs7Vv1gqD9VVKAKbutAihGj5pnRzHuPHqcpduQ4YC1vThrCCrYaGxZLDzKumHU3Eev9aiPRY49/JMCZour+KSv677mYhRpl3///1xX4RjsUFiYRrr+b6iP/7kkTpAAMhWFmZiyt0Xskq8z3iXgwdRWrkoQvRdaWtKJWVev3OOGOGWqm+V9asl6mzy6oDwCAAJBTctgAjEWjbVkbUapwCebQUtTV1ddfX+Ftz3Phz5Nq+NNrouvr/SsXLgNZQoNXk3jizF+e8BkocYWVVWx+HlC50oWEVA7BBDDRlJ0InPJDNzfDUfEiHFcW4oOAABbvQg/GxkjD67kK0xG6/O0YXrSxWKZq4DyrHy9P3r6aZ5IYJw/q43XX6sPoe/Hh3f/M6LYm3MpRAQExGQ3ztsi2yGCg+wJHCgeFCf3EnRoCuYccSF//o/ckYcHGfxdo4LB0CAAKScoeFUBc4axC2jkKw24+eRLiVB07lFTFVKs0PorY8foIstV7JpFX64iVsTz6Y4cNGDhosAwZ/jY07hNaaZdB9ChnE81/HzjuLlWYqkqK//+Vu/qDwWLEvrLahhhUAgAAAVLQCBChQk6IOkSNaZ0+iQ4MXBtOJxCQHMjmwR7Ucg7/pu/HiYORYBMeK/ul9aM1epMUJKzHXr+D+ue8511ocYOJNN5A5mYP/+5JE5wADClTbuStC9l5JizoxY16McSdeZjyrwX0krNyYIXpCoLIYv7dZ0Ah+RLyAQSnALT7sPrRuUDEdDGZEtIEYRKKblHiVhP9uYY9JGt/+3efu1e8/jIpPLyG//v/X/atp2yrS2sid16jcyau7YS8vJELRqD1QibhwGOAP9kP/9O/P8pgEAAlN2pOBEWeH3o35AcBCHGjh204wUAUHVX/7ULmd7140cNFBQXx/2iU0LcV/OwSotP/LOT/3N4oBighRGE5/v18qhRMlYz5JCLIv1/RCtooGhIVcnYb/Lb90cEVd3sAADAPQ2gxV4tQYcxhw3DisDLXiSomd7M+Tc79Mg40TQ9d2zjt28N76T9HvvOvdeLUk6HtP/lUnCaeZgoIKAIRC2JbZ6p0urBeLEexkf6KzMraxY5hccqM38hLoqiWcQz0iJAqBupwgo5doECsTTLlUlhLQQlSWY6imfhAEoMGDGGf+JSle3Htjflv/4Wt3Wal1FndRcKgOKVrF/3/4+P7F3tlh5u+LOaESqpMgYRljz+HeIiEuqghE0DEI//uSROSAAqsyWdEpQuJYZ9uHGQZdy/1jaOSgbdmLJKrI95V7ma5Nmz8yq136cJwrGRFTmevA6/RQJJTowxffPIpCWEyoWDTYoXZWQElEk6OlWxIspKmD2u/HzH/ed/Y8qWY4kAgqQ/Kn/kXzsBkIqu7mfM/kQvjCRDKZhTqqdYnrStELOsDcUHSn2SXfn4eWqABBJAElJxZYdKlpi3V540F73kxZRc15odgwLR2sM3RwZmI2R88+WXJYNpbf6FHknM2plXgyAjm9HYjbe6ZBMfGz1bUpSlefUtmZbf1ZdLmERVuL2s3wX9jfaZVLCWWgACQIBJTtBAQCMOBCEB6mOG40WHDVW4gMCeTYaK0upi92v5vsQJ/5jt+tUO5B4kHCmSvp2/OdhEVOhOUvK2+qCpzOVlSeUpSuiqUrYHFXQOC86Kw5sq14dMHTIqoAIIBSm+FcfTCqCuVLY3VonR6paqDFl2LslMGRrzE2Z+22qVr9fabLpWpVcOxvaZqyOVCu7PRQiSxAGEF26rOuims6FUKR//9kXF2dju5W7y3djKzgjv/7kkTrAANJWF1RiEN2W6lbqiUDX8vZJ2tErKvZbydtaDQVe4lU5OWvmN3///2faMAJABKbkAZhgUGQPLROae8iDKZWTOslRZNJcaH2/SYzX2t9RsWxh564/m8fzM7U9w3wn2PsXNX7/mn9P7TRFC7Gbd///s3NLc2bTm6s+mi3K7UpMG5JQbStq///8kXHyBgAlOXUKhpgijKO+2jKYZaCRoyaaT1jIM3N3p3pzqq3RWyjNlF9Ebl9W+faaa+/WXLmf9treamEeGhRHtWHDVifh7+Zbd0WIIFAyXvfHtfF8X40l4ccUUM//m/h3A2k4FhFUONbCSSm7GCkLHSz917NsEsEAfkqqOPH0RSjon4qzHJgt1s+bkZZpOdrPX/CtNXxHvYwH2/+eI//n3OUkkXHtf37/xx3MWfcXFVdVPHC+01+zyUKlC7nqHQAqkAM8aLt2gACE3F5uRCOE9Rzk9R03TCDo4sQlk15YXzwErGUiUF0Xa8ilNCmpLGfLwFAGR61+patXnC8VgMF7t73M9OkooPxeLXIyyzje03tEVBMNxH/+5JE6gSDEklZOewS8l+pGwcxaF7MmTFo5jUL2XemrJzEIXuEYmY5v7qcueyVNnIxrr//KHsTJnk5c11oSAygSSXaMDwEFQyK6ITThSsZqPpymvM3jPCTM52WrydXfUf13J3bfAegis37zd7KepUqKVZAoSEg6zvs8i/ZoiLwWhmZ/+nlYqAxsYqfyos850IDwiMDmSjuVEICLl/LxchjFY2PGqM1QAQUtTt0zJWQ2AQJu/hNCiIUCNPc319yLEgWBcd+V3Y5WOU26r6OCjzH+qO/uc1B0008eRnVqTLnJXxspw6ah3/2XxuPD4Ddy6c+bMjDZJAhEhAlONWCkql9ujS5zao1vutyMPk7tPjUIlndJ6NTbflMw1Fn/ozlWK9rd3OPZ/XN+R4wUUPgMHxFWIZFQjaq24xw8ICyHOdf9EK6ZCjBURXOZnrKAmPEFWKBBCITlupttvTzhQQy14B0fQr3p7M5T3+m/reoTzY0N1Vtd515iChv/////8dsIowYItX/qvdzetR04fFMHqv2sfcc8U1jpB8WWhUsuY+P/+rv//uSROaEA0Zb2BntO3RaCWsnJYVei5UjZOYk68FoJa3owxV+m0u5pH6//6m/+Vq5FaZLJHuZoEQUgQUm7YC3hTFa3i4pe9ICsQxeRyjRwujqAKGnz7F9tHQlKWGee3gRju+4iI6pv6ku3kUFT1iPj56v+OtcaYDjMPrq16+ImJtX4Rx5tVfX/9Q/PFk1NGlngAQp9N4VIhqRFViAm7boFjL/1jt+c2NC3liYulFcHhqFWxyqjMU3/7cwaTX+k3/1f1FIuwYkx7/jZEu+e+ISpF5sozv/qoiFtIQKUQ54OCjJf//8f+0cRUaaV//+9Xz/xA0DxAaCCUpRDwLhKp4s5TFg9hESLYzFRs210VTurx5Cu1DUuluGM/9zmd890ZbOsMoRVL9WmHO2jHsp2YOrVPd61dGZiSDxEbnkid/9Pse8w4mIgVO/BZIAAAuZn0ZgFrdK1+D6V1KCUwKEFu0zCwysU6YmnQgAZEu5Xh3zLNLLOr3003nfyP/I7Vz0fzPPJNv//23/8o5jCwMJg4KHlMv//Aw+UosESM/1aZF2FiFcOv/7kkTogAMsWlxRK0N2YYl7KjEIXot5Y3NGIQ3ZVKXs3IQdei4CsdX/mdW/GHN//9le3Oo8PbRoAQAIAElyFIr6vCUWjeKKhAdGbM0vHkr7yTPXyomvLrOV+SZVPn0X11B1nOdViP5sf9td3dNSy2InhgLhv6a/WeaGGY88uY9X9H7GmHkCxVyYEHRv/+x55p5xpMXBMP/AUPic4HAVRTIBABMS6ukI/pESyNGjd9irthf2oNC5KyyyZ/ufHGMh3Z/KMWxWKFJfyOnRNvKAITACb99OnVAIdBURFRAEb/oy1IAYIQgMwASv//o7RBkI2i//cW0GAsIKRAUYJ5JJSkoeQsrsiU0HhwmfRPRvUfhg91xhcAcofBbb3Z2ZrW898XXIdadq/Rb7mWt7qV7SFPIb/7i6/+O0OPkykt1v//4m6mygfGSDtmjr8loCTTqD3/kgcaEKEAGAA3cFxiQaiDHqEV/YShRd7W4OIdeu3iHlpfESnti+6GwwyTvFf533rZUKwy1zbO9a//3qu/0RimBxAaHDkX+v32cg8UZhg2//6mH/+5JE64ADZVpWmw8rcGUpevox516LwVVvRKSr+WcgLJyWIXLQUgiHg7Wv/9SSqrKRE//dHQVH5wiWyko0kU3NKtJTgPZxDsSWEauSqzlFcgNIE67oWZjmVTs2/5qP3SKiRzEP6zPZK87kHqCnQpkVGr5zreijzhIKLtlx/4Mh6Q8Id7vwAPgb/oAInAEWQvX/HACACLm8cJOT6N8eKreH31O/exZpHsrW7au64ScCK+dUrGtqTU8J1/3X/lstEpCVlucPc5+pmUpQ+Hx+UirTUqr/QoqqOepBqv610GTSYnIBaHElLHFwIKQ+fE/lHT4gKOcyrKBgBAJadSBkdt6F+PcmiQ1BlUxVIsJvRrxhFnZlJJI7nE0EEISQl1dVb/40YKjR//2n8wnzwOt8W/Gi+KCg0UFBg4Bg4YOxowyX6tTEljELvit5e3sgc8zcspm72hiIWPIp3iqMfEMXEovMCOgpKXW8VLjBQxIAAEqRIwAKjRh6+kvUYaH7UrT+ZGHAL7d3GQlq5i2Ec3oJV28m4TuOW6jO5sJxtTL2txmOtxrf//uSROWAAwhXWDmPK3JZx9vtDGVdzHz/Xse9q4HUsW1ckqG6/tM3DEvt71ou2PFlEC70l0wsPGPhKYXHJMkwPKoTWNpJZ7v76UQUzGGACXJJLA59VdVBIi4pYuYT0V9an358vf3zFCpf//z5wqRsxxaf/FmflOgjX18uUNuKSkjpdaCh27cwoNhjB6OlWNj+JR7X+dzX/wBwkSZBIELLkurQfGR80BiwRAAh6o8IzCB2AAQK2S3CYcquPeZKKgkbZfXabe5uJSo4QoBnkCSQGONFBOd+hqv8zFXfGwDYbSgecYG488n7n60/9aDSqMRBIAIUvGGCq0OqgddvG7G88eGI/+77gqnlbueG1nf/+eZ+ZocqKM9fjqZwjhvoUMufkuf92QplxfMXm8TPlIrmvl05xPLosSAX7cm9VQEgAABAUupKIe7eJl+2tNH0MWUc4ytWtr0jFJYpjXsXowxWCl69V9qY73PKNKatKYFY0YxLLGNEWUKBs1R9K0YymZdImU3pBSmiKuUR0zRAbMDNTYts1K9JC3KHdj4xhzf/L1C7EP/7kGTaggLgMNqZiEpgTkhLnSBjXEqIgWtHjQlJP6butJQNfAAAFy8jA4YoSNtNzsLKczbxcYj3v+VKU1vHtCxm18bxqJ8Z+a9WRMva1u7xttVV4n1LwzijvVV49NmfPu/5sZ6fwhm1b5mZMz6go8+Dcz1PT9Vr+cnfeMuw1pff7r4yopInnhkbaR2XqVEboRH0dGzTTSZ8aEoynVjjxqQ4sFavtkLo1MRKVaWneSUDJ1s0RT0ZlPVMkV0BBAzcN6naNWLbicKrHUpuTWvlxs9DQWDzJZac3OhGP8ESK9TGA1zzAD5u4q+3roEggEAAp3RJRKYbBpHiGFaIK3QtFxzMGARzbotLWFiJmxq9jBQwUEQ+bL9om+rD+c7pVd9CNuzLWrq5DHZJpFKR9UsYSsLqFRb06zJX86lhJ4aA0zUqAAAL1PgMQ5xX1Yhbs/LRYBuBGkUhE8d85UkjSSifl1jOXtd7mTEe6azPJEdftV+hh1vmyBLjFMXtmFjVb2R2jw9QQBxr5zmO053tdndSdFMRtEuioyMi1WYQTlf6oYrP9//7kmTxgAMvTlnR7BrwZekrIzHmXkwNI3UkoGv5VB8s6JQVcDyYhRdndOhyvTz0KGt2hNgGAIAAE7vIrFCFKaNOt+rYWYfmfA24kAcPbiI2mZR6j1v4JQHIA4yuOqm54n5Sq4QShwqd/pMI5OjxdXxdpZNy9w3aWkN1NPEDzEtRyRzLoSYHtCrz+scQSQ7UjVVgYIJKTm5UB3JxJq9VzohmpFhK164vqy6yqoSARNj5rCR5sw9pQbuvK/3Rh+aaS5O5bX756mKKiDhQcIkIZnZZmMqHUjmUxDgIY5kQt3O5yMcpUubZlZlO5jo6OzG/Oh3WUqs7J9+kjOMPSBBAJIJTlrxW1B4+ZjTU1V1V1P/ep6EwKR82Heyz+29hfSZ/9xHwVCCGZa6jv+vrnVFeQ5NZ3W7uLa2lGlaSWVRANhnIT6S4aoRoWm9C7YIQbCg4MABvUrzw71UAUAgECkpTYCTFKzqtR3bk8yyTm3aKkZO7LUqOIeCBgkYmXZRw2Zc661FEjMIMCzEZWfUUal/X5TECqFDoEQhN3Zjo+KMFKGgxTFb/+5Jk74gDhVbXme9Tcl7oiyoxCFwNJV1k56ytyWwfbKi2IXBmY60eVyManmFnb//+oZTPr/5UK6lKoQBImFqJJBEbcDCr4Qq1Rp+/qIdZHoHYl/bBOS6V8AAifa3dV/Q8FRwuvq7sxiNoexrOpqspReze/0MQwXIrmjtNHT/0QlOv/ro1VWhFSJAADfTYkBQ81iTB3jgZ0JdJqkvPJJqmGsxIm29/5zrHhebE8eFRyq1NsP5xVph7juNsD+R9/r2xJX15Tsc4qJqVDKYbRV0o+x1UdFVICKZ4uLSESmmVRf+9fdPkkGh788ZQfvVxDUi0oWg0QUSopnSaxoixVm4THq4kDiYW4k2eC1o5haMGvLKz0dFQX9O9D0fmGkJIRAFQ3UmQ1SG6Jf/NMUoPCYnm0/rXWchUatY85kP+5M3z5FTxdIaVfL0Yk0IAAAq6mQXBXXGaW6bZ2lRacfXAaw2GHZJ21GrqrnCP8Tc/Yj6eFmsKeNtiYKbo1NLy7hdgS6kUcDNcd5vV97peubMdWfOkoHAf3Tuc62Om+HMu2OftJDGy//uSZOSAAyZXWdHtE3ZLauuZGEdvzMlVXGw8q8lpKq60kql/cPU3291DLfy6mN2V/P39/3/8RW1v9/7uLrb/bpUwT0QpAopyS2o7k4DUTLn75hBNVsxcqPAXeetUd7v/Q5SigobWesfavvwolk6SVeROyOaHSh67SvtKjemHijBeGYsyxGVJdp79RAACt2gEcIKqz5UpjG4g1ZKewY6lPFZWGVoiL1q3CpFFEpD3WHe0mYCzm9JJ9ZrXFDFQiN9b2R2sfvpI7jIBAaBER3/GcRX6xw0/I08kTw5n/9Vxxyxp7WemnNia6eP0+b8b9H6UiAPgiElEMkEAFWWH3/PkAp0l24vtVyRHJy+VEEqM2aZXGQW6OkjqnjFgWPxMQ7qixLayjEkBoIUTe6Kj9EodNA7iRByt5WeqUoWm4RUbsvMhH9GMVOlOnfbpQAAxqgAAC3/MO02CEbS1VVPqLNvBFFDIOs1VThGNLHOrXcqtPxjFa0ah6nhP7fLY4w7RItocbsx+KQ5kLm/9dRbTT4gRu/zlZQfCoChGL9M85jkRTTjnz//7kmTrDAOwVlYbD1tySGfrejDlXI0BJ1pnvQvBa6vttMQJvjCMkYaT6PVmRGqdaQY8qW3Rz6Ptp3fb1//fQqROHQACU7+II7nRZvTot46jREU16MF7vFThUcSAccl1VImpJyKQiq+eOA4Dhl/tctXFz86VOAkLSTdOym1ea15S48Rc4/PPalkTU3uSVXd//9lZHf18/X7+xRQQkAlKTcRcv7Ch6dnyq+/bQ8HTQ1NFn3O6h7kuWMtNNEwPpGarNWide5lSSq5atRauj8wgIgxG1vZT3U1iRGKFEw9s3Rt9GrehXDhRVlISVzvXt4ot1H74JzQAxJjchVUuwoISdQUHXRRNw7GWjuCQea1iSOno56ukWN6gUGRAVqhReqpMfRLfIaqaoGcEM7X2CK3VNfB3uo7lIJWV1SACCnMhxl/cCFkJs2KNas3GKJJQzSDdQm3DHQrl+soepkvbijpmmgUlDm9Uwz/Jnrp0DIwwaxEGhgg1zGV0LMddNlnORTSZkNPfQenGzeymF6DMnIzmbRtqfNvKTS1CDqGyqc2ogAAEnJL/+5Jk6QADkFfVmw87cFfK+uM9B24LRSdk57Sr0Q0fLnQxCXRBGdSb+v+0u9SNnk+7R2xFQp76S21TfyFk++8597UtaWNv7krj+ai/RZhf9F6ZJZ6t6/WgMKmf8enG1SNY3s6hdRYVQvj92h746qWrgHnMpPiurn+/76qIY3zCD5aHxdX9fJcAAlOVGC5sYBtC5N4d4LBsJywz5IpRTmIZMJ2OVnu2eu11JpS4F7754dsLJrkq9Doc5iECgSyBMigzfXLijUdFMxCqRlIM6qVMtnOR1OgFFDkPuOV3N+iYxR9IeO2VEcSFSIAIDEoFKTTqUplIp1LFXarnnUzS+aDh8Cw4MaFHATp4Gih/zJ8RcDAu1DCbFVGFo9x28d87ys1Iw0B7VMxcI/u/U1970a5Dr1Xzqnt3dQORDSQjWfv6bZf/Sft2f66f+f9H/8tEURUAKCAj3CGgh+YGakfHScPx2XgZlxDPjto8WdWNknrlD+5kUMUa5f89vOk0Zg3YBwNA/BvTylfXLcdCKvzPJ7J/wrS1j5W9JeWSR1VdV/zaIn8Y//uSRPQMAy1L1pnsUvRnaXrTYehezEUnYGSwq9GYq2wo9CG7+Hs0iuWnNDHgcVVWDhkI8uBCYIIjpElKbXLxHaL4DXOVXeb/GQIxQxOWQICHGCpQ4sdy1prQkRzuIM/86RwrXo8cc9BHPf//X1z18TRkLM17zcXH/TVTJZMDreWmoaY1mlmb9mZv/aWvnpbqWv1KHIAIIKTlRiJECIfFgQD7TaMEwS1p7XMGuHs85IVS0Tb3e5kWxfM//Vcp2H2/maXp5v/+/v/8/F779fK0xIsu85LLwP6Hw6dLP+5kCOuuZ3QsE3I1RHEZf//kFBLOmoR75p7/DufEIyFkfEEAEpyt4uyiw2nCfTe727yPlz+T7OJwUTerkt8ucQS7ca61o8y4spUt89e31F2rWEAkGmXarWnW7puzAd0YTO7zsIWU71Q4syjVRHsqE56WKjqdTEbqoffvSysKg+CaEEBMApNu1xWmyg5bJoaqdpuumEXQGVjBw0VICalVGrlUGLxEBxyqZ3hyTCt5OBKA73DBzumSFBQRx1yJERbaf/f/tTa/X//7kkToAAMjQli5jELgXYrbOjBobs05Y2LkvG3ZeCcsTPSVenlhZ/Ff+XH5/fz/M/MQgVlYVuxpCjZcYtyqlsXSCv+XSHAw+X2hMij2Z8ebQKR0GipayEd2arDnKNKquk5zpZWayOVDLtkOoEYxz9nYXBwGgaDa6XHa3ooipERlK2SuudzYAQACXfV8epoQ1DGg20PQziLNMetP15DOh4dy0/PJG5e+jakjqPq+P/+voabJtzvIOWnV8ZgO7zzHmKIYQ7auN18iKpT3b3MCyK70Q4Q8iGtGPZU0qJKHYrLt1R4qFqDONQkTICdqnZWaACQASk5kJMYtVg0D6PdNaulBwIrjdeHPHhw0PWGrzXyKDs1XNlbdr2ipT7IKIjtuZl6XqGS4cHs2ha1STV4pJ9ZzNTKRjjAwkxKSgiQxIeF9VaV3JvxO8oDIAZz/o+T+NQEAlPWtXFINpleo56mkYFAYUdK6R8srC8dDfOziQzzR7Ww/GSeL7vpZJ3krIJ2WrXO8RaufvH0z4dR8tkIDBgYzFM53J/cdFyhAXTVkdOjuvIz/+5JE4gACmBZcUMZBxlSm64kkxV2NLUNg57xLwYOcq9z1jXOM1fLdN7SXj2V3+L33qR6ED5x0aMp0sEoEwASk5emxi+ZWSuk06LNWAWKRSPQ7MFhsVoiE/FmEaQkM6862d/Er/voM//U31cxBcJ5yxAOOzOtEQhCscURaqOYY1lM7lyCphdNVx6SD8qurM6DW13xcnjCjXRhU/G01EEAAGu/obwiBhJZxoSVoqKBE2pIGjOw/GIKa4XRz2tkQb7Jug62MmYbS+OqNzU50W/QzIhgqGi88t+5C800iUVxPMNJjZppfovrdZ3zSjV2P1W6qz/c03vQ3PkSt5v/mT5patFW2yCiknLmyx0D6M4H2yqLIeZ3EMLWefNrVDFHxM18fDmxvNXVR/PxUMxhhkRNwbVX8VP8Sg1vjpemvs2iPYLlKCqErBhEcPMPFX8FKRGHFlGf0qoEAAFJyJpoA5zPSTRow4VuyFlq+qH8FM3WW/g+RS6GJL/qLiEH0sq2pPZWU3/H/Dy0HAnSY7El+zGGnMxgpF22hpC/e8u7Fxsb+qUzH//uSROgIA09QWBnvKvBiKesXPSVejFFtZOY1TcFOnC6olCF2ziSIyP+apphiP8WoWYh09r9CM7FsAEp3ZfJ+bSGdoNteluX0pxdCJ8dkrxCI3pP//ttR/vx+V2ISHyJz8nKfrKxvh0I4iOc//rHu6/3diE5bggO4oCJ+tAbBGaWEUBQnW4SDyJ96gKRs+kAAwQAAldy+JYOC0sLbLheMxW6bkM0ZFcrkM3KIqqYgnqrdTS+S8VB63mF64omzTO9BY/8mvmFv///dM9FBsL33cDo/90hZ0GBKPZ/416+quYVs8HW/4uaiqlb9Ug+KW//iprTdU4Ko9B3/fxU3+MiV4HJCAACXG+IqOKp4R5nK3n/UnaTKTPGYuEMVEOia66WhXqFvfPHr+RiqdlL13XUll1g9UQGqdxx63Ez13UzctIhKW8KKLM1/wKVy9Sif6dyP5r5uDB0h4d0mRIkROKBAToZQgsAgIOkxz4hlNdUAAwgAApdUzxlIxGPGZ6aTthfqx7NP52GR+yj+ZBkI5l803fiQM00sr2XtUs52FtN+byeb///7kkTlgIMOWNo5Kzt2VYaLAz0jXA5ha2FGPQ3Bq5zrHYehcP+WHpcoK4oJHrRf0nDZFISgjjtOYce1rO6xmTEZQDT9XXR2U8+p5qKYYVT9M3a2YWFgMdS32VCgCUCUk5drg2wxjZVSUlQZrJldW2gCqrzj69gAJdp39oo9Ji2Do+rCn9nuwRDUchzgGdVN1QfUhBeXtOxX2VtB9x6/NpcxGoQ8SOFG6pxKIbdscnQIYACbdidAdjreukxjRdTTI5dZVY+DWgXvi6iFcUHouqoxH0iopPQNm6/9nSH0hoWSdNKgn6klGzKOBjPrRXZA0SSZVNdaCRgkw4UPU692XVU/TZFH/pnHS8voEM+/EiPLukAsElOfl8JiEENhBHw7JjAXFolxvny1k7zQsLFQsUxfPycjmeStgtmwZa5UP/cpHSfzEZOiOcWEBCzqzAyIz/RPAivWplm5u50YgkF6U3cya+U1/+jbcE4v6cXVBQQIhFJ264DRpGge49gOSNXhpfd0LvIFyymbmNh7Dkav7KNmSOw++3xFaH/+ofhqAeDrV9P/+5JE2YiDZU9YUe9S8FOIe0cwxVyMVUFpRLWr0WonrBzGCXjRjMXQBWf8VZGszUR3cWP9jORyD3VhY53IK2fIzLtU3kGDxA3+390YTDhiaASKbtMVDGNZoOjEaGiU5oUZGrDA6her49BDvq/4SBooApb2GCYhC1jvZH6FVJjiObaW/qGlHvDDdNtDs9Rz3b2K3SD//59v6+k4mpbTj5Prrq9KaCK/wTDgAABAMFOXM0KwbxxOF5l8LnGn5h1+7QJEDV5toQztH40a2//1iiqI00EhaPMdr/9+qv7nmcQ7OZ7z/OOIMDI4R3/6hxcRoqFsrf1ch5FR0wfTrZzJqDYGZgpB1QYyhcPMEMTgEggklK9UhOkPkVB4qZ7whR4L+H7+aT+SjR1+VonmnmXQrpjx7Q9f2tSCmDt8r+V/PNIpf5xF4RGecjKR6ruz0BDn+sSlX3ZI6hASHb+hPfrzf3KzNWhynEneQz4ID0ESWkoQkkm8vDvEzDobp88gmfKLZFBmQpySpxxdKGqkCQ9N6/Mt6CFzS997a/+XHu2F1/o8w/eo//uSRNmAgwZaW1ErK3RY6fsjNQhejFk/Z0Y8S9F6p6wo94l6SObHbq28NNS1+aZ9RmxE8f/+7nBsd37DW2v9HoUmmil9taiE6da1r/1pr/5saPkAVpchIkJyc4ewoaj5waOWFFEtz2TM+VJlGG8oPnf/vR+SKU1JhGdoFiHW8pVERAGsqtel3oIFFGMiEctLl1mtPdmRyp+hImdxyxRjDbN9bxmLnbRylMRNEKKtywFBgQgBNyS6o4tjDsxAIxMmQVNxzaIrJkIvTIVg/x8fdXVvZ9u1//GU8jCbizFvRLTEM2rho0TEzsUcQU9EY8kIgx0aPUr3/1VFKj//5hRDjLQDwwg3FEg+sY//Z4sFkFFbtwuLpJD+ooiF2LwQuTegQiNXP0CN6SCAw3/6u6YkvV3NTvj+lc/Wo+Fghn/k55bsIV6Zo7XnxDkN1DEkJCArYZ7oe5UiDr///L5hjxsKuaLNe/4qzQqAAAKTluZN+NYnKQh16z6H4TWb7qtqjCM2tQ1rJF3D637dmqXuzGI0piMzLOFUWk7mP/O2cWR2Q7EdPv/7kkTbAAM6XN5pK0N+XQpriiDFX4udJXVBmKvZZSRtWJSNfkJoQgYRNnrDCOHh5Ju4AyEENv+KhD///7BSI9ADAJSTlw6fkKNNFUGjMiZJROnx+JOkiMF22PB3///bcpFF66pdv+0iE6BpKFIgsgndlIESqbPUqIsjLdCJV7aKyn+mJnRWZCHQk9+jDxAekHxwDD5R2HwQ+WJAAADpCbku1gepT7+6vV7V78bUKKYqLg6KA+dH/X6pqnXTT8HdKIpynqz03IempwGUUPMUhNVI52yK5ciWWZilad3YZRCkUjqdmO7bIYPFk4VFBIKhj0iovgf/8UET6SFpspIkpS4ao1R4f3zo4X2feGey2CYrLV2UO69Et7KgvMRGAl66nrlDIvS+UKKfyqCUexl5/zsswxJlWpsP+2V0UwddHjjIh6alNipf1Y3vyThSHt/EL9YYaz4VGg15FlJJyhnEAIBHBGAaeUtOUeSDx+m51/7ag7IqZPEgmnm9Cg700PenrRBZ0DaEKQrJVd0sNcw5Pd6z0d1E2ofdlRt31VVKjFHIe5f/+5JE3IACtT9cuSgS5lnpS1ckxV6L6SV/oyCr2W6trujBjb/8sc4PqCKrpag7PhjjzLgAggqXLJVn1BjvLU3acS0FWrEQc3Mv4YIp/5GUIQsZretM92OUxWr6uyfQLKCdC2RX0dSsVlfnZrbKrPQz/VlmRrypwuoCDVqWQMrEJ0Hj3yIBCKdsIqdjjLK9sSBIAzJXmLve+5RPnCtd239y0U9fm/80h9yvvG9MRabm8DO7/Gay3kxdnWUReu+pgYfTM9d9U/81Nypibo7PVf+lSrD7SDqmot6e/2lAeLYcONHV7X+qrHI+Iu4Ginf00iAwBFFuZfAKikJOh854r8foYqzz70SoXCdyNytu3/9J68Y5f7uLCJyYs5yFAgT6BOO7mQaYn5aGNcxdVrDq6FAeal/sZ/XFqGAFHUK5kBmv+5omnUU70mU4j/1EL/5kRnGZiqMq/cnFyBEFmAZJJU4hscWwpKTga5LKSaOWSN5CvowhTiLMjFvMXsgaD5ngytmpr6yil997UmE2dHqro/arANMrOpj6IupmKc4OWysRzsXb//uSROWAAtJI3tBpKvxSqRt3PGJfjXFZZmY9DdmiK+xc9I27RHcPHOijv/+Z49Dv//GpogCGIgoHQA027dBGjcyFXI8lWqZnIS7VXNUJClij1b+OJV7mL+V2HciiqUPKqxb9jLWmM6qrslKlAsRZT1V37f5tGdXzkb848eJoZKvYid6XtBl3ftZb9Up/W+YAgFt1EDLQo7R9FOrVbx+gABkHG+fNTA6nmLifyNmYnvmfStRaMb6R+/evXs4FIoELfW7BpnvLNaDn/Wdbi0Wv6Ik9nzGVxgsZ2Qru3+rHD4CHQ4kqEaYz/OwdUka3/+hFOzG//9S4wcoAUk7+mAUovhN515+ysjKTI8gBvSOIOjcQcFemiSQv/IWTXnbv0yVEHCMFMyHZTENdHqLiYojOLVOz2IrWoMDguMI9XOre3IJmFkMYpO/2YouMEQjKxWDP//DBUQ7+qZA0LY9uDUACG/1eBNHsMRBi1K5sPNYLilWTEdo8SFgdiG3fpGDbWcLzWyTRcx7fMELiKt93mNunl9Iu9fdWNuzFaKdWvRZ1u52BHv/7kkTkAALnVt1RKyt+WCfraj1nXM0lW1xnvK3Jkh+rzPSVcb6/0Yp3CszVsql/WzATFT//wQcqo///U9EQOtAKJBSdRSSTgwakxI1cbY7zkmtt32uk1GY1JAkn01BVsPf/w3Jz4ffF9700V9xguKijRS5KIT90ArjGedv7GREEBdkmqKqrfuric7CFznKjMv4mMGuJmRqzOv7DUDUCEW5tLKgXbGjocOBYmzjXLk2lqHCYWM07b36cE5olLKMeoQA0Il2kGY1eZsks/8VIv86z43LDSUKlY1UkHquqMn61VCZBDFuSZH/bPC7K497nf9EH3//+yseqCTOf6jc+RJgTiGSS3IoxYRqicX6FE+zEtazxu00CETJXP7CJfx+//5N1iVA5ChRoXuc15p8kYbU/bm/qEAZLGpVGT/oYZfRP+QKDVjQOG4aIkkNZEZvQyhhEfIAFSvimCCoQAQyEUnJcDUrFIr0jqUHSw4OnOibgDwhvGS2p4sMFDF/8eDqVRvQ26u4f/gdBln/X/xUc8W5IWsiov///dlQhaSLa7q/ecQD/+5JE4YwDB1bYGe8Tclzqe70xJV/MOW1kZ6Tt2Wqk7iiUnX7YVZEZ5JT6xYKhE39YnAIKkgi/0AUAghIuINJJO8odt0N7PTL1q7kb26vdK09deL3IOgXHXqa//5BXOSqySItRNdr7e00POleWO+5MGFHJj3ThcYtTtjYbX/7HzzmX9HYdtSb9VJ13FS015//+f+2HXndJzobFEkAgpKJCFSzfDDCHm5BtCphbqPtVECiPazCAP3xFHFJ2RXNoSzWNl1Tdc0NtT+s7D3X/oiJaxHCanOchjFuRlNmKQxRYOCndSfVTHYrBA5Fdf+j+ME3N///o4gAxBIAKnL40lC/Q3C4eyHi8dxy13VQUPFUZEggYBxFK/6BKWo1XgtFv9C2UVGPZGY/u1jUQ4SM7GS70Z10ajuObf/RzC5jkEWFjEdPodlkUyB8YZ7/ywjOC4CoAAQgACW5ZiQKg+1IZKrKBD+eapE2Pii7c2FAeiGqZ81zchT5zcxbNzYDoeR/z9zXdv/5ZBsPdDOk46qHOcRPG7t+79zjTyrBCNB23/NCJ5ViL//uSROMAguhBWtGIQuRh6UudPStfi1FZc6QsrdFopS0o9BV+Mif+9bDQsUvUp1qOIm9QYjQAAVMPEeC/Bfr12v+yCZyDjyYPwfxAGi/5EIhrg8tW+CohH10z1DUB8uIFXdUnXpcw+9jhrhmc3ahLulxAeLBwlPTZ2V6hwOs5SIT/GC7iQiKyFEl/510ceECmP2OPdYysukAklyewpWFc8TnjRH9KtPOdTg87HUc9Ttz63zX/yeB0Q5fJ5s7/vnv0y10Lv7t1/So2QaL//qpY5J25395cxywuLBl0f/mrRFd0ZX//7s6qaNjS/s48JKIIpJlwkIkqSNQWsvAkrirdLhmiprJ5GCfny/0j/SyefxGCJiyoUjiR2mNZz7euypZWg+THWGo+zmpWs3siREFiq3f+kyYJmZX/1VzCcuPDQueaFTP9TTdi5Ikcyeb+s/M9UEr1AGAgS7/xX3ZxOj7azfPvnHyKoPsGNmRkOwyiSuX/uXVX//ATFYZGeqqqpqqr/4hLFy5boyoyKee7O55qHilHZ1Nf/RSiKa6Kf/0G6Dw2Jv/7kkToCIMWSdhR6zr0YenK02FlXgt9eWjmLO3ZgaUsHPWdezpZlT/uZR2HDibOb1BpQ9SwCQgQnJJyxV/y/UUf1/3+bPJFE3+AZIweTZUjmnm6y48/+PQErl13zuZSg2vtRXIpEx6WVN/UOc0bHastksf9DCBY/Zf/zhwfV+//OcxiZg5Zf/zkGgZUVUD/lLCySUFYCpAyQEkoQk5bvwSSMrYvNjs0Z9vR7zGYv9ZSs39z7iE8vJPnvFNUrOX//SSLLXHSAbF+UXtGQlJoA2z7MR6Yx8psBUtf/zBzZv7d3ve0ymGsBOJKJyKNNy/qSFjCF8t06z4pe/mYyIdExAC40trbSLCeCnYhjnaU56sR1OTRtJnZKOQxmUQ4N8DXf8WOASoPfv0SVIBGlUn//+4GET/ic/FBfo+BSCoAABwCCnJMCRaB4qliEpcWi65FgXjv9xI52yzTLzQvr6HtKGJX0pnkTe8MtqoibGDB3jxv4Hi9fdfP991OXdve9MOPiP4uDnq1iXdVejvcuKuK4cYLMkyMcbFnjyRPSgLid8iXxFH/+5JE5oADBUrYOes68GEpGuNhZ17J7Kd3oxhpmVYVsDSUFTcQGPGgABDAIAdwqEkk+ShbXFqwiROe3ikX/HVZVtTvWMlxu9iQcPmF+rmJBT6+q7rZ/4sfAqqkFCiSElFmUYU4cIKuRlvoc1aIQSMd7aJM3a6nnybjXfSUweqYIDhMRoAaX9AubxPoaqHRKAECoAKbl3gmVTR8oMNwDQUozaY0CNBAMBAEFMkGTVjdfNVzv3AIK+mAk6rZXMzPyLW3yvLXX//8A7Pd9yE0lmdrXMtX/MrSP79yir/zRVOMue2pITi0/nV7nRk0////isgjY1Fh/jSAbbbrmbskm364lElIWF27fNdhIwtcFXIGbCsdRyTj32DgUwT08nWTFkwIwQhB+H/+r/opgldEpGZOTt//1Cnq4Of/qGGBgA5qDqKAnz/zgsBgBHNlEV/4gklbBAAECnKuXc75HGK9evwuUW9RvRzW5bR0hsT/bffp/63bDv9vR0nlNGT/0zTN711cbJhT+Wd/LP5v//JP/9SBFC8opz/5HP976svS2Yi8jsVX//uSRPIAA0xCWNGPQuRnJ/raYeVcDQFbZ0YtDdFpoHC0kY13KI5z/+fJIhbnE3f/dR1XGZo3TTzwlQCUGSnLYQdH8f4FpQhWxmF2dZMouvcB+2994HghKZB3b6VX1RMn+R/5V9L1I0r9L+mDEFLd05yKRpA7kM7IR0UGd1dWmMUufUcGhX/8ggju7vWZxiDI7V+BQKCgSryCUSU5iKFDEzgYuE020YQmg8FGZGyU5dlqgnDFd31au9VGnVNkdI5qZEX8Qeon9yRa/pXc5cskI0tM664Il6SmanO7u8I9fifk7vQYOTANhwGwRwVLdSaiUbrRaSTg4ITCa1C/pfCFFilI0Gx5qRShaKrg3bBtsr/+fPmN10L+vzLyiiSPmlMVoTlkEQo+RzBR0y0IeoLJjcMwzYdyn//CAEDQ5ubk7IXzIJhVBBr1wnVwux7FjWV/ZlNuV3S7pW5QzRsusUjOPL/jF/nd8i6ob48dkf1rHxfMWJCtDZxayWNWpvf8+9jka/+EIe1rd1PYeiO3vuTiJ3Yo06vLnsibh21radLe4imtj//7kkTngAM5XNi57xt2W0obNzDCXstFK3lBoGvxTqnvaGENf9td9/axceCRZnAwlP+pkwAEBFFNwuCWWC+QjcMS6IS5dcFTS27TjRsSS1W48Ef2z8jx1UGh9mSGz4eBlzTBarZmS3XvW7kJRhC1w3CRartTRbfNu9Io5mpU1appYa5q2eqbg8bfuILCbG9N86zULBbQTzQGAIJTb+DzspYhFqpUND9aytY7UmkHSu/Ivii+FWS9cgSAD+epK3vde357Wc4h55r/q6PrBP++fSvHvLL5CwoqFcG1n1dGWer0W//QzFT//2Uj43/uYMnUASG0AkklXk5zNIvQYboMaOY4Y4BAgdhzM6EOiJEtCiQ7U/oqIAh6R85TJPeUQERd5dKsY/nxQQTupZmUqRIaIOzSP6oh2MikerfpOeYRFSnlOsQvIAIQEABTlgqQDyokhkgFRgjrIgIaGCuXaHm2KC9OG4QRXZmEIJEdle1aln/8Y7zPSRSa8dVIHrN1NOSc0T08wMkyV/gbDNELfFHpaW9SOWGvp5OjOK2/6qZefWZ//FD/+5JE7gQDa0tYke9a9GOISwcxaFzLBXNpR6xN2VOlLihilX5sI4KwCUnJoI0FQhqy5xaoNGvoCGN1h0yPsC3NsWRhg+4hL4EO6VAau1W1XcT+RVxoqumj/EaEJQkQ3xZx4vDlEvqWWrFCX34ZMfYa7cM5G6RZ//7Uv6cf/8v/ObOPILUEiEAABEJSIMsiwVcHxACQGARRBfQ8WBwhhnTCE7BkNrEDUjAHBEcNYXz0RoSIR4Y0Wmde7bI4kkqlQhBWVJVIyU0oSGmz55joNnPVzEYxWPSadNcm+a9lMU/OKGmln9KN57845K//l7mzgCIBSUggjFPGypX4/MtD4siOTC7KiugY2GiO7Uf6QB9Em5DueT277Pf/+NIT0k+VqduZ0GM63KyYoy+v4o8WX/a7muLVbW/9GL7q9qvGElBQT+p3fg4BLhb/yO8iVgQAABJuSRkb+0zgpQdoGhDyWhUxkd6plO+U7x80Tdfl4jhazdp8z2Qoxvv/JNL5d1rm8fWfUPTjUm0pRqdBGfXkg9N2lT5gcJS8tNPdkPN1c5ypupsh//uQRO4AAwFBWlGIQuZeKvsnPQNuzT1Ta0ShS/l2oWwc9KFzuYyI+eqEX0Rl5jPQgdDfwoaLAEEmYNkLB3yir+tJk8RbOgTXf4dy8hq8hy9JIN6SXtH6bxXD2aebqZDZpJC+tMkvef/z/vTDt1MzwdkVBYgO21ggIhPTBhAaeRqKu7q7etbHdHbOiC29Gf52hihU6/w8CCIiEACm5ruTPYoSt2VDYsCQjIIKndKYnbMVb1E1++rv4Hv/9/7xtmf2FIpe0qVph16XeBQifK1tDcfxcHF327DnhdvidTBlePhderg/4Zj6nDBOLHJH9MPuNEbN8ikknB0iRPmhgRKkFj6s0mzBMEpopAtWJvllIHcCv4y/n629YEDrSrMMlEmsMcSC3TS7jn/jxG+dndQ8qbTuLs+ZBWm6inKY/Par+XHlHE57UoOVABim3xaZDsjbI4+U244sbOhHqbNHFSwu7kbuXemrTkOxvwr6tzZjmcRbg163TXzr5044+KiHFk3PPPPPOYcd0QxQlBCYZUaHkRPY3oikZRMex8PJhzvVjj1I//uSROmAA0FMV7sPUvRfyXrDYeJeC2ENb6SlC5FWJi6oZBV+y2zt/80x9zPzT0b/b+qbE40AlFSx6QhKLvl9PB+LERCMuR6x6NjzzoVpJ5By0hjrlbujkvNPe85sTnpjb9wD13Y4asKtmO79kljKju1SGtv7pZI4pXLTvr13mmvzcz/+6/JOT1uf//yDyx3KuU8iXD8sIGGWmkSUk5+qCAt3sXTDVGa0OKQo6lzDx+gP1SWcicyjbUw9qNnk33NLv/xiJwYQTskpyFurs7TnKiXAWZO5ldbXUbn/7oSyyfyxCCJD/+zRAR7t/6MHPIBICKTkCEJKRPiU0Sh8NkfjWtGGVSljflsAb597nyEc7p5cHNzKWoiCVN4usMOhWGK6zlI4gNYndFxATJVBogOdV1UxRoiMnj1BR3lWigPeo45/5tUAklSXBTVg1Wk1BqZLjgR9EPhfivjSPerdEJv2xgU9wQ18jDa7dXxQ3fSGUP0IkijNy+Yt4qv//r/lKl3T3ShrwOl5mJdiDNyK6DgPB2LjhhIA4BzhQPBuE4gF2ZSJFP/7kkTsAINYVVebD1LyYOma4z1oXosRd3mknE35T53s6MMVclnj2DllFLFz9JmO6d+vAwi7VUNJoeRWIAAEBFpSVkAsWekuLRmF9ryl5vt71ZgFS/ioNK2oV/XDF2quHYXutDd/u2vb5iNQWyGCK29m9/z/9t1kJv/3fzv/87R9+fu8tvvvphAsHJmGcRR6ae3b32PtOhMAxjDq3/kJ3Z7X5ABYqwASHKmMEMmUB7VW3pUI6oZkO8PZTwBkLcDAByIlq2YXSKuSFEdmHsmpXuYTx7PjvtgkXe3GbbGLbeVcGItP91O+21s8V++Np8SbKXQfP/umzzsKPtLv+0S102eHjaiELNCor/QF0ioeyK0WM5BE/VmhcLkPnFEnEdsrEJ4hfZUA7/LV/M3eZ7sO9ZisejMkpsvDEC0ZzVyNKY8L0c5E9COmlKnuvw9UGatldn+I/2f04ZF754uBhdPLh9UAJREtEgBBTUKEBuLDhkUEwhnNVb+nKBcYNRCGxldLZ5blsnmbXtD/N+mq0BsTuErzKhOBAiBwKEQM0PBw0yn1ixT/+5Jk7oADsE7ZmelC9mbpi2oZZl7NIUVvRKDL4VGmbiRjDXxjrtKk339aVRF+zvUAlAzCiAAi3LRtoYu0uCgljGg3qeMKLgbosLAguCRcHcrkaG7agOzMj/2lZXV/RczHnYxURjzsVmemrXTrWYNAxtEGxKAA21xgVoGMG73dbnjRFlIBJSTthDn2fenlJBUQZWEwdCyStz8QLDBnv9tcC3IrSqWaQWWvGWFoddXTtoi1kcSLgsQqMUdBSmRjt/ltndZf/9bId812Zo8tLfYlRrG//LIcQHEAfRge2iMiy/fcVQb6/QIRAAAJc3ikAdNDUys2REYbHBG3SSSkkRebj9jfylsy9cxbSs+FjR9zYXN7XhPiTY6gqRkxKulSaTCc61s03/x8uQjfVWmv0MkRl3SWiRlYRkwEcd/ndFS+K/9X//+qYFHj6EnFSAAAlJvBhIptpRGKnGxMteef20uYQRTA/uTadilejnPYW2xNTFvKnvlWpwlgctLPzNQy9fyTBENSvLoVHE0l3MJSrWNJOpHqdXtGv1KOq59K+UY2Gc4z//uSZOAAAnEcXWkjSlhRZ3utJGJdDJExb0eYa9mSICzo8yFxPP/zzNhULD+dt////jKISgAABcv8ITnBzRvyAHI/MwgtpcFKRZDzy/ys76KGpudDc2G3zGUXmXLKvaWbexUqT9/LwjvIa5VqrIVipi3L2LZD66EdVjtRtEb2a09/mn/psEoiFxp1a2flSIJQAAAVS4AcxLC1pWmH5Zjb2a4QEgYpBfGxgcDaNF0MLG4YONqjhY4o56arRo6NGWR85Xesqil31GPOdNjoJiyGdHM5USxzEOKMIXONUhHVnKREKZDOpX/OpqIktZkUJqQrg7uYHiIAISTmlJYumnSPpHGdpvhgzduD2jFX5frXNwEYyLX4Ma/NZh2IsXE7aX/uz0hogK1HYyIQSkzmrtGU46o6qZ0jNbczBOaxNa8uVMzdSjuxVi/9kFOMaUWWmQ8t3MD1AEQCknO3CUXBqssRNwlcsx7xaVrBCEoO3lL0vvkuKh2+ze95fsSnM3utD/OVG7Lnq5mVDFUcPUrmOrNQ5zCWuwk9f6ZVVREpVdDK1HrUtP/7kmTqgAMpO9k7DELiXAm7OjDDXgy5WWzmFK3xeqas3PQNersjSEoZWT/16sjRQM/LERRQKASUm7oJTvXbK5dcpKJpjBBLKFWMVJWu8Qh3PJ/R4eVEDUWu1YJg9UyVy2+bdGJHQoZ6SjCvVEQj0ZHX1dBIVGNYxdXpZMamgMrQQ9pG3Dw2R0/z881f3SOjmTM4kMs35JEICIxwKMG7Qn6uKBJGEYJwN9fXfdQXj4fcSbn/FP8prkMEVU/EbKjdzLSycolL/A55dkZ6aogtYSUJHLVusw8lX9cOsE01OxAO4fF8J/SlHdf/0bdUqqiswRTcu/ErciEw5MI/rF4TchVcWHPR3EyumNVlD/R+mFCDNl/ZUdw3SKjzdv/D6R31/03XDXT1WyysqnpSQnByMytMHwru3E3Df/1/Gn///1E0PtUBACAAUkroSywbSWXVwH7L3wN4+OIPF4JmBgIglZHooTr0h/vdcVE4C4Jv/Ro2H5mORwPJdwQ4xLGc3ihw4Xvvuq/61mk0m76VVXebudV//nZrtffq46qhccb9PRlx//3/+5Jk5oAC/VvZueYrdGGqmzc9A16KzPdsxJkLuVKrLiiSobpkDagXrykTgAKTcJkDKfwl0KNNCj/QhHMOAJro0Q4oZzGsnq69hPb7awiv6VhtsNvjgi3ZAl/r7DTlvOzyoRgtDd3f4ZNMZi8qGLgt4aodctrN++/v1XsesKg5LezYXkyXhsGAEpAwJhi1BfdURYEgt2biBGiRIxZMTdEjOMZaO5zY3Cg7dNxTT1Nlt29aqgd4uGgFB//HXzfPtcv831/i8BEDv1L6UUK1V3jY3jmYrqLqSyB4jiZ34WWd1dGEDEVCpVF/u/G+o8iN/AkEf//cbFGkEkqQQQ1pTqVZ5nguRqzrS7Btyw3u21je2liOiJ+tI1ooQYlu7+Uy9qaZB4xam1PRmb/ZGNWr9fp2ngeak7TKNq3+jyv/9dp/VHDUX4SnVDMERZfVBCkHI0weWB1BJaiAkk5VA7DYSoxjaOTi6Sy9/Bo5+ax5InOdDWaX+54VFb+68/8XM2El02o0l4mra9RsVPLe7PVwMU+rlvjuUmehY6DkLinn345XHdq3//uSRO8AwzlW2NGIQ3RlyGrzPYZcDLEVaOStC5lxoWwM9iFy/Nux2+t4obR/PQ2gEpISTkFSBx3CDAQMDcR5MDOqg611lonjebv4mR/hqjHxCzu83vk/67pM+V3PtkhmPaOtsN8y78Tk9vXlOo3sUQT/eHd/57tM0y9YsVQAzaFIyYmLKchrhVAQAJRV2RgI57KvIfChx1XZFx6POLq90ssKK0N4dBBghnHqOttshzWII3cG9/SsvZzVRRpIZmwR/sJGmVTpKsKR2RBVGSrWvKhnNOd0b+xGpP/VoI5+EYilKyIZYGn/oSk7DMAATNxcECH+f2TOJE3ieZ5cqYEzeCtGCvEuiy+O2U27Mqty7Lns9HbKdO58f9svDVUxU47INJefa35TRvSL/jv/dS3yhBsU2qi8yIytl5Z/ER9d48NUZtzH//+O2tHfoP1kQIowIJACU3NeJxGIIuF7ReCMF1q90EAsLN6Vv0WPBwAA/r8L3RaVHFxzS+l+xKFSLsy83juEDh4JPifv0EgMXYPnT0+frnlz//aTk1/3PrsIA2Geiv/7kkTmgALWS91QZkL8WIeLJz1mXIxld2DnrE3RjCcrjYYZeARP/v7kQU+oKqEoAQSgElKW5BTodHWIqC6AwqIYdH9Ww/4+D8khqj2tm1xHJ+uWcQTXNlm+ZNo6OyTj65KZkZ6tBzb+hRN/t5FtMmBMm9X10fLkdYEARvyKZQoxRHyfoiOtV127fxjMYd//FggGAKSbokWHyuzuEMsIEWjRZ04oio5jboU3x7Gj+mHll63uunym+GuOnqdqQMopOJLG0cy63FpmTOHRFZM5ns6jbpG6hRqq01B62///zXXZtsyQ+nBGUFa30ZbVBkAEEqCQADZBa1zhJ1wqhA8GIwPUNkYKAKdE1UIzNaj8nFpl+vg9b9GQ5ubYjTFIqCzMx2MYAFL1O81JbnuiiNHapZWO5Sr65UcTPI7rI7YkHjOnGqcWsy2eOaLXMRBJTQBSRctzcJRKaqpqze0BkyUCS5Jrok+Poz6tVYyRQZzEc06XqME9Rfd9RMJDEcQPx0S8s61kH+tokjvtvThFGS1TNL5m/PbLbOSCVRKRWPl5adndK0j/+5JE6ICC7VVaUSga9GIJGwo9Y17LbS9m5ixr2XOprSjEFX9FYtCwjKayYJsuBMF4CKcuso46Rp3zQ8PNpgwBr3JJSKozHAUYfrNDLzdz/z2cD3aaHfLiGuJnfto75liLhkqNTBw6Jrrtq0osVNtdVj/v6UmmgeGBtU9aSt0P0ZpWkqGosqRRb47SXHMP7Fx8PFihcEoopW7Ms3eXsPfSAZ0rNyTCxMlMKD8VHhseN/W67qYbCQyRyfDGjfjGi/JhzP10U142jcaAMG8sXl5QbjcqN0dk6WU5kZ0GisXLMVPQeMIOyHHUPvsr+lzDGrPbpRlf9RuWd9QPwcGoYlI2m23Lc04SuULhhkcWO4HSoPwMeR5K66QWQGo46qj4WGYhFFzLmOx3dTuRRAznOyFQzmD6GIcTVfO35EKP0bWuW5VcpAgDA6PFwOIi2xFa6Cx9UqkksH//nFSlQAJAKcIUDoMCMEIYWEPc6R5CWzrT6q2qg8mKfatvv32mFJ1Bm/gY/3HD91t35ifEh//yoLEZHQxkExwu9RAHdCMVDI44yo5V//uSROuAAyJLXOmLQvxiihs3PMhezTVdc0Yg7flynu+0hBV3Z3+q+8XQVZQILPE/KrABKTtmHE0P/CPt+fSpSTEyBN6aalS96llVPdHcr6FHLNydzNDLaMjlyK+1KJsjpDBfgJRpouWl1M+xpvjEW5FfCm2P//0W7+IGiORgYp5WFEf/KZQAG9fJGaBomC8RxpmK+Q1oJOSFpaEN8skr9eQ1DWng9fzZ5JiR/9MPH717/J1eI+g8fOP5cYz/edSQs7HnGFp3OJCFKqQeqd1OLLV/bIYaOIxGcXVV6KFnBUa8lvlR5bSlb1ZFa3IROQTMoAAl3hrDZVLaqVKHaO0+XbpWjtMjNRQ3Hlb8OLrZEI2sRjVVTNzXyKa66z9N7jWK875cBBIbXO9y5amSCBBTzN9xQk861IFP92A9azmxTlPRjMz9HdD67EX/+RkMZqIjFWBZVALZKe6BQS4zzrFKs3iKOnPbN+Qc/mY9udaxmTW07fsmo5gkq3/77Uip3xmq4MYtsQyRuQummnY8m4AwMn4hj3OqKueqbTX7L/+5lae76//7kkTkAMK8TN1Qayr8VET7Iz0jSs1ZX1xHvK3RfycrjPWNeKr/2nl+Jtt3//v23/82xlRT552sh1W99OttfKBsa2ACk5ZgCCDWIaxG4tNL8AVocEoTW8vsoSxvWULy3M8sJWT/Rxl3+rTfGMF9v5rWT3pkxqoetxxV3wKhtKHPMxDpaWTjt5qae9I1ilqUWXuLaruI2/hEROrcfND95V1cwEAAEpyyA1EpUJTD2W587Gw5Y5u5lOejFtWUzZEYzg+ZX88XU3U4hLX/P/HyXXSLKPFtHLS01adQ2ujUsTVVNe9v4wp88V6MsAxw+AI/iVSOClTfNsAKUjUSUSXKx6KOSEFNbz6C8kkw+dwmdjEHVTq8RmKHFqfzKEZ9jmpFr862gW2dFveZsag8V/clw9r4+AZfT/CxzSn6+TkCCod00Nf6WX5YKgAEC9p53SZJohKaEgR6PTPnV/Hw1OmvphWnaiGOTh3K7uiZ9NNfalahbX3fV7WfpMy0Vnd/tfa2R/NP5pJpn3GuW9LSsQoMFlb1ff/0WPqY1Wp1uNSeedH+Gjf/+5JE54ADe1vdUSxbfF9KKxMxCF6KuP1u4ZkLmTwULyhijS9mHtfrNKt1OrVRWKoTX/8vf///8iQVrkQAAVNrxpVaYhVh5Uaju8YzZs+QGWxP1IIybW2yUO9cTqidbrTWks2rxTj/qiOX90zsMhMPdzR//KBCMw6uH0Lz3CBLPYi88ESi895Mny+CxcWLC/z7CTMGCZt4u9LP4rEAAUnIUwqE6UCYoDKqXBglSFm4ti5I0GBni4rgPBcypHK3MdqNEAtJa9blerlzn/Vg5yIiCQe2MokIOl6FIUXJ36VxF2Rd6zHKowJk/9DzNzG9FVGIJG/9UQbNiwhJNzVK9AeOLBstNugoGKCSzOk2w48Isqw3ILNvPZbDUqUG5UqWys33dEm11EtC11xVhZ9NGEVF05QYNXdbG01V/RB9RDr301mtjTr///44nqJooWaaUsEG+ePqIEEAAEpuyIcWcZLIQPHmDqxOcxyx5baqxU28Vl2D44RXX6tT1r1FiQf//05/gpJ1bFTxa0dFQwj0KGddFQOcyJu/6CH1uXWp5xTT/6MV//uSROyEA5ZX1xnvQ3BfqSrjPSNeC3FbZuYgrdl0pa0cw6F61f6nuoIoGxeQzHQjLOw6AgAEpOYRBiKBkTBmAkYZSCMqhGHxEl488Jkc9LGKsv9CqE08RZdQSL1pz3/kNejxwkaHRYpSaVl/pWtj2+vtbeeMWjmEdZqERPGN//8vCbz//AwcKwpLBVVnHsY4ACTlvxrV1Xl8UcUNwmeicPlHpVew3IGcfBk0Do+pqozdo1CZH3nTZa//vd1xCc3tujTPWLOIHJvdukSl8ZLGy7Wjc1cct1EdLMy2jOFBo2uY//7i/9FVr5tDv//+GtlGpJ4BITlvldhheKC2VhbSSmSKVpeRNvvE355Zuv1+Zs0xr4eaxN9YQlYHC4W3p3B8O88+ZkLLmlBOUOfBAnzgxP6fqWpEdD7Ewo2IgxtCPrBZgrBGGFTQAsDshP4aHh4C3QAAk9tGkaBYkuYqOHcPCEc8cNxhiOZzRic9OVgpxGwYYOB28GAKOU+ld8xzI2rGXLk9Xbtk1K6w+1qHLnXqxKyn1Ip5I30VB9aGHCgwzzTAof/7kkTmAELqVtnRKxN0XGpbFyUIXoxJX2RmLQ3ReyBsTMeNczShZ1freQqPus2rdqDv/9GSZ+YY9DP/o7icixzQQS05bwWGFhcFQk2nb6IZqkN9Z7SFW9Jc71P5by6j0xfHxf79PcyWs+mHmRdyUxG9dyb3urbIrEx8/bHn5e7q6bFR2r6uEDNQ18yZKSKJuCzd3vnjjYV9eIeV//z6rFyIIARck1hp5ByQvdla8M+Lahm8HW2pEynDUMFheH5jc6P9pZOOlJeMXdvs9/qZruDd9NBD5kKGHfqBn+syFwqv30gUgQlf1M8CO//U5Cl/8oUGRXxcDgr64ACEk7YYaaTkJMlVe6kD+yGRNpVRjWMJvIhnZiTN81rLaZOm8+i25ZVMj6/QSmuX4j+hNQlBQvA4gUOiXgblaLudK8d0rYxLvrm/6a5knvj/lv04///lz4Rm//ka49qLPnWQABACCk5U0IXm0KYCkToy7YUseLecvnuLhir72ibLCxzq5uQ/CwDFRZIZxRVtuQUYWTk6z2zM1Jk9LmoXRJxoLCRxjoYkqfX/+5JE54RDb1dXGe87cF9mOyMl61zLATdo5jBL0YUrbFzFobtUT+iGKVEdVu/zDkHj2f57rY//9Bxf+qozTHX9JhN4gAEApy9wnfzjJRhsLDm23J9dyJlqNxrKAJY6fvvcH33ypAzQm2K4aYQzfMb/2Yp/vfXomK+obX0c4mVYqjPRTXdVYqZnt0HoT3mY50SZknO6npSIC5P9mGu8XURAQBFKO1ZEH5tE2BY1s0QMo3pHXEBJgxRf7MQ6wvMlFWX2lBqIRPZyQA7Xb72ZgHGO6See+yjCk5ZdphUxbIPAVPc8zoYzIYBQbfKlS5aUKgQL/9EcdOb+iHSKtbfmnsN1RmPfmNOfOO+hh4/CXUbFohJpJ1iVk+DBhQ3SRINr6f4z+B9b7IUaOgY3nv4KQ/U6mAr+eYZ/v1/QfZSUfRTO0tu2FViSbuP2VPTjNG2cNrmi9I3Hd7pd/8MJB5z3039v0yp/3ctbTLN5TwP8fBdiKakQRASKBlxShwYCFBiDVl3uO+q95ymMm4CRpU2yv97xGIZ7SFUWtGXoNeoEbfX/8+9///uSROMAAzRc2lEsO3RcqtsXPMVuzbVtauSs7dmMJy6oYy1/1X9tzqIeCHQZ73shk8WWuj9nHxUHZ+ZhlX03Pcf/vm6c/nfHVrL0fPn5thu3Yksmom3Iwjt9JPipSTElElObWXIqOY6kB4hz0LQ1WUGS5S6TGFPRp0z0ynqL38HuI/3mddL/GdKvP+MMSUqwqio6zNmqiSckNWnfaINHV81vxSUhn6t/3VDB/2P/q6PijbJCH/Bb5P1JPMAABBKScusIkxCCQzMWnN6hENliEedSZrLebCgJlzUaA9PRmtXUHpdXeuprt9Q00T8o98LMVEpUdVTyEzWNWeruu9VS4SqmEdl3v5SlvtLgUOZnN5OQh+Ud0RO8u8PHzGjLNIpJFORGvCYdW2BQKCVTlIRtGGcmHEF5rggAuPHJ3+EyfUivIygBLO8I5J1MtTyIzTbOlOSdrWqhOxLuGD09GzyKd8IDF1F4Bfx6X87X4ArAMEkT9IQACAAAgDgABuGwMB0jDpxsNI2PrO1eIBnLKiqeiTjvurelxAGCZ1hLhFSYuIp/Wv/7kkTYAANPU91Qa1r+XsnbiiFoX8wQ/29ErQuRWyXvKDGJf4qu9R3t23FX1dTDTwzExHf8He0jJ4zwvaWRMtUtAiCgsjlgjg08NYhkeVpVVbtoQC0HUs9Ay3jBZxvdW2atJhqZHEvV9RVjBy81h/5Iil5shRZUCqs7GC0sonnn//uKKKVOUZsGMoln7MoaEa/X3lfQFFRV6O3t/nf0FhHcyl1w61KJaScowIZFaubZd2BkLVGMI2aXcf0iOTl/XnKUv3AI5nNMpCFVWEBP6IZeY7vvz0di3mdnmeVwdfnRTGZw40mC1HhwD8H9kgiZg6vKYDCHO//VINbQtm9JxNOfEupMOLawzrGWfGR2mq2CYidtVSWRLSlSFjBW9q1K51rMVuv93t9pBMw+tfD0o0PNPOqZRdCjimUVADppRMKusu+D8xVh6a1GIQSwIya/xkUVykwAIJKSrsa6nUiUMSdp3NZ8OgvsWBTxN7gfHl5mmNvFs2timL/a6PvNoz2zyBWtp1tRH/5que2GBaOruRq1xQTg4nPDVpU9ClqjaeytbxH/+5JE1wACwj/dYMdC7Fbmy6klA13K5P+DRAyruWEY8CgxoXc7xzPSFEgSHFbX/8q9/+9/XFBLaTp1sSuNdRcPJIQKTkZ+LTfGTuI1ZxpLIcoheBwsbqERda1K15bToYobkH3qXHKSLHQdt7TktXPiDdf7r93bnf3E6Jwh4tc1XHYxruAWvDQs6xwzFMt1Uf+h0c0lfE/Kxc///9E2aGy2KLAwfyAAAJMofIJx4kkqAtjCIuC5NhIhlwFXKqnP1YWCBesGKcgjTLWLuI/kkcmufTKhk0F251U+P4lNgLCB+p9VueM70azPKHi0A0+1KHOhsdcvO3O6KUOXY760FJrf9TPzX25Ev8te/rDIJiEkm7wtBoPB0gD+dMO2KxUMTNHBOyCyBWEjX9p2sOad/X+YS+PZeS+fXksZm/WjWc6Q5rVVBI6aICLfzFKagSH6s5ejgcRLucvtmTP+vXfZ0RlIb/0IyikVamMPFQCCLsDqmOKkgkE68Sl8MoXjU41lKwy71RUPlSWJRV88uHQEe3lUDsrzBzxaW/+xnPHSovoyKp41//uSROaEA15OWjnvQvRkKdsTYWhejNk7XGe868F1LO0cwxW6MqaDoeOPOVDUKnnHILxO7GmqjJqViP2v7xQD1f/Sved23Jl//qrUL/eVOTgEjSCk1wEIiQY6Cj0O4CcwSVLDkiauaCcN6pntxEo7xVNdRP/0b/X/9S5n1MU0LyScDpSVEtMki64sE/3PFpXMrK/c3/1jCl//iudEq4HoErxorEdO5rdILASEm5m4X8ZUOZspye7tVSnA9czW+5WSl1OUBKCNcRTJ2ObYhBaKXccPxfFuOV/9/ysgQz11NHjMdPt+Ymw72pdaOaY/v+NxAX/+VL9ke/kTDv/lTkqZ+xWeSAEAEinI9RWNlbTJG/72SWF2qWOjQvLZWu9t4axxzDcuoPQbj09PU9OTEGsrydn/9Qe7uOI6eQLH4lqD7t7rc/YUEe7556ZXqNb1XDZZue8mdfNx/92tddScruljimK6MYoIQBBLd8EWxTrZaidEEV8aIuFwLauDbXSupEouIUWBSBZJkNxTGa1vusGkfZk3puBNFxjwlNtJRf/80zv1PP/7kkTbgAMlW1sxizt+WAkbeSUIX4tlcWjnrO3RgqAsHYYtchciVXLIUf892zCDnpOtpMZ/09gh//s36fcKn/wc+X+4AgAAApx4HIaKPMclAzSUm2jU9gFa8MZ5CiuOq7/9/MbfkcMfP1uFltJgjt+E4apW+fbEIeinVERQ4L6LrUkgDgN/vZEBrqs6FVTHQv5dtBNtpPyn1M07UogmOoujfQTWpBABScqQCOqRBHkJKbGtpJcSA81Wlh+HmHW5S4TtUiha8fJORD/cR1lJi4z38vxCGmv6t0yx3Hi2/spI85QM/ZVbHBJNPZMw4+84Nneleo2CwJ//U8toiO1NS5X/46WHJ6N89xsoAw0kFEkqHARGDT6mxsg8cDshF6FbWLpPpHD80i0St+3k5b86ss9v/yAC25yERzDijAyh6SHUquAoOO/sJUEgIVZSOdJokHCN996I5NZ+uVuiIz1yjHfnmpoABFJ1uF8rmtpIMbys212X2w90G0usta9C3oHqKwt6zDqXFzLyDHXLr7b/bNIuv/b+oPjR+O4yNHWEAB/ezYz/+5JE3gAC+ltYOe8TcF/qquM95V6MkW9gZ6zt0WOm7eiTFX4AntM19kFQCP2/sLA3/3Of/6nH//UqxkWbxF0E3AQgkhJgbAFpDkNNuQ23iaf9fAcDy0S4lkTiyC3oUrUgZy3Cf0s3B21Tna6vvN8sZ+drNic+xFLlWQbBOtLIpK60T/M44D83sx21B4whqtn9mLNe35x7+r/OIP9awACBCQC0nJaqJE1ZErTD1VImpdNhSIlP+rX/abIaBk1pbe20w3DUQv37UHqq34B9uRgJkyvrzknvm+pVlUQRYv9bs8jLJ7XO0Lkja2+pGQDz/55h39C8AnvWDTzp3lgRTrSaRKgkKEqw8+nG5LobTLZC0lDZSiHxEg4jHCAzUZ6n3A6BjE3h8SokndJ3RNqI2aikgHass0araKzWoe9J9qjY70P9FL9VdnbcfZ3/5jmmNyp30Qse/2EaAQASk3PQIxG8JpmW4ygeG6EEqEtCpumsJxe5460plwlCtUsOulpCEgLPH/8KrqI6WsaqqrDiQCT237vdvKEJo01d1+W7VE9V/yqj//uSRN6AAt5cWRnrK3Rcicr3PYdeC9EvbaSxS9FrJ24ohJ1+6///pH+//+qu3///+nazlS/rR0MNJ4Bglck2kXBAFAYAAh8fDI7e5TpSuDbUYyKM9NzasckzsihAGcc3dMr1Xjx4im5ldZDREAGMkh5L1FAm70Q5izvYUdU9vRn/L1GkEKEOjdlGCRVaaX8oES/aCAABXfErPBFnEL4sPXqp94WnPAX1UngpB6Zz7encYVdNlS/F9DSn8/fv5e9lVLSQg25Gnyde8zxSecTUDMI3/pE0ct1+k660R2n36lKSdnMB7nq0tnvqRb3X1puUjRJX9nnE7/+d/KnfqIgAIvb+HiU6g31TtVaup9yYPcgAIq54CTx3is5zx08jAZF0IrS5/oehSFJzu903sPUIcaV/Uonx4wPa//eFeYB66i2nb02AXCjLa2z172+0rNfzpFB6lree9s0jf///SstvlnkzVQCCkndDM0dMyDSaGtOZsLcC5Q1JWCJS8VQI6b39r5OKAl1KOWlMIaLACtf7xvT3J/02UKCwP+cYnMFp/f85hv/7kkTkiAMNXFq5KEN2WYnLug0lX40xN1hMPavBkybrTYSheO3Uz7HjqP1b7Kc8//Yz/9Uf+d6KQcAQJRKdFAsKHCqaKVRoOHVqBsgaPJvc0pijsxSY0Nsz/7iJUUN7ZrOmv/RS9QbyGmMLeToiXVRBfpXoCKu6/diP/6FBEfon6L/qR5RX2JAAAKlXgqyeoeWARkKk2SxL5PEO4VQjbkKPY5klBSEiJfODnikAV0li6fL04eyWJUUgOYS3Lx4v5cy+N8if875XLeU0MJAVEr9UryMfN9/qSO/bP1Ugb1/dbWfM6MRN/81Hv9b5RMAgAFcz4xjL6rvSYTFaKXHIhO+ySyE8KUaybb2JSxWhiswxozaxDpwoWZnfPcqyzxWLJzkU5VmaJJ3vkleSmO3kFHcmJhHKeqPZ1KExT1dusVFn63arMYjav+gmnov6L+RlR7r/45a3OWoAQCCEUW5EwNKnnAmIQXpBCQ6ywcuP2/TKHmKCKShpuhZM9M8ueKh5r7eO5SdJlwiGf6dhYacibFCB1B0RTv/yxL9H0nlTszm84Vn/+5JE3oyCol1ZGeg7dE5Jyxc9Yl6MvW9YZ8VNyaQp6o2HlXi//Sjzk3aruOt//Ls64fABFkZAfTBJ1GDsATaqStWCPmfzYbIUPN74Xons7pefctc7jlCsSUq9pL4dafiAM/WkpahEXNKrLcr1KHj+tvIDiLeyPZTlQ+zZHniqt0v6ytkIhRUkzjTf9BrwA6sAAFueYDjMSOQkBOTvGZ1Ovk6U6qer6p/Xzuib1hUvzv/19S31LPNK/KZ//9QfilYlgJu/rolRwWUXXNsaUJJ9yXjgkjXurtqcUJHn2vStqFf+tUpbroYg8763gB2xBcAgApzxKrIH/vU67F34Tr/v6AFhfNV9Y2UKDKrwoI3FtqMuvZVEI14ZBmUxRMY4kKNpJZuOFHtRlK5KipSfdVmY4HH97M9EY71a8yJdTmHS6MIhOwtEg93nniw0OwACY77B1wE4jD3P2MM2s6wMx+03iRabYFMsQI9LGyTi99VzNvUjy1bxLt5jQ9VSkCxUJMbRq7qQHzUVnPQTHh9fv1nFKCJ1U53IRzCgweQtKEImIu4n//uQROSAAsxVWdErOvRdintJJeVfi+k3Xme868FyoGuNhZVyHgaUOVA+Gv7DbukwAgBAJOaGgi8rZ9DjTUfFg4zRUsIDID+GdVydLuZjeOrQtwjOR+8RoeJsQNRYMy6Q3Oe5uf+sNmXQlF/+4+B9ZTffxOumSHBP8RbbrIggME1Lrs81ozWid8jaikqC/5vb/m6q+P+TPJ+EnnlhlgupEikSXbS6eVck6TQAmIReB/cDIrn1He8udKGKlBCfwzMtxzNCwrX36aORBIpi3YiK/KKdr6KRXadCdL3yOZKJf6CyH/7fMpWqUkpndm/5mjkdyQcEJP8lskFyhguRoDIIskjOVMaKj0h6aRl3fb81wwYOpTyQ2Oa9ryoTHLnjl3SxRWdHmuqXlDXTdzlfdSyG9/9ETrequiXRm/dbOndlY5i6iqc3QlUAgAJKUtCauKmiq2i2tWa4JciZoKV1bdIb2Julru3CuI9b7rTUe8GNGtjW/v/78IME30SkEQoRkKYhHNciynZOybODUpWNovlDJM5Sk0sgAM2/+p8n50QBBtHr//uSROmAAw8/2JnvKuBsqbrHYeheCrlbeUSgTfFMJu5oNB1+DAKh0AE+kmkk5cHYLRUQKu6cUq5MOvNEVnj2w3vELO2l6bBiT3J9tHw1L0ZH+38P0LGS7olG3dDBZn4nhKHLMDAESeamZTrjEc7yXcRVZmhLj4Zv+EQghIpWGoPW0Ycc461j9mOVyZKBItmtpFNNO2CwimBRwhBHNUeGgfCKlEOayuD3raTjIi24HJ2/1X9YcBHVcSs29DKp7R1a7irO2Lt29tYzFGo/aSj3+mXM/+3DMzq0x/fdpIluov//dAweZx//paC7rgAAB/t2DrzzuUjKFhFNUWfnL5QVJ7RIHg8lS/ScUgBZNykstZlXRsdKhpqLfcxXCzELn+a+Gqg0PqibpP3FndO17mKBjP3/UsyX9KEATV/Ql81x6fpHib/+pUFkSkCAAAlOr5IOYzS0Fly07Ry1Q8tSaiofEx9I7JmaAxAexIzqZMuyD0icJMUdqCblnWgUv/IzhVrqReBSERFd7qzvcwdtUjzMa8Uf6pu7CbGRfNqxR5W/Irum6v/7kkTsgAL0Tdm57xL0ZOq7miTIX8vRV32hoQv5dCsrDYWVud+9BVw+OXXVUAUSHHGANkl0D3HYO1XK4d3OBWu1YrDfFcPpqN/qXzSd21/tRwdrpeNvU2K0Zkgt2yIYhiE3GJbEAF4m3Nc0ZA0QLmXEkr1aUqVT0e0tfGnPdjv6nri+du5/iYmYo8qrOh42T5cgMPa0kggoJPCSJGgo7q5+DDFtGZytzvbCf/DIX2vu9NNzEK//eFI+EiXTdUeu6Wv93lYq+/6/8c73Vrzy+zaI/zcVSqPMjn9HwA4qd//KX///EMCo3/8AeJECAhSnMt8IoGNOI3VSOEC3kVWVCx3qCMF3cvsvw53nKY+Nxm4gmXXMzaSvcCKOi40ivWWHDkZXhIuu1Nr/uppImgdu//76l6HB8LVBEXFko6v4gmoAAAKXyuMGLXg5Ak5S0Fq+5a0gJNMIU7E3dfj26a6YTKaB7DBTXVokCvVjvprpk0UyMX9WftYkDr/uwHBXZnldRACCdC1llMZUFiDQMjfVWZkCikS/I6s42Qa6W+xvnej+30L/+5JE7AEDO11YOe0rdmPH+tM96FwKyQF3IxkLuU2gLeSUIXYy3LGJ6DbfWMBABKc8mXA1PTQMy+BFuU8B3DU0C64f1lV1DRZb1DU3NlTdbW/WWEMQK2s9kVc/wyc1ntLQPcuasSDgmNSREVm7h4AhM92WrFWc6HZUvWk4uJvZjsUrK1V+gcFLqogV/mllgTEODAgkgFSIIIGMNyUQssNhouYePWPygew5U3LxsuXGwHjVdaO4STZcHTtND+Dj1IKWv+/+Gw0O/dV80UqHMbP/6RWxzTPaXFzO7PTJKxP8SNrvxzpX/1/6BYz5iLX//m4zxlJX/zdwgwYTWAABUwVoE4jUMY08JucgzYp0yjzZ02xKyXcdjgOor+91aP68jFEYZfB96TrhzvJ7/uGdyeqgr5+sWacBzPXq6qMETOzchCVaBRZlrrSiERHlvzZWuhWM7Jpf4wSQoECCvk4IQJbk/6QARA3EcbIGIamSKuirVan3Z6sY/zKFW+4+sOOjJ3+pkcIQwhxc7kaiMYXSCUb+ZHDqqy+p3xIPnbvTj7XadV6E//uSRPCAw1xO1hsPKvBjCcrjYWVejWlzbUStDfmEJauM95V4OcxDFEjPOdCX1S8eT2J63awfHGxWi+JKSTc+mRSBHPZGUdVnkVPtFBd2Mg6bailCdOcaP6VDn/cwwjmX/eLDVWv9GKHVK5zJsREU6BA4Tiwp1OQhJyCTjZEU4cbEwsgUFEDUuxOo9w+96wIUikWSUSCpRMjUHAvMomuIuyd8IsSxjc8MTEaJK8VDeeW5JCWZtNjKvCz0oyCM2BUF0mS7jhyDB9yfNp3zrYwUSKq7WFr+OrjlpenZInOcYvcxjJuYqVWGmUmn+zD31QvDCQU57tTWOmUeLN/YYAAABJK2+UQZELYURovj7NSk7Xn6m0kZQhgrvWrXLKiKxmyseIUPaiLU93unPmMzZfzt2uptt+yz1u/w14/a2fKmmbxTxVtHLIiwBCpQXCgHm3CgYF/Xo0UAgAJKblRiCSvdOCnXR5zGGTZic8hUkpZKM+Cp704uGGZ+vFhb6enG8DQbLy0MtD+joeJvUjtuPDG3ee1Wk4XrUcKm3CTMExdIKSQAAv/7kmTiAALOS1q5KSrwVkkb6gzlX421J3mkpQv5ZB9taGQZcAI7hRgmP1fZrXoh1ORAlJ3bEw9GJxAkE7a3MPD8W7IbWS3Sic9dEMKYv/M1wyebb/V9604yM5WRedGqrera/s7Juu06vZJTFfIZmKczc2oKpz52OEsBa+SgXlX6UAghJyNT0QRXbXb+Ggozfe2durxWhOLTjiUGWaEb0Nkq0kcWX/VnrEKhsssGSyMMHd/rF68zI8J5PWGhWXXpmpGtFdqt67Zebv1ipuRBROS1W553rHOfruqKNhN2r0v2Ppf/OqpSACgEBOXefgucVMVjJOqx7bvD7KXa0HR4fSSLJg0DPbMVaMGV1cEEZ1CxSes1SSPBPLP9jLPNjUozKj1vYt5WRGU0/RLqRhELSZMfwDKfFegPvC1e8n9djL/+r/eqAIeSTKUScu7JC50k8oOQUIkpJTe/TGVsG/3ABWz2awxLjp5IEMQt2nLsPIosENmTnMmciaIuhtWXm5eOGMnrXrY7OSuxkakx2Gx6Hcizv/SOeHkaSIX06A03BIAIJAD/+5Jk5YgCuitaOekyYFIJi3olYl4MwWNs56EN0XCebRzFjXGSS5SzwDsk8EzovcZhlK4nnc/vePzPn3kabtNF1NHK/aaht4gXnGJfKhA0YszYFuCkZNutU2m/06ms8o6E3woZo7McMSx4ZpmkJuHuKIEVAMDihOfl9ARZkwIAACAJm3kTAQKj4AUhSQ8UngFBcGTgH970KNyQr6R0NX+4BWakltLkk15NCsSDFPzzr3UbTImbSVVW9a6Yt7jWfr4vHGDYdot8xqSRXmR7ySWpQ9E2GDQk4oBi8CslnmC2Sid8sgO4uAAAHAWgAAnkwfGEaoutIayihpEkNaHT8DJy/NHLQQX+yxYN4Vq7LXSZTe75tlfydhFmx/GC2LdSarfhMCGKZdpGULgEfIxnZ6XshHGsYziZzan96bGoe7eFEqezItFsseO4agIQpBTblvs0s6ZoSB8X68ChBfI4oh6sHbhR2mwziJ7LO/kd1AAWqisim0pbxqmpy1Xxe0Tblj/9uJviLvCh1w/wfcW1xGXOzXylMStwWv7b9wkMEdv6+rC6//uSRO6AAtpMXejIGvhcyUtqJMNfDRUFZ0SlC4GMpi10xg18eDtokrsZooLucAAIQABtgRi0495YkY480G6HOSg8YBR3nUMCAZ9BMOiEVZLd4il10ntaeGpYm5YQ0ZkqXpvOdVkH5ri4uPqGxkzDNfbcJFx8zf39S1zK3qP+dVXYcIBz9BrM50KXZGVYaKViH9JopuZgAK8SQGIsiveb3Wl9uXYgd4lwBd9y/RRWlrjmweAncpVm1F9a6oItT8//N+gV6dFSJ/9D1oIOFhamq4GQ4wiHbgz9y5jVVeL1ra+ZngqmrWuTKK3xbwsWDpAUW3JVBIAu+MFBaJaIRlCJB9zQyHx0aLVsgtUeP1LM/a3ovin2i+KviiQfCV3mbH0Q083IOi83FrMcTVoIaEmVCTa83o7MjR/J8oE2LOJlg6sKFSR1ldNeUgCkhJKTFIPQsNOPkBCEXXVIo2MaAp3jDfDqxhgbNogaAGv0lHD0P1a73s742HwfjntFoXEhyinvNKn1d1hEL3nn+btc0itH79+RNkqN1PEYqWnjpFZJHTyvq//7kkTrgIMUQ1zRKELmYQkbSTEIX8v1QXtBLQvxZp8tXJQhcmnv/v5vq8xiIBACUTJkOI5WeqRyEMK+w/QoLTRp/tWqBIfyZxVkUB1X+/l3XF6lNnpRenbOXxKQkupHHDyp5xh71B+39vsp53//ePVfoSPVpgQmJPVin1Sg6zm20X+/lfq8xiIAAJUjtjywSWn9xXkpk4qROtswLtemTA+nVOr4G4aLrtGrTfmdTuGvPbXjz7/xmBO2wdf8QTctqm/gQazf4Ro/pSxAFXhkRqm1S+jsdPHx1/XJ8fxKfELNfNW83/+Kz8BmtduXn+jyZHN1jhOAAg5gnleHw/6AZnxN7s049g0C+dKbIU0WYpFFiUHkiph9AkSyyR+jfWpziR9u0D7ezL+SzGlNLOYbA1Y5DTf///5giKqzS6VNPK639covwzf81czf//NbFsvJv10AElOUmICwEYmVbMfRviaYG7UkyIcXow3VdqWe3QjeZonzZ64T//VsrSr+Let2Nat9arGlbrvPaSm2cRGFHEIQfWdioomV84uaw6yoPEzmMQ7/+5Jk7AiDE1xaOYg7dFuLizcxZ26NiUtcbD0L0XIl68z2oXh2MQzNughKPx7bN8stv4x+EtaWL8qK6bbrq8eUgId0SiUnc8KzD721dLNnIPhtstqfKsplhZUEMkFE9++Y+O+E3e3af3svfvYiDI4/X7PcBuu39xI4gLEOJsUUIIsPsoiHCj/2+YXQlv/qKt+/+/fZdXjymVlcBWiXO8+3CKzCVwi2cfCfvkhPXR4VTgCopsgTuoQ8luBfd2BpshcxnSwJp5XZkzuhFc4oYMYTMcEqVfmqHH9U6XsEBD9V1bvIytpwT/PO3/8L32B9e+T1JItVTq0dAN9Mp1fnF0nOYnFFtTVGE6w6ZsXgiT06iqxgi5kYtB0jRWH0OQgtWYkPBqcZVKNzcc0eroi+WOMe8zfVNV2/f8q7f6Fu9SoABscofHM4l+0+nLWamMTCShJ1f4mYbrCjF0rFBZFTzvRIZmM61HO1qovwYTt152R6quxvXcv7Odpk/zuhJxjsKCI4cLkF0IRzCZXqLlYUhAQZv9FdTB03qczqyyOxRd0K0+b6//uSZOeJA2Zb15nvK3RXa3uaMWVvi0E/YsewS9EwIa5kZp12s7Duv+JgV7lgPSHgAAHOO9C+k5ppuyBht6KMZmZMw2yJaPrVjv2uXyGwvFV4Nr/7zeI91T5/y2Nv++4ZYyulDB4GOdisZqId0VR7ulD0RfOH1FZZpmsomSyK7G+3xNde3V+gsKnnL0FkIAAQLwWiQlBeZeafcua6uYiFoJ9ZxLg3y8ZGygZ4T6aK4QY+uV2JdsYcqurAq2zyMSWZ4O/25uWvn6IHasddt2DQPngeWQLDphRcobdgBi/62m/a7PQmv5WP+n4Je/+///xW1////1OenRqAYCUAlpy7vB365aSr7kLBAEiLOQomzAQyi4g5XGharbQS79xauo56PTqKODYQU7AgZiCUeAmfpv85Tk6NTz1MrNb/2O5+nqT8Zy++iI4AAIAkkpNalauYDneI3OG2ydfQYYo9ql97bU6xpN55NTbro4oo1kEQ8IxKEblpz5/IawqRV3OZuFUv7PTIrVN+odEoj5lDrN7vomiFXAxYECxDneD7QAgo4q6kAP/7kmTxDAN8TFUTLyr0XkmKwz3lXg1RL1ZsvQvBNiZtKJKJegKAESCXMmqQOJOqGiEs7REgEAcRBswkwig6F8YIzq6kpK9qiVOOGDh4sKeP0d4u0nSjhW8Zpqjr7xIlu6i4ev+KCElr5aXZfle3HlYB44AP1r9vZ/4XR4jGb/dl5J+YcSABKMgNhDwqDZLG0GwHcWFpaXojRtCMqg+XikQ1+p5eCEUqlfHjM/68e/zGxqmMLd4l7blWpqf9SdmMSxptT2pONkpjvUmNHyH3RHNurGO01lG96r57IakfPNZDqIaJIB4FI9jTW/b+cY5rMiupM2QQU5I0m3HNmsR93sg2mD2bGpskbW1OKwqduX+Mk33XDoPXCzvj+2KIjRVzXNup7EI6yzqsLIZ7p+jz6pTq7mx/MvDpT9dRrNN8qv/9S1Xb1//8irEmxCvKEDjPUwiK1QAAVdYNDXBtoEVEKMYAQQZi240eWi3A5jlQ6M7O1idMChVgx2iRXK9X7ZGoKpqw6d738w4agnvSMcjjH+KUcy/uYtjvI/Mgqm/RRQVa+nb/+5JE7QgC1kLaUewa5GHHazo9CF3N3UdcZ71L2XsoLzRloX55ujZ4xEwyiLmDiP/7j0m7GtUuqhKhtcxSX+/8t/4yU6qwAgFFO2+Ykabb8id/TEwNhw8ay3m3QP2rCH3kCn7+xEfrwKLPEGoTm8xTGNWp1bf2KJ7dfMWYVOf61NY5rzEYshjKSmmhiKhr0MLntz2KezPylEWJmCnZaQ0NLi+1VV7ZBtcGvzEgIoup5THc4NTAul5ZmFde+dmfzQ5g0XfRERtmbHbPdxOLzQFnpVqPfa41ExJn6ys5s0kpNeaaYjHsuYY5UYXOO/dr9n95VZZyANUeh7VRyqCIVElEhOF8GdakgNmJGCKRaNd0jVYCoXhws9G0E9aLdXMoZ/h2N+OBXvtc0UdtbDRxX3YPk6P1p71b//92Xtqjv2L1WnxAe2ffQlEcQQAAVLGiDQQapOBVhbJLJHcFWdxLieCNrzikTTvpYfsbic7SR61lSTGNi5BrEsO2nvqbgK/DVJZzq/nu1zWqpA539kJs2gWvh44MHxTmREOejDUEMcg+rP4y//uSZOaOA4ROVRsPQvBTyUs3JQpejD0NVmw864E2pq3oZBV+8go326nHSJ+99Xx0t/ephKSb9NQFTzYrpVhhQYIcPxcmS4f2V+Krp9blFAJj1o3G23sptQ0oL3TNMG7+0Q5SlRiBVIqIQ4gOytKlHPQiAiUVFqV9CNzJ+XqcaZP34LLpye6q5ANJPA6MzexbAiZMxMeXQ4oWNoJFQGfHQEle6CEhTlyLtItC7A7Y78OS5oNJQUbPUpZbJLrQLcAOXSPtKatPLv9+aS/d+BCjnio8wjGLF2FldyBELGNYYYTOA61er2PPOJmme2MH8TKdnUXb4ziBimIQn69Xy5eM75eaSAEnL/l0UCajKRZgMcW7wPBhFlCyUqs0QI+j0+uqOm42PaypY2/0VP6KHaJczaRiV0KlUJIcZ2tTsmghDww6po/O56RTN0MfW3T3toN6Nzgv1KUAIpy4+QaQpCHHiWNyVoOlzHwyCvk5GvKc2GP4Zpsls8ke2cVXJNo+4lqZTrXXFFFDAxYtkiiDkdh5oIgZe1qgPoQUcefsjr/IOC6AXP/7kmTrjsM+TNWbGCrwVWlLEyViXg9RQVBM4KvRR6fsDPWJeLIi1b/oLG0P2K+Gf6QIVWKRJJU/v6wBNXzaEf1mp0H1gsxSL/JBKeHFJNhhYUGiTKBxrrEiJe9NHHakTh1PiCNSlL212SM8PYbOXumXRz1bqjlONdTy6QQknJWsXokxLIxOWVJBku7rB0J5Hbh6p6ViyEydUX1r7s2RKxrR64PyM9vvGtZpP89rjY8yzsULDdTC6mGzDRsJnREYeLXhVkdDVW6l2VBSOV7NMOSOI7eca3dXZB65pl29NvWivo3yjpmQBBSclxCLHXFBmlYjubmy9VHW1JaW1wEkVtVTe3Kb2oqvqdOxTsnpcydmETKVL12UVOiKhWOFHQxGMEXeVkZSomoecPigeHDVf7GSQ9zNdBN35TGQ15JX80j+sW9Gbxg0mdoVAIEAAElOVqN1Wk5aTzazclfNStHm1qx06dr83XnTWA9q2R6veXcaFSNWeRVKaSaTxt5pv/5rHpXWImvrMt2JNXYKJdow1s67r92Oq0fvejs/2Y55LnGuh+v/+5Jk5YwCzkJXGe8S4EpG+4oZBV2NYVViZ7zr0YkqrEzGFXr9ncXGI82vRvoOiF8uAAQXb4XOFjhjFPhjysxYMGP9T6njOdT6norEblJcuSWxxvrNx8X+vU1DGmcxijoo1Qe6UYoKP7/d9hhs/730gqrMxeUIBoqhx6lGWZ2YiDB3OtJfFVPMz2X2ttVGox86ORtPs3mchRvKYT5/SB0AEApSY8WPPhawdZVQgAUFHmbIJs4Ag6EPVoqrtWJ9Pmwj6ChFEO8oRzLSEXYT6GQJfJp8NI+5iCo46fhW141vi32xALbfQ4I/Lp36euvFgpXwbfxg0X+QzFJElS9EWJNYFkh7FUKKPulplhQtJFuESHprDhKl7GWkCuQFyeUZrm1s/Yt1w+75YuH5EhFCOJKdHnn+RVCgQqpUi8qVWfH3MwPXPYv/+X+OzkYg9KKyLsBz8F6YYpYA4iI3VlUUdpugVeKurG6LSFPSf2klYdSCdK7LUt+LXMG+40eZ6ukvelpXMhj8DAQbujP2ADu+CVLFNVWCidHSC6iI7xoccHs5O5r8//uSROuAgy9XV9HvK3RsyYqTYwVeCyERbOSUa7l9rC2olY2+dMy4LICMUcBRzQa3lHHlDgGoJbN6wG/yEkNJeHkXLz5c1O/M0Vh4t+y7kF2hYxL62oW+J90o6Im8n+TkM//9YeeFuIgeSBI2yDNT0rGi/3s/q/6AZBTTl0wxOLWE5SKxdcmwEMUvVZjnoWmGQqDbU20q/Q+yaf9y49D/S1zNlnM+zR3PioPwyq2uy/203N/VWz3xJ4dqrKimSax14hJiSH9H+8aaA05ms7tUWg0//k47oG2b+2tJlQjj55Tb44JvhAbAm3JduAS3w+ozW9KnKbs3mySYCYciY+9/9297nX7DO4o3IOX8IMZaBNMz+YXP0MPSitEvXJyaAhOHVow6ReJRPfhA4dzihrpZgqS8T3EFBBKblaM0IB5kpcFZgdXTFhpSdGDDc630IO0mFRq9Mwo3pxJfN/Zxg8+nZN2B4fQkwqzIcVfougYYOvOcoskPD7tV0tlMrZ6hA85TerCLnN7bLO/lyP+pmQQObsaZQAIAkpORDjZDuCvEaNgsYP/7kmTlCAMKPNmx7xrsPkTa8jHoSg2JS2lGMMvZQxluKGWNcvVDH6HmWPOf6T0rJKTuWVaKU7zvJVprHMLEeZb/OdrarQiS56v3Kb6SK37ly4QgvRMo4hortULJhlQNRBGiCgAwb0QrwqKlXmWEJCtcyMiRL/1X1NC/08GLFF/8VbC6+41+zUZUAAEu2V9zbkfNKHlo0SJidMzB/WWW1A+AGev6yhqOFFvXLvY1sPcRA4y76zCoiOXodzDqeVHo5xiSEEr00dD9ENfXdxjp/FTCJIkHHX/odBowsLCRXbqSjgrkPUjlTqUceObZABFlOWVHIkx3xKhtmGbUpoIslkyPLSHq/mrFbfbvMoKp3cRmTX6+tmi3r8zXsYhdS4sfZe22tYYvAWMm3HPVXbfm6vY572fEVuOc1y51WxI3i21Nt73NvmPiPn7bF7Kp3F7ofTp/g8eWYQUA4ASbmyicDJGoklMfsD979MC+CL8aMFwbut9PdxVtLwfcTr5P2rIaV34Z5Zxw5mlbiN2WkMZn5oVSWQIeR/lrHivDP///zQiwzkb/+5JE9YyC7U7ZGYwq9HQqWsc/A17MeVtiZ6yt0agr7Az1rbtqGcFCw9LDk4lhiBUX/t/QAAYAJBBUUKmFmKFpWKYPWcZWvSIwaH0ixItw5sjSUZTpezGZFVX23j5nIZHoRxwvwi7Urypk2wOQ0iPgO/XaofT7//4uHjosP/1QYG06tMcBDUIKEABEqCBeJ4brFsC+GOYTSRzwlCb8s/lNFHvvO8R0jwCw/nm76WeWR7J5kVIiP//5Wbc9SaiI6TjHREYSgHBsce5My3PexxATM6bK2mcQO/+2jEKT/9dyZbmGIY10dhsSExhl9KMbAFLAhJJyij52Z4ry4dSRIAsyuJHFsYLLlRMJFg0mL4rrNXhhAE8w31lZGSwxzROd0RpnjAAersKHd1TRFLlOYa06EdXHMxur3nYUaseRLbHdBg9EeQhOVSkUehKLpWoEAVyAWm7ejI0J5jkou0iskX5yGBa7UTBouyKzwo4HAUGIy62O//ysFI////46q4ZT3xshaDeCw4Oxahmtc9T/dTMWeP/9sqK7fMd/H92/hV/TGTcv//uSROSIAtRMXDhoGvZUZPtqIQNLzMU/YuY9S9l5p+1olBV6vi5tn7D7Dhyve6M9L0aft+AAf8cP/GQAFu3+ckYYZ4qhoVKopAj1A5kceTTb7ULtbZTnkCgrXtttnemI1FxUvh8V828+zj6MKVx1SOQBMc92MmER3m7LpL+STgaDk1VBpow0u0ivUX2qJt96uYd05Ua+7vM8JUvrRZqoEDgH1AhEAAIAJacqG0BEBBhI41B8BqcTNLnDXPH0IH+DwJSyf/GAGBR8d/3CSWXfdGXcLxNxe6IrmKUxmMRTs6ItHJP9bVmGUE7dZ/JYx0hOZ1kWvK/o4ViFrXZZ5MAMChKSacpZMEZApFYag4gC0FDsfmcujVZEToyKjRURdXZnZkrLBnWt0O+xZVEk2s4IMZGzGLSyq2iLUpL29kc6XrdDPv24M4ON2D6XX4VebEBSwjUkAASTlqaAERgnL6JmGEcQlDQmDWVzyOb6lCgLueOf2/kMCjTH7DraVWB1vV5sRepQ6PWabJI7EtBqbQj9qkI6ASw4Z/sbhAQ0IlWNsd40Gf/7kkTpgANgTttRKVr2aSn7Ez1oXgso+W9EnKuZUCRuKGKJeqXFvfNEEwDC3b///Co/8oVJUE9akm0k3SyhsWgnZpyRgjzQ+v4tB6XVrjAjY9mrGnM1XqWbqb1VT9rEl8znQ3HXXgc2z3F1HK0yDbuzKva4lfLea5hq5VVMyCc7f5XufS5gQa7g3k36n1AFTS/lcUEACUnYUwMD2Un2GRPLMv1IZLWPG65pj0iwd7mn6+LAq3m/jdc59fjSJJfun+/DVmusbM6KzN7WMMNZjVNVnIH55EpHFZn6eOj//7IaQZv/djWhsgWnHVNdB80pHik5/4uHQyEFFOajTFoLnRzuedEFCw9AUJHKJ7F+KViq+eAekWuYiOZ/kgIInn1v/qB1i3TVTyM9bbDElGIe5lLkUZy/+IKY/OTZdgloomv//F7nWuKPqlwDBheGGugtdIoAAAv+AShCsWDTomxykeVezsqqBI0ZGFIzMmP12mDzMyeDGjdICSgv4/8kJcfOq6xEJQA7brmnxVTFOMOIhYkZZKdz6HD089Dmshnnj8dZLuf/+5JE5wQDDFdauSgbdl3ny8oZCF3MPUVm5jzr0W8nbNz0DXtXxOE1f/Lj6BIZ/56suVZyP6ROaaIoGXIWCb5MGIKA2VILwOqGhUNGMyxCOVeEEEXGO+lcxil+tDn3ElxnszF9aw0mlXmWdentNHbdp7qYmjb7BUeYwnt261Uyk5GfmSjWqVdJIfmoWHCrf+T6R1FM/SaY8cOVJwRAJAIAEpvRYGcLmyIlERghmfEybxaJZWczjY5iseSgDItKmee12dJQCif9JnoKo2Nsn+8OqMqUtlFN4iKGEKMUpCG0hYtEX/1Yawov/kYqC6A8LBP0CwCNCT/88THfSGQAlJu3jNMSXNkai3r19ODsTsPjWPspqER0/eoqLKtJbcsyGjAPX/Sz8MDjZEXVGs4RIqKpLoz3YSEBc7JKYQFEaeIAzCVHdLI6oQwxv+pDq5Ynr/sbEmu2+J1bAATc+PQsb8/WDRXH8oEMbYhS1UbI16c4xUVWk6dx4OBB7pc4p283Sg9DQQ7b/PDviYaFt55XdLOwoNOmjDSWxgxR/TddaFZHp/Vz//uSROeAA2ZQVxsPOvBciismPYdfi81da0SordFxquzc85V7CYp//qj7fxYVH/dEAJ0SS3NQcM9eNKka55SrgOIo1MV7lh/eg+JVyDnvaEyb2YWuPntHuk4RfpX3OLdWNIVzlYpnKBECtbOXkQiMCaVvY0NCH83ykEHCwNv6QI7NCfvhOLBAEv2ZE61JNNV/J19UjdW6z6qAGkki8hz70nX21LU1YEXTnvZ8AP5S2cotLvGffkvmwU6rIdqfO5GNlW1gDQNJ6zXm9QeBUFmukdWzR4iVbMq66pFBcYTR/RVUuXt/7kjDh45v+x4s/lAACArBVgfrFsmMLPj5ZBNBMXjqsOM4XZWj1m+7brNdlarl1uquvz1UBlOTfq7m7dZsotZbj0WvS+MfN9GNV3zkMVfNB6DAfIxq1nmorTTTjdFXTW4+VN7ei919f1MPWNP0ZDWJH1P5d5sAAAwAECrGxlD38fhb0p7DFZtneUOfmA7LTKe1Gs6sxqn3euRSLyWmHqWuU1rV+Aspi5V3u6zNGSe1lv9ULv6C8A0XNoKjlQ6e4//7kkTkiAK7T9iZ6yrwVUq7NzECXs0lP1jMPOvBpSdqjZedeMCwfMmLz6Wx0r3f6YUPJ/s3VVGj//tOQat/ow4N/4cAAFYAAlKOGhrbkSp79PHTvxR22xDmcJVwgG0V6atDDaSuiWikbW770+lsqzNceNPv05s/IQj/VFW9DCjNMvaW24pNRHeuiM+D3b5Dnf/0OZJm+jR4m/PkQAAi/BosRJBHEk/L5SG3GqKeUad0LUnLIb8Rn769KTWuZwGQvC3aPu7fTdbv7QBml5cd1zrxLfds+ywut39TlndigSjmqzZrmotTiI9ptNp+JQtmf27OVN//Y8x5Dv+ULKPP/zZRjABElxjTFqEQXC40ZxmtdKwxWQxJIYnQbcEQeBiyKayUh/OJu7505e+IYX26vtx5jKx4lAbHyc5z2O0c5xw/ZtX8ww030r9yX/bdnNHxN/80wgoXuoVO8o8qWQAAStGElCX8Q4K90lbArTnscZFSAmJwgK2DEPLeKr54TesGLU9g1YzYs2KP0jdc1mWvsAyFJn3/8r1f//IRg2vn1NO0rGL/+5BE5AiDSk9W0xg68FgJyvphgl6MwV1aZ71NwWoka9z1qXoSfUwyj8gKiszetPQgBV7/3UjJP/5hR0Y8/P8oTlCjf71eUcEYABKegfILxMpg6aBymRGizPFWh8IgIY69CgRhRSoeWKjYKlnYx2RzXMLpEITfv1dkcjP/9B0dYzOXv1NFRqf+1CNv2noY44OP/1PRHLKphRRxvR0HGlSfjz3D1EgEQAAXWwBMJIwjaXkKVqbgvAhwoGGUeT3Red0s3I19r9/IpAjrpzc/vbBnOPH9QDBjcq5/zDb1Rwk3xzrNjyP13TzmH3f0+hRzm5n9SDDHn/qTPREq+Z8kUFrvW8iAQAIISSWilDwgmnL4uR7IYtLqOFBc89qjWpOP5GVISgSunuqvzqbrFK6+LMMrQUDBMkz3N6GqcYeTP19+o8N0Xo7q2eeXNNb/aqIn/0sa0ImQ5C3o6D+VL+CgdQAAipBoE9UDOXh8n0qr3beIqXs/lUHI0bOamJW6Gic+HGwf4BlVsvNS+/SlJM0BbkU7xj/w37SoTEWOrPZnSchwrfn/+5JE4YgDSldWGw9TcF1qyvc8527LsT1bR7zrwW6orGj0HXqqYYY3PE4iGFu/8hHm6/2JDzJ/6ox+y9fWg3f7RQAApX5VAISvSKtIqNdkqvYtBTXVgIxyNBH5ZDk0DX1Fsim4/p3T9Z0oRfY+KsZ/1fugRDjpUwx9bHj8ZOZVdKeexxA7sb+h4vb/m3Hx4S//mjhhDRtG+ZLyfii0DIJ0G+rhTyIbRMi8PVTFHYiVEyF24FzYDnlVnlv2KO7z9Eo3FjdqM2KnY/S8uVL29p8s+v7//1Nd7//lNtypeb4sdc2y1EIBlbnG7s2wpA80l/9zRa3/zxaIz1/6n69t/1KP/8dNzJdYJJnHipTBdhHj9fwHxdA9AjBIbizfzyFiCp8XBAB6ydsjg5cKXtLyHdN/svrjYimbOmWR0GoOC7WO53mCYbqO+d+wVF//nTRoed/+UHx4ck2zi3oN1GH56JFKAABCtbggzOLeEbhjRMGOwsBI195FFQywifWzSCokU8lkrkHaXRHzX/vSNnxd2fKYakXe/8UvzDAwOnruh1Kx8biM//uSROCO4wJP1pnvOvBbSerTYWdeDOlZVmfg7clup+tM9Z16Ok5jMutKjhNy//zULN/6mCocOu//HTiJ0zzv0B6hhHFSDCYBEUklMCEDIzjLUhaeEZSnQ8OG6uNImN4gQYdd0zZeLKLH+8++M71+9MF/PP/5HrOr0ighlJVc6KcJB6ciP1TnOHBY3/ugTK//nOHxo9qEb9Xi7MBB+VuQgwgkxzOyQABJUaGrwJzBQNrp1dFJQWWj86A4WqkBbXrFiIsL+WPuVa+oMAav0WStBgfBzXJOvzio0MDwsqq9viYI4w//KLnBZP/OodRkd/pxpWdm+hDCAmoBQ4mN/9k0VFD0UQQZPDM+oayiMnqwY3NRwuxsymOFIkUt5UD8XhiZ1JSjdb1EuJqJMbMmp0yaj7LJfRX1Ef1ajhV7li7/qYiVUVF6/m/5mAPFLuP//7cXEZMn6/5qHQ9A0Ld/0NQ8YKTmrpvCfIy56kQSS0qCkkCoDAHHH3OGzBVd+xxV1vwmx6216bNLpppPuf/0vin3vxCZIm1KwqVvPWlKe7+2tYZlXf/7kkTgDAMnT9aZ7zrwXon7JzHlXotZQWBmNKvZoKstXMahv14QDIwmRUISHTqwgva6nSxgQlzkt/RCA3f/92o1CN2ghm/2crqwMOfdzKFgSUk7kwkusE1hpdz4Ntt9A3j74lCL5vGBpHq4i0SmVkYRd5uu//80W/Wn3WJC5rqZ0O7uioPoVmqxOUwmCmZJL9KOHBcevv/EnnPOc+saJn1nVU2cqHYTylVUglIp0z2Eq7oU3k0qjAe7fdiPd2x4sidxD2iItA41cfHbvMzMvfSRFTCIhUFoPLQrhY7Y8/APu/mNMhQbb00Yi36Nh3T0LlDjtYgl///8QFgqb+AFJu4StPXmiYb52w91iGoorCx7jd1JpnCg5m5uuRES2GW/d7GM6EIR2Xrhupd9MLVKc3xe2hRrLO08OtVzaRT761Fz2lj5uMqk/a1pGHvNBrUwOzWkIwASk5ebwVFTY6X0+3GcTKVNpIGVim4ugYQiSlUUEkuk1Tle5SmMrV21ScppWtZ6dzdlt8w/Z9LZiC4w3fsRzGcEEK/6nqDM1P6HFBZSzF7/+5JE24ADGVddaG8TfFjq6yclBW6KtKN7QZkJeVkgLAz1oXDeqjGtmXogmZv/4i40SFWHlGamMGmklJIqXpggFTm0H+ECZZRDvAQfTGSJ6ZDTLf70JfNu4+lIX8GwSb/2qyrqv6Z35FGZCWVEExIYb0dEu6hIRKdjf7ooM1NG87ug085Dp+S1iKYRRWSrvv7lMqUjR4HDkAwCiioIHrBMZo0BIVYTM4meppYTmzlIoI03z1u24LhoWRl2zuUjqBGRnqj9liZyO73VJkxgMKp9ao0WOPrs700xFzUsT9UuRTN+UokHxhRQxx/5kEAKCUSVKUgGDY6gES7MkbxGZws6WLm5Q9pMt89TrGHRSWM+3RFkSapVmI6qa5Q4qP+prkMHkPbpNa7C7y/VWoxUH0RadXFhAQVxMDuSjTMji5+RyMvuwDw1FQAgAAA1RwAgjtYZSociYI0MsWo5aSQ9FjKjAVCoxBSNz+W4+7TyuLCo1GaenlxbuFOzfpK+T+QqBq1LrPSuVIwjDn7wgE6ysa4GACGMW9/UqeN/d2SiaD7NpVqU//uSROaAAxBZWpksK3ZgavuqGSVvink/duGcq/loq24oY5W/MOUNf/shF9F1/QdSQ9fqIx+qGciAAADaQEA/mxUSyYwFhF81cNmbKvISo2HERTcOGFNnyo82MtOj30ckzx9j+O6Oiz5IJPnyTTuO1HIYkOfO/+76qA9RIovfUk/pBuHl0F6etdSJdd6lVVL1OifZD/5gtDUhsv7osovPacb6j/onlvqDgABSUmzdguA6D0clc6aKj3c12sixRLESjRSLRZa0ougkQ97000NSTu4jZcNO04/0DImMts6pbxivIKizuuScaKI1E0npFBAn/7wYv/9Dll2o/qKi3pofxg5ARxSS+gDCIAZyKKpNNDtQOhJN0lBDrioGhSV79xypzEgIA1qY97f0UuZPlTSY1VJ9Tg3E0QZpzO5mp9zycwtROjbGJVf/YjJTZQgJcfP6sQGoz7K3oPXyqaiB5aowAAwWm3NbLWcRcftDvLnCaxW1PufTZI4syGSPBBDTc3UttisNggspZxaZgdzokJAosRWxmz8XOXdzeTceUb/pqcTOyf/7kkTtCAOBTtW7GDrwcEpag2MNXgspW2JntK3RbietGGQpfv+qiRO3+goIV7/0BP6UiAFSSkkS7woyS8PMR3nvVz5pkD+07V9xUqxLJjm4qo1QBmKKuiIXfZsOhxkpo1+TAJd0faokJxo6l+PqNRldf/QhT0Vv9Ze9f5xnpqVQAAQ3+2jRfK0E65jzLolUOSCdRcVrdTK55/JBnX/mlag4JUY9kbDBY22HmfVs6Qhhr/85yUO/QGDs+DVkLZwE4jV08+oNUPTnr1ExEjf7oCbFW/pE7uQKRTvnCA5D/+KYIvjAAoklyIhEVjsg/IcRUqLgeLqehFd1Yz3tSQeapR4GTDXXOAv23xdtoilDhQc8VUx+kwGDiv+f7vmcJ18YQsSn6jBZWlP/3uqJam4qv/+Ue0oYNFBtg/QSBzlCy2lqACSblwZjIpygglWk3BGdSLVdhJqU3aiIM7vHhMG693ME8XLzwSf9/OUafQ1ipz/eTvFzL1S8j52//b+BCT9np52H3xv42txs2X3bsm+f5CmfY83q9/7zJGS3a3/ftGW3vbT/+5JE4QCCkU7b0S0q9E3J64oZZV+MSTteZ7xLyXWlrRyUIX5ZSwQ920hHgBAAgUk5vANjs9EQeweHo1IhkYNLYj17YkGb6zFeTzT/jKNaNGgv36BR318Y+C/vvu2Ny+FEja9NZ8b9XZ6aJEGEEGy5/31C2cbM//80bl6W5oghQyF7ElN9Mzt+IibvHrReub3hIhEZzpwnEJ0PnUgClLtg1lgnh2elUuyvhEgclgmtoYy7SZj6hOjiRueWSCbc+Qh0EibavCQ/KMFVtLViIzEHGozp7fPLmEQ5GAY4dPA+GROprlCha2aUQ5UZz+uJAASZQJSckdOhtyo3OXYiJQWErhJY2IQWSRRJAoEgSW4MD6//4iPv+sM9+vf26TIRhCBHMr/n/6RPdlPzpKeuSj1ngNw6Ht3sHpITMTRyOkXn0v/B7ukSCi3EkV0ABlQURugcES6mEo1I/FsQ3UIQqFgKI5GBd33nIIS/YOXrtYRygq1q9llphgXMd0+Hdf+30PQu4c27mKjmofU1Lovuu/qO6e/nKbOO4ZLmbmPhtXF9tnu3//uSZPAIA0lXWRnoM3Rvq2r6MeNuSnDJaOYkq4FtqC3oZA1637HnWiVDl34bKMxQMEgsACG7hq0a1MyiLlUFtKbsouGhuKhKVKNzNGmqLAZRkkbzcoIvoIsmZ7Kd7KAg7v2S7//9/GzfV9VM0/MTH3fFdr19NpLJMZDs0xMK1Tao9UyTVx/9zybyifFCCWlG0kUkk7hw7jwKwAAYk4rGUJgcMckj00dS2JwFEKpdvH5ws0HIy+l/MKDFMEBwhQQK3X0I7PKXiCwgCOaiwAQDERhGCBA0EatWHcrn0mfqTKd3uN/6eZV99npYzjugElAAACpamPCUEA8Qc+IBQjFFqbaVBYWY2s0g4i38D5Ph3iLXrkc0T5x71g0+sXtTXGF3tfFvJc9GI0JEdPP8/81HsViMjeFHrhKkI1qSBA7Ab9CGpoQdXbQWixxZGsUg79Nwv5G340y1fIoAAEWMAgNO/2F2AkrCK/MpLVMk0mKADjQYMleT/8Q3ipJA96yqnxbVKMQgJP+R4M7HAFVjufty7zvzGVrqVFM5djmbZjEHS8IpNP/7kmTrAAM3TVxJKFr8WamrMzGoXgv874OhnGu5rCas6JeNeaHjAKsiEdym31rPx3QCDUAABKm1BgiHEaWJ6ZoRLQqSTshmQqj9kfzBEL+GSSAS1v/g6FT9Aj8rtt1TJd2X/qvplIjamRTOejGM2swd5kBLDTyIaJHhW2QQDTU8T80XqWEgIAF3dFidJY3l0ulpnV98ny/YXa4tMpb/18HHgZ+MwN+E7HA9rBnc4/BAj/7hGDGDg4KTGyvThG2kh7GqlLJw8v3V6hRquxERmrHIo4QhmIeK5gsbMfXHN5GU4lRf9LC++liELJ8MoQAAbu7gDoSQkWaJBWrSMzjKGUQZ30C1NmhOYFhnXQ6hg/m+9RS/+dAELKZv+fn/DM9P1U2Zq1XUhZ8qvJShNNMy0OGCcyVyRSqHSpRNCKYFKquOy93s0+vYkQKRYTwySYTSiajbacx0PjKA7OWz3SSF6nXBLYf5X5Hj6jn2QVJzo6ckTJWiIG/GqSVbVMe/nyfj0PsMEAhLHjucKRWFGkRwwoquxgG9tka8iPziQynYroaVGM7/+5Jk5AACuT5c6SsS4FNHu2olYlwM7QVo57xriYAkrRyVjXmm2Zm32VP36vk2uqATgtwUFnaAAJT2XQVhdGdLwYbzLNUcTJNEXYpXR3nHq/5RdsKLdPtCkGaayQCJtgVjsgPkyMipwT5ZHSDeRIsihNpowqG4aTYwy864EwyCgQao8YUoDl26xETSciGfTWa4NAAFOfnaA2J1kHg3haldHZcECen47OSbZYNS0zO+i4Ol3vBouManKpihbp7x8Q7Sax9azFwYbbLDzxnVNNVpw8jgMKjF0UtCQ3qmtVeqGCw2JHdYdLDHQIqz01/zg5eqrkLA6BJLis3xCrl6kBATUlkG0TUbpXsJFjVtmy1gIXLItScpvMHNYzIInQyfvD17auSujkbGdDzwcxXbodLEQGZVEEvv2dFVFdB53L2ZXqwJHmT3QYUl5ZtOd+wxAAGQElJy6QLlWuoY8JMj0/o5TPmRtGGwWVcHDb6t3mhH8ThmkdQmJSEk+n6hmUOEriZ5W7Hx5OSfAWBSRNChsKAWYQdCCt1o54SyPo/h9UUWDZ7S//uSZOoAg0JXYOkpE35bpgsTPYNMDVUtYGe8a8lFo62olYl0Gf9v0kNwjPl+T//+zHuBKKcu4km9K5wLsxI5p4VYXEYols5bCJT4WT33Q2e2M5RlSMZvnY0nbIrlLnkVWmf+h1aTolJXe8lRt1WHITSVjUxaEJgky0gGdBxTGRNVlhCE/47p/kxcsWZmmCUm5a0OB3EOkQmLImJGkIiBBbMVY/yMQ1cRpss7uzthdfcTjm44fx4zIyUHyjJS3UulvKjGQqXqiEQ0qnRqkJgnlhLDog5752moQb+6NK1GQytRjhDZx6nUCBLCAoCEV6d+u6Zla5mZssfQPd4FO3NUxbc/gutmCWyQvyMKH/I4F8wkTuMofx8ZWB0iYFY2eV2IOCHO9ZzZ4MOisbIEjR+5EUTz/T74sNDJbn0p/Pmf9EmLkzZ1QpsoAAKT/Xg60SQkNkzh7EQjFbkdocl9EtP2Vj2wScwZUBDknqdhy7a8lK0XN6xqZao6dm83QN2N61i4GusvUOIFO0eulOxtrLXJCpa3UsycMq3sdX/P/1c8Itf1x//7kmTpCAMHJlrRj0JWXCeLZyUjXMyRCWrmJQuZViTu5JQNfl/nPjguPBV0660qTgNIJKblvBgyGyQt0mJcYEqwYFkGHTRIqHByB7NWfzyPD4iVuLSESud93W+N+c7bk1VaUy/CHbYKvZuDbRjEhczsn6lNT3q732hv/+P4qKeH3/tn+//+PaHmcdn1k6fPPtQoAEpKRuHCuicjsWiiJzRpchdAyHlWFjzZa795VbrhP2NnVul1GPipVSsz9QAY3Iz2QTt6kdOzjz53Ye4jSFZAGybRaN5TnPy1NmRTN+6vmYdKL0ii072aZSHHPqdtQCgDTBJRTmPBcBI5FghY+938BpBJFKBA4AkBQABb/GBwvd7QVHK99TE5nBkU5JjIoJBZ0MxUcF2Rxmd6IV5zk++lpFSfO29O9SP+ijvW/sWqIaCikpZgOFcxDlDXhyduHBkkYjaMrEO3V6n4FNwuSTT+sgncazP3oA70H/6VEt+tolS2p3VLOAEMKtrC/UxItZt7FWZURXtdWa8v2drKinP7M8t4+LEOU7OdPVW+MrABJTn/+5Jk7IwDL0lXGexC8GLp60olBl6LvOVgZ7DLkT4nrqgyiX48Gkjrev9SvExG3awiwlF54VmviXFfIXmLVIEzQ3Lf7QoLb7+xdN7Wtn2n7IAtNuo8jqLq5mo3Kq3UdcW6rvXMKj9a02yzO9NUxdaz//Q7rhJpP4Wq/vrLYJyg+oVfhmTAAJSkuChXkeFncTf5/WhxGlW2UqmmX2icwIlNy01bd4laqG1q1cyxWm3Sa2aYLTUf2lSiQUTW6ctcJAvsUZFbXUTvctKmX9vdaJO/dcFf8j7zcqFUVJchY0AWB10uZU0u4MmBISbs4BKuHpI5VM0LUHMEfBQ0ospe1xqsbLQP/qHj3NGw8mhp62vJ9jmP3PTYWtfa2QHbO5g4a55ZVd/Q4/cxHsxcLl7GJLHOcTOHUacjN7nOtLM/770dRoSlEG8Kwu81AYAAk3LIGMtIknyypjunNd+RsZEARh5XVD/c3rJXavy6N+qFoPx06Yo9fvFo3mjS8qZG0IAN4ylleMXVBYUV/eaCtfGhytH/HXbEJrhFwki4LT4wjFHJDKw0//uSRPAAgvRWWbmJK3RjyWrjYYhejEzzWmw9C5GFJiwc9Z16gAgABKctAI1PhQqde4DoRifw6SRqoXb6CyrpxElmhxHZhBtv1JKNq/NxWrS3f/dNbOG6HEQ9XezMJR410cyq+U53RpGLvcDZnS1HOxb2MpvGvNS/+9BL2Lic6b5TtW6rsAAEJy4KlSdiKwcXfx4LzzXUvCyKxYtKRXEgWLSuujEkCZbEleWAnLERZiXiYW10MAmwQwlNZGUhZMzMCBR+vqcc1XMJDqT9TPPsbcbl2+h5Ndl9rdP/NGn87z0zDFaYc6Hvyz8bdGbEAQk3ZcHWv/TvPSM4eWKX6WShELCoRDNDaygdIH44cM0fGyKCn4O/nCjt8dtRH+vWWggSjg4Kq5oXYC+GhPszeqmvWCrg3JqqQlfFr5aKq8LOl95nFX4YbJGG8b5DchvV9DEAAApySifI8lDwlLQWqNMRNBxGK9mLNDl4sbrSgknJUbb4lTzpmWb/o8l088sr6R7+8nTc//48GTdCVXU1EW09R5NfPMMdWectFtz5QYio7S5Mr//7kkTsCILUPNg56xrkYAm692GFXsz5R1hsMOvZhqfrnYQNex4cpnI+d+UCYf+3etCFjzEdaFzNS+pwuQCSwCJZYqDSNJtbF57lwfQS9tAORDWD2/mC8orN/UHQ+n3be+b6peIif4osf9zZjexYxnWdCPD4QRHPelDS58Yqn84WIE1ecPw3v8CFZf6fD7PIw4WoD/F5KVIAACknbl6+ORBwzuRbb+RtdRUUpyTRsSpVIGZJPkVdv5NCxsaz2VfrWUf8igBq1ySHLa6KqPQuXol2U+mxsfbjiIaMXoauf+iVb9BV/+yY8VWjpQ5Nf0LSaBQYTAOUCwxILBk80whOikgBW0IddKt3koXtVcJ+dirbUWCmiyOUkDByR8VdKFox5F1PABTO7oTzeXOsTc8hkfj8Ktl/vfu+ZNljXP/VABJdwmx4Kbq0rjNRlCfLJ1X6UaOtecQHmPHD+f3XNaJCJFT17JFYhRHyFqJRKJibmJ+ur6jrUB7F+saCg+hnI4oLizoySIVDh0UOyxjM9aL4kvGoxBWQryqh2+HXZP3EAgH/k0//+5JE6QAjXVHXOe9S9Frp+0k9Y1+LHVVi56zr0TUL7NiUGOdajm239ZAgEU3KLB/p1BcqP8WpOVrMdO6upIl2v0Hs5Zjb3Lutt9uR8b4+ceizhIEoe9mUUffHA5v6neW1Cttdwj3KLawyKyWl8LDmzbV0kxX85lZU//T0f4ew/fLnwmf5AS4AASmpavhvP1cu2cwDQcn2DMBtsFvg0Byjkoms0ouyy66ll12W5dVN8+lWo/Is163EG6O90uZiMUa6nKxiFMbrIYaDCavqe710Rv8UWv9J39U9LVtVqsrv+jFFLCYAGCAJJuXZQiCxKaMw2jRKpAWoyBMwVDM42CCFCwm1vGvVzqIFt9eQWISgLGQZRMiEvM0+kUToyVZDckWqKpQ7k8gun5ESHS32XDD/+V134Xxhf/2fTAz+/9OHoX/8JU9xEioC4CScm1QyFLCTjAei9ZZsexNGqCw3yx31G1zvvlmkpK8r/D9tZrfeZ+/YNMuN78FgCFX1UqO4v+MpGkkZEPejIUQBkO9WsZQ9Q0V/qu/9yJ9jbIDqJFdVdTh0//uSZPGIA1FL1ZsPKvBdiGsXMehci6lVY0fAq9GJK6yo9A27XLdMkSzd7ziEgCm3NqGzqi5IM0PkuBYdqZ81Rdz03phAl+ZZ0zboM1Gynncu+dcCo+gcMKsxWZGONCgUWGipGbmlqxiiaVdH6S3oyp/fp9G/7ugOc5Xo0oeKadGkiObvedAAKk9dI2lKgWgromCEDMIDWPmwcbRMFgL5kZChR70/9ORBDyusOKzROsse+3R9ztkU+Y8FzkhQMOcPPechEwW9KcKs6w4pe9I6owKf7CCo5X8egC7PRu30uf/0j+ZG//xuJxvp+44agvWcYsAIAJSccphSrKgYB9nwZZc4B6szWmzmbsHq11UvgCuOVHHCwnToj7/59zZ1ibL+JLju4/9JTA5jodxE5Xd7FMroioyKQeRyod0Z2FTEdZ9mK2tt+9vo763EifVA8gpU2jZxwpw0vWcaVgSgFEpOQj0f3ZuKkKA2fJpCqHDJmCAehDxdT5dMspzJK/uDj07a0/tPXvgTDzFMYdEbHKMupjMNxXLEwxEWuqLQ5g9V3ckaYf/7kmTsiAMXU1m57yr2WaprNyWlXs15O1hsPGvBoihrnPeVejQih5J4s8nIU2WxDmboKlI0gj31OI/ZjExnVkgAQCglJy29GZayZTDg4Qch0ey9RlBkcjdE9/zVRvbK+8Q9xgER/d9vr75H05rzsUlTGISjpatOSrV1Ocma4iCDolEjSrpIk271JIKTctoKFEuCUhlUfjEjIhZOMKY6r3OOTbnrZM3Xeezchs3vWBNnG95r7NbT8b19eghe3216nVB8wlJD2NkixQVlUxnEFNCLZiKNGX9NL15dzFXEy8xr9+Q6V+O/xk3//JnxD/OMoomLwxFtJdEyymI1yBjBgEE+R3KYzY8GavmkfsIU+ezXpOdfDC2IuijPKITUiMWbpI6s16s1qLKRKqXLyat+xTMrxWv8G8LDL0P/6T/0rPlD2ECiIHoAABO5To5pQIhkH5jKlA1BX6AGjXkDVV84jBjJkYq01tC5V4Jksbx5N0wZTL5ueZzu3rMjH7HNuDHw+1injFB3Q84dGmtD4qYaV3MinZxeYyHci0IQURFGjRdmSTX/+5Jk4wQTH07auYsq/knoa2oZZVyNDU9kZ70L0UmobRiVDXqdqM6sapozRMmZ6/6Kb/0Zx67WPWEgAEJBSaku4CKxFwWWDYKGhlsXl9ZxrADBmxlap/41yGh8vZdNN4g2qHWeMZlJKCkucxjLRgysctq3f+/RwVyoy1UyS2QpOjNXtqz0Y3vUherejFHXa1wsMcv74ioFrhhF+8YarAu9ndtRpKKxmS55vUdPHarxhTsYT98Qm6P9sqr1l6zLce2ry1vS1dVw5qO7Kc5t+pvlYzhwzgnGJQhDnKrEDD83DIZk1XSxWnbNzGa/4ysf/g2EibkZIFAEEmkplJOYCETCqRqQd1Vj8L/y8BFAeBlkTAqT+V5Y7Ga1Z7Xiq9DLdTkJgxSOJlU5zOr9yo92dkFTrI7k7arMImsrcykKXq3PNM+t6Fa3+N+3jWBRN20hAIKm4eDaUgtEy8UKkKY8sDgOxQw9L4++KbFgQyFzXx6DfjsUpqk2LHjcaJhcV8ZvFSjO1DOKjyCl5qSJ8sG2RcejUkAPjNDUZP/eDi5iejfCfdns//uSZO2OA5RRVRsPKvBYSitKGWJejFlBWmw8S8FlqC40NJV+y37/3OBR3lQCkptuBiXtVomppW+NP9JM4aGwmeTf5UixNVIFmSTbdZZjbtWCZn8it/8S0XGO8UnG78bO8bEbFR7Q2GrGLNfPt9vk/eVDoffWNrYZFf+s7+9bn19n9B76i54SnEb2/0Akpy0EEKxQEBlAvXH5mPQZl6Jbf2+9ZMZzX7TdYvnfwvn1oode1rKrLIrTlLHZUFxMDvKzoWixd0siViIkJNdbqMFTEHICOurM5EaYn8Igzaktzfq1LpLt73GztIABLmyhz/pkDxHh0XPRiS6Vp03YOsn0RfXSpfIBaROoqbNTlyn9CwxIkKimxaeyHtMGB6xPLfOc5UpSanSdyKDcyKoeVWEormfYrI6sfBCHCzqzpZkFL7a2ylv38vujqnf2lB0QjywBAADV/FwjSKPyA2HeWNLLOVyBqEU9YlLDdtnZShnpt7USiAHI7CGVrwk424bs1U7iWuH7tNXp6ktfvE/7/Gdr7U+d7d3SmKmLpm18Z32Dz1hWgP/7kkTpDMLeKFcZ60JSX+hq02GGXAuRQWRlsKvRmygqjYeJeGzYnhFhZOQ1hIOmwFAAF1jqUyobssZFud6t41PekcSD/TYQsHztrREIVcslJ9sQd9y+X/xmLX+Ef/8d4W3r2tYhyEjUmyYQhpEeThM9zM+WggopD4uRdGNWvV18oifxTQE3DoiFgAASpmsWkzE81q7Jr7b1etiTl/Ms493a3PDQTgnAcCA7bdvT9lwhisvRxx8aa7+96V07v/n//tbmrP/9T0Mf+p3Hos1Vd3VIeZPp7L+iRdj0tdEORFb73YQcUKiFdiERValjorACARZgAAPvY4B0gEIl30KiCnVG+NGnARfo1Puu+BOx3jzQ9UvTaneTtEhgPpX38huOurnStk76RSy+a1XBtc3efvvVVBghjkvBgMFAYMF6uco6EqMyK6kScxiNbdXS1m5zmGFuiqdtWdf/YJEOSoQOKBjxYAE6QIEAgpuXZgiMI2FK6gAERgPDqo9Ym/VFY2UWf5eeSmZfm7kdDOZF+h6OCzU5SVMq7e5/urEvSP2cicMjIiL/+5JE6IiC8j3YOeky4FoKCxY9Y1+N3XVgZ7yt2a2l6s2HiXjk9YM63plFhEHSXLgBhSAgDNlB4VjhPP5S4kzg8BW/hKxETmhKYApVqd4HUT0LnAmePmQqfLRgn7UIYyy3Zvo/t+xTDj9PQTY49W5Cksrsp7VVEXnSg5kqMY6mWrjXIYqvVGByKLCZA4i7shYggwVCxThYbqDGO6TDKgghJNybsDBIMNPFHdfC+Qsk5S32C1sXW2YFlEOCKwOQWWSIrBEpOGhednh79ikK9GsoeZ6JtYpoJHbq9D3s0lp0nVlo6ImxlnOnrb87oECJIEsVWmwAqbVicfAYAWgAkAQSSQXMExAykwQKP4zYRzuz/xjOnv1nKCIMVCVbde618YtP/85wsRpyIR60ciPQa/7n/C6cKZ6EcJCOF2/8STplD//zpiEkIgRAw4d3d6H5I4dBYs+dJOUYZPylIAACU3agAAgQCDCWVcdRh5OOUkk92B01WNf1Ejxs4I8rl9shn+NtELc/8vXft+Lj4oMd/wgYPBYUwTFeFlzcPgZj1r9KexkF//uSRN4AAtRFXNBjGuZcKKsCPSVci+1HeUMYS9F2qS6oww1+HZFUoAhBydoSdQkWDv+nazBzEpJFOqDARaZVGrxTq3uBD4xqlpJOe9hbSOrLvmONruIlL0hY5Tb9Y+1YeZ/Df76Ly95YxizUudhlw/1NFoMpTDJy2Fxy4x1qpfVi9LUnhHD/mCqA0X2grdMAACVI3EenUOQbigVa2LDpBHyokCXlxmRTAd9WLmjodzkEUGdFWVmJV3ZjVfmJnt+nfz2V1P6XqoMulKI40pSaNdJjiC9Pwkn5XRlHDlR/IhQHl//oYyipkFCI5f9XEAB3OgBCABL2KoZQ9I9RTqVQq/bjJkCgFcWNIkG4ynRepQuJc9eNLQEj3JI+53dEtOQyX3a6/GaQo8e/D5s9K+xeXDH8uf/jwsz+nEOb9aFxaNf4QQDSjnUx5kVYtQAgAEpSxiyMluVa4NFUlbFgF1KhFpU05lJjK+JCIRqgLvmztrdQLyRes117Mn0rF8nu7e7erTp70LvEknLyspzKJMp1emria77+4q36nYoTIj9n2dv+Q//7kkTjBAK7Edy4aVnGW8t7yiUDb8w5YWRnrK3ZZqLsHPSNcDGL8hCsgdIY7N5jSCApLACCwAk2pevFEqV5bofUun874IHMBSFYGR3Eb/Xho4UW97POggiiureIVpQqouLHWiMhSo5P7xKyd8jK9Yiab4/vvyXiP+ZIOGBsfNdr3m4/j//1Hql76XqnKv9FMVd8IbFAAAKkahpE9Q0Va6CLPggpF1FOA0TZdCVjnKytRNHs8nAVEE3iBoFuiGEMjolGiWpVusSCWmpO3KY+K59lKRQV3+zOUR+bWgqWm1NTibWf1LHCf6rHKKidfzGcpfQ0RExwfFBK3IHxfI4FIAKKgbsMkgNyCacGKrQFTQfcgwdLk1mtnUr/y3ob++8/RCYmkfvZMO/7Yd+7KETHRYqjEWJumR0sqDRpbnWLFFVINECljZBGx1Mmz6PVElf7Owkkzvx0iN//xBBtE/1uriVKAMJYElFKaoKx232oi1cevzpGhwgapDMS/uQQKKdWMeTUwqaFWU+YWkXTKkpgEAAbnuZ1dRNnv+DY99qHY8Eeluz/+5BE6ogDL1jYuewrdGFpe0o8aF7NOVtcZ7St2Ymfq42HlXOoQc/nR0QSxTP70CmKb9ElBkM68wMc6nchG9lA3AlaopJJN2BA6j4R0KIOZiFok4FZBGRBR4GBzlgKwkP0ruX8gV+BStEOWMHTYa7P/NLXWk5cDG0v+QPbnejgVtZLvxCZ2P/bHwv//yJAAElOGwS5HA5UcYKaREhtSJoCYHXLJLrHdH4uuQcWAYR7Pi1Hp86fFoBuscz8+e5cHYe8WmWwqr8ie2g8D4lZHU9CxqCgcd/zUHxxzJn5pju3sk0bmfdGuOf95o8OmP/RCRB+gRDwVdkA6AACm4WQMYVoGUk3XiRElaO0iaL/fzyvppJ5EU+fevzZxbL2csXz/bG/d1MfsY5Ed0Eh/vVpWb6yIQxWVKUTVgbHo9nMY4mqsyqwlYYY5EEFekueeInyYRG7XinoD9UIIAAACmFVDVMKCmlXLLpTDj3uFXFLbebmL9SetbLp1TdvISN6+3uHEi4vdcNtbb+t6z99sZs5/SvOEh4sjEH6XC23L+oYTp87uzf/+5JE3wAC7l5d0SMTfEyhS8oMYyXNSUleZ8Tr0XYgq8z3lXL3FCM/9Rg5k/3HDym/sIiIt/1Fyf6RpggBZCScmBwGhcAqI6SE7PxCCsnFCcv6ujyqW9TDOrFRT/79B8GN1eU78XEGeX9hz/IUQUSZSspKuh3FQKBjHZSE4oKqQpS/QeNd///zaDSo/yx8AaAVDcD+H0D9TSYYAzWFHSjdM2n2jS6ZVBj9U7oy2llay2CSu5AVA/SoYHjVLfuCwYHltJR00tvFh04LgJ2Xs4fL5zlQWgTgeh/ns5JEZj5/nFptWo30aBt6BquzLZXWgy/+ZIBDlxX5Z/yPzHyQAC+tgSU3ZACnRAreqqregaB2yA8P4NB7gjRoFTBYPY8D/cyo3eCGY4x6Dutraqt+YwhFtyuZZAzuzvXo2FEd/qrRZGSVKIiigSPsQ6aR6n/TaVP7kd2/1Yf/0ExIcztJKgAAE91tX6VoFI/yIzxX4hSkgDA1xLx5SqRDH6leyHwFDO21MddoHN/a4QtUTPZpZ5f/IZTz/zTf/yNJlz/87S0ECHTY//uSROSCgxhdWjnvK35TahtXJQVezaj7VGfhq4GCKOrJhhV66SWEjWMn3JqTf5xe7+lUApGP+qj2/8ac3J7Iip/xpECIFQCQQVBqSA8LFh8TLQZ4EVdhNRbrMKfOvBjI+8jR9aLS+mXV/lV7Qoc/ZTOjHQdTu5nUzEGOzM+qzFOIK9W+EJdvPSdJG+hGJ/4C/pGt8VAaAASUnD4EOJlCVE5enirRmj/AtRnFwcWYz7vWaTBcVdT6qerLJqL5QaSpmgfMf/fydc2f+vnzEkAVwf0dFGrKZATRdkUHna0ieizau5gPJNZ7+tZkhf1VMk1D9dZZ/1FxR70sPzmwLAAAwQQk5YQgHCAkCAahdWKK5AD2VPIFtCgda884RBBfwlzEOSJ1Vb9sTbbSLH8vO+POvWxvPG5hlb1x4xG9s8uNhaY/9TBOdbzXQ4MvdvohMf/6Ezm/2RS/2JoAAAgEDFL4QkxcjrVFycHs5ucZGBWbs3PtBbDhWyT1wD3aeyy7FAzRMvzPWMm+PQ+VzJ9/5unqPjYm/bqITDz3MW0uzsD0ZbZHmv/7kkThCAMaV1YbDytyUmlrSiUCX4zpMVznvavRaqksaMWdenl2Lu3+xrf6DcaFt/yUcbb8ur7qj4Lz+AhKAkAgJOywKYuRpJVFCxEYQKWjHWByO5SqZpnJXWkbL+Gtb1fD6s3pIujx+N0x/fOa2PrG89fjRjud85SS6qimOXPHzzTr3uPuPLf/Hgs/6OUOHTlX/cxz3/QoGAzy/j4+o58LgAElOyC7E2OMmjUTRFk0VyOQoO5WM7W8lRMyK8rCiUZP5ZSyePJIkZEFqy+Xtbv+XvXT55/3X//eIvzfkHeCgdzjyIy9RgULEzv2UiMdv4gL/9zgKPZ2/eQdt+Vm7ehKjM3wcoqAACijAVl+wSHhMxIeoWrRCKRoakaGhBVz2sEIf0k0zcge7Y5xRHbu/c9paRmfCdUJEt61ZHUdLlXNSVlo1LDUv/liBAJ2N/zhB/0HHMczb1ZHOf+OhKTpwUNu8I0AAELaghQb5TC8Jk9J4oU1ZZAUZzKEUODSvmpZ24hwZ5h3KrFl+TO8bkQQ2pPzyj9r8ufqHbef/4u/gcUBejf/+5JE5AgDH0tXUew68GNKOuc9516MoV9cZ7yt0XIl7XCVnX5BhyLdGIlpRJL3erHVGq39Cf8aPCRW6/kb/U4unf7oNEYlyhIBAAIKdsAo5DykFrsXiycjevK5zGgGHK+1PX5c4cf/aHILefiuc6m2uz7rjeNxs4xjbes//irc4ko2r10sUc5L3a7jBSqJquUDkp/kEv+jif16OqP/3GH8cRf5AAEkp3bQ1/rDMVgZZ1M38fjbYiic/IYCofE9rDi+wswza1kqQNK6+7rgsb2n2wzY/1tROX1jwMf5wWGk8f9W40KGnD+hZuMcj965A8dCk+6kN/ymDpGNo/a3c/VwEGG5ejKMKEP6B0aCZ20LoKAqj2SUUU66x4VScQmT04XOeRuOEh8yNQVGSXKkt8wg/9lJ/e+rCoPdl6UIKbZBJWZRZBZF6SEUciPtrcLN/4gb0V6WT/sg5e30SO6YkQQSAAJKbcsNhsaQDYmwebWRm5WqoQ/pLUO+LizoH4thEz03W6QYHP/Na7iy60uJovz1puE5M07+hQwcXntVbOZQwxk0//uSRN6MAxhS1pn4KvBbiXrHYeVeDaV3XGw8rdE0qS4oY5V+GxEkcrt7qPlG1T1ZJbom7tfp1MFR3l7iXpkqZAAAAgSAlJT1C7CVhIiHrUUYhHqviLjbSMlHu87h51tci1TwGe0BwvTNkQHXL5+yTPz1MFYAhIw3b3G5JvTzyDJSrGmITHj0dej44SPQylt1Uu2ieo2GqsseVU9JyWObtiuisAAFu2V+ozMK8c8BXszi4pwSVTUdLjZmzbnxcL1L69bMCWiRoD8EIHLA/1TfkznDLf2ptq8ChAY+jWzjg12qjI6vF2qh2vUPjTpKfzyK+n5FGF5E0ak/5BxiGXKjnvl7iltBcAQstVitNsjkPzP41kFRxL1kt7mXtUdc1vI4fjxEakMl+fWr+Dh7/dFopAd0zXVVKjlZVNUsWMLEMpuecqufP7you6+JkFhAU6EdRcex3yL5QYj1gPIFjvqQAABUuu1X7chRlCNmj8xuM1ouReo4wPYT2FdKuAZvhWFpYWy0AzBWl08XzhfPzpWeGMJSS051tsJkO5Hp8GUEdstGhf/7kkThAAMCStlRLzr0Ykfqyj3nXAxhK15nvKvBZaWtpJWVfkP52vUopH2+MdH7N7MTzlxB56X86GZvk37dSYrD+VAIABAhJKNf5O1SeRfy1Q1+9aF4HevRrttBmw+OP9NZNpAotHx9tdDYlzSCPxUeQy5zjLyO4+JDnXia4QYUyEn33kbb1qTtbgys69SVl5ra6kBZR5cRpZ60IAg6Cst4MMJFsJczIBBozCkQLI0wCcGjRBKZ1Y44elzWq/i4flPb1CpduiK2wjjVW3quSGudVvHiR7LO+ccY/dlzjjKc1s81v45NJkizfXQqt0rMqAFBIkApyUvsmwMYw7VF15qrYVOPlaThBLJTFkV63rkVa4h6AgTSXSbL+6HN5zdSh/p9CZhr+x8eMN0u57WPHlrO9TC5v2PoNSITofyrZE0TAFE5PulpQRLO6JZFAAf+M8IEHCJ+BYlDhCCIpGkqA73FvIUd4isN0Qo/EJgRSJ35cDdCLHzx44LYHCIU5nTx/nxCUW08cwL+VAgVGv+hUfInPmUz1Ofm+phcuclV8+Tf2Nr/+5JE4IADDFfXGw0TcFipawo9Yl6KlUNxIajr8W+iLGjFnXKPDp6J/WWMf7tGh53wKP60gAAmbKJl+0LgdlKkvuPML8qQk0kUTCPJcUsKQJUlA5EiciKzMSgQp7OjPjmzhES+Q4QTInPTx+9Efi8j47/wyDg8f8R/WtG/+yyWopW89R7v81zP+QRN/+twWU7S/z8MatV/7V5LxHlgTDB+VPqAMBwQRtM0Hl6Fn6HHcPkizjwNsuocP2Om/x9J9xxjfVynpv+rhn4gotWuF6/AE8449+y8WHeMHTogEEjK9DeFjQ15GJ8QAhH+mOipi9OUOqr/EWQTGm/5Tjx9mCgPlQRG192okbmOQ3CVgzKUhUNmT8/LLbfT6MKL7U67v5K1oqonritPTNrLW9/57UCCxXVpMEUTWmyKMFHJY9epz4qT5w7v81RYgEZCaPmCHB/laijyOVYYZLVGVYSAkpN25dqZnVjW7mZYc70RmJtx6gKnNagOEFahirHugjjK1SccvlQ9HOhH5UuP06+o4E5Nsovknbp9BQXOqz/Kj46/+xp///uSROoAgzFK1RHzOvBvSWqTYiheC5lJaMS8q/FopaxY94l+0fRjX/4jDUYL/8qXEr+UMUooAQBCSv65P8SY3VKnBNUoYp5qteEZVquMCJou+a722I84LVxuW9bQ93SbhjOn8TXt6vnX+O3oUgYjS+oiEyEVE3zCA4ky34kIC4+v+zv/ZxEcl9PY3/w89TuBV9yAAACTbrxNMKypWAYaVS8mLM6f2nPFNx6ZxV7SUeJv075v/Sg1pSNPe/3FfN5KeKUqmC8orcponEnF8uUiABBA4W4gvKgASwo/4sjxlahfSYUJer73EQxtf4657/5pplu/Ocuf67/EBvqCRkAANO1MqQYCPVJ0BxjqWJKIeGnqVGNvfpbkn3fr5wmK6qd/C1rtb9K6kOV/Ome3+5b+ks8/enVtAyYUM1+Ow5/ykRSo0LSpbLFsTECzJf4+UO/1dTGT+p7m/6EP/49f6oPkIpuWzEyYmZJzDLzMg+E2PpE4gIhzmQRTWXREOkgofE0GrEMJS9vfMhlmf/kwx5j1VjzmTvpHxxdqNSzC0xv84fHDP//7kkTigILGV1m56jt0XMla1z3lXg1ZFVJsZUuBfyjqjPwdeKDdiKNzexhh5/+43Mf4hBQMa0A6AEAhIywawJF4GeKEhcuJPF0pxEEYICwZZUmQet5SEhnTIp9bQvZnehEbXb0QY6PBXNnAhFOjGnKJXSlbGGb/iqJ/OEBkcnL1dwsn4JDnDvQb6ghjPeMAEIEElJt6VyhoUvqIiaN6voiSIizlYHx3AQ7s7ZQNJco86QUdKWQ4EoJ55sGxzvyseiiv5tvqrHr/TdXBY4Pxed0Mx0uXfVWroD5z5/2cYPEzfoazpb1rHLf8xv/RGnt+gwLACAXNhTVUcxF6Q4BgLEaY67KcE4gJkNSei4YhbVCwe5jySQ8Q4dNW60Zs/gR9Jvb6SfsM3/l+hAPf/NNHiDJ0bMJEt1TSiim49+g4OKp36nmrv5+57V/ypdXof+VNZrAqAQAQUnYfLYf6OOsohwmS0mkfRdBDduSmXpi3PMzWyXdH71v1pFzuAZ6iS3hYzP5/prZ3mvnW2hg1Lz86jxA4s3sQg0qMchSozLEgR0I3Xdz/+5JE4YDCx0tauS069FZqOucxAl6MaV9lR6zt0YCo6sz3nXhdS/xofChRCZz3VP95yFIIBw4AGerlQ6C5LalFB2xpmspN2HoGoK12OxZNNaICOXSGasPdt74gxHp0N4raw0AhJqMQ6oRQkdmRic6BIgub5iFCYgxzHMW9IsUjHf950Iy33dphM8oGBfk3Cdku2r6yLwCSnJZXOpjNMN7UcrGEVqk+qAq0rTmx8c5zHzz+ifM9lvddzElic8tekdlJiltn+yHa/m//2/zdurl3OwnBpKDUauWe4zY5cH67ylKcvYYNh2RsGY0w3m7Th4T/7M8tn29nxX2Im8e7+Pbl1JQIAEWYApTf/83Ehq4IlUZiwtEQE7UsSDXqneOPxDJH60kV/+GfP/s0z3Xh/3u/4+b/2j/cyJymaWjYm0a2beMY56iWaWiNZBvBJZxv/v99tSqDDwqBBPdV/2LqAFaskkkFSYUx2HiXgwWhcla7NBK+geYkg7IRg9JsqWfPHSi7u91jfn3/spXD4tBAcXKLUzyuhxRcVoayop+7+7/Xhobw//uSZOcIA1hSV7nvKvRVaAuJGWVdjdVtaOYszdllI21oZBlwk04iamlQq5pn7uyOxLUfzE8e3Kzc8cQBuKUFHwEBRuAW/LJxCyinsFzNLCN4w1Qc4hkAcI/BNwnLaj3i0jks8Sr8csq2i0+ocz6tOWx8tbuaIkae+6i+BIGiQMHClAIVnmgN/Qs4PAIBAEEpS+CN9DzoW29PKRzgXgybAOzMpBbFov9jltz+WmTizEkzV33dFqppNCsu3LttTljrlndCEUPvepQKiqtg0dCfTV7aHbNhq3Wt4eQTvcbUQzNUw07X7775c/0f31MHX9Z+BMGf0FbXAAQIAAFzfRAgO0bgkb2R0GFdZ0D9aPKRwi2zK7tvJVCPqiNod30lfzPT/z8r/98v89OzMlpkWlaQqFdSzedM1r7EbHxyXQiyhIZIclv/WKZkFFfawyoAgAAKd8oBaEqLotqU1MmusPm4UhwgvLYhST0/c95w52zm1ouYbRG1mDAzGxfF4960haJ+2opnSYUmSw1UnrIautgfV2pb9VU85U0zLdVrurIu6HkbWP/7kmThgAMOWd7QRht+SgaLaSUDXA1pJ2tHmMvJVSwtqJENucx1Wa+DIoUqXt+oP/HLYoDk/iuewATxrE+Rp+7VTjhyveAeZm0YtBvj+Iz1xrKdtQ6gg7KMIrzIYNQh0Y5PizUsx8sxrNYjqdljBpYUnZevcfIxRoIEA+sAAUG3iQLNaXSDJDpqBwgRvitLy0l8H6XVVqNVDSCWvp0uybUtaya2eE2tRYjXGa4jZIr4EB4wS1cmp7R9CjR7TzvNQEGHIBBjDihQKgAZs4LExCKykpLn/xH+se0hywsi+AuyFNWPIts/4hp0YOZc9RaGo3E1VIOxJIgEu7p8cZQoqTx0Vw1DSQ3rf//IczJrpx28pE6oZn3kujNoxPu6t/rf//dy/ZWN0dKY7LrDplBHNFXTyBABF1hrWqzQTKXxFqI1AABT1fBoRhMh3jD6OPSKWPnLZ8XtTwKJHwFWl7T4SN/314iC1EmRc/cE27gpuk6j7qEZx2OIYdueyOg2flyjebrRUIM1tdXHdBptd7n3Zx71sepu3Dp20ZLdsTqMvNo1oyr/+5Jk6goDUkjZue8a8lDFqyI9JUwNRT9eR7xr0TEfrWiUiXDlj8//qfNerx7nt2fKRKJ9QCRK5LVltiVRMkfGOj8RUOGjkSlfxgX+ZJMIGtBIauV5ZGqpS4lGv/UY9fw8r0qEdW0RyOFHluoEgLEY0PC4OBARDUqTJ2LKmNZL0fEy8fwlSoI5I1ODytzFIoIiogPTG1WgJ07R5mj0gpNvj4O1jb4qty2N7NVw7baVqrZz053zr4jXpCjo9Uz23k6JFMeASE6aWjmQp8Ua2sXdEsbStlAx+8+Pyy11OZCxlLGo5u9nLRp0sZZ+bVS8W2xFTnf+pT/bP2hX4NBANJABNOBMZgkoJIZu6k2QyWC8f/nJd+83MSxE9n/+Pxw3/uODNuxzB1MHkd5nOZFZGVlnPcjlGYZdlUis4Mv7FkjBhaIq8khYUDyEdCoAAAgAAS5E2yCyGCmbuNFU+vpo8AylmAmTJoepJurNY3q1262DKnp79LSS+lsZUtti9rsxj2l13lmglt+k//x7OEgAAolkiLDSEEAcaPnE0c4nRkHLNNNm//uSZPAOA5NWVxsJM3BJhVtZJQhND7VZVmw8zck2n61okwl0GMUzWqfKZ+a5yIOyP1FpSI8n8foP9DuaSBuQAEMjVRy2gSo84LBi37zi8SAgiXGYQiUwgco9CGGv7MzKgI3+iNW1DvMQJKVEOyU4ErpTBseG0ih82C21gNE6VGGKbQS7E/wTgmwmFDC8VYGTDx36tsyEz7splcD12x/cvaqUEs/O7qal1fPG3pWC/bprv03m541TDdDOpVKL50x/NztObEW16xsWTzFNh6NKIoVU3Fva17X9x1dv42S2K+Wb21NfDPf22L1vWwTLdOAoLCFy5UAAEQgEEqS0YNJvf0b3R3NUWGsCohgb4z4BwRf8qYRaUGlJUf/yF1//5osXx/0Mi2aIhLWbUuKdzWWlLhgCEKHtJ+gnZPlZC8n377ua///tAABLuWSEODqAUzEI0NQaKqszycVTGFTj9QRZlb4d+kv3KWY/99n5/Gx2VLQePtNepruPLv/twK9/+5S9tZIKLEpsoplw1iGKEdPe6tKlsu8aTCNTQltVX8XFMl8ZMP/7kmTrCgOFTNbTGSrwRcWLvx0FTQ49G1hsZWuBPZYs9MQhMaUhaNL0iVMtpNf/7HCu8c/gbDd34CZpoAVyNtppzOFFRxY/48tPnSZ/bCGRuZt5xr7gUAd19QX13qDC+Ig9TOrCCrb3OYApP32OMqXpZmI28jeqbekqIn9bSX/wbMn/Qcq3YgA4KmUTg8rcWSm1zMDeJJF1YDjh4fC4yQswpWvWswWyHqv/KnyNE04OI/H73qHaxD3JtdFO+zCtpw1u2F2tuDlfOEuyQsPARkGmciGIJGDhK7MXHoQkx0tQ1lYzchI4nKWTR+39jK1XrL3Qn9R9QMJ0hJNy20h8DrF8UH6RHGhQEi02aIU8rviYoadLlS63eMAnzfVfeYPRJ7ibqNIs2ZS4rpmVP5r+nab0ieuWauv9mdLUiyagksTiR/Axf4f9KgAggBubGaizwNNpgJtDxjzzpgCsIg5cN2GjMdAMgMf5FD6CaCQhERVIvImBiup5kkS9rnUzwKhDVm/Kj/3s5Oo4Rzpq2YsWHbIj9DSR7fQ80xSborbauebb/cv/+5Jk7g4DoErVmxhC8k6qO/0JYl+NmVtWbDytyUQf7igzoXKZ/DpMTp9e7BQAgAyYzQGcCzBhClB2qcF++NaQIs3snaxdqs6psOc9372ev1ct6r87Vrc7umjmPjMaA40ZjKPmFRQhTMcjqc4CC7t2W5pyNTd1axGor+hmP/ExQPSiBEfjILDk9T2W9nUgQQIBTdqZM2Ck4UXEE/FvcMHDWrX0eh92wA45PcCNTouB7PMOw/v3W1Na9vX+0jtW41UZbsQymZ3OpVhEojTvwIYjlt1WLQza0XBilKdaz1ne38MFIL/d3tI6DeCHdHgAkqSimpYvimuKdfrUlV1eJBJjTv5X5003bFTtvXV6337fMr3evDpf4vquom977FeUpWLxE4pUwkKrVshBEzCAcnRruiu7Mpb9Vul9NFYsw5tNsz38zTGoGRKXBITCF3TVVmGcMgopwDxCkrbbkQIuyIUlCRfxB3Jb87Y+LT3VUT/ej1HCpWlD1SpZn+bUhwlX//r/+rjrXz+aqIQxte78Z5k3c3VX3ucDlcc/NKYtT8aQ6Uiv//uSROyAAyBL1znxOvJgyGrDPwVcC91ZYuesTdmCJizo95V6VXLpzRKRX/+parf913bSkHxX/E/JHrBeQU27qUxW8Yp7GtyzFWwsdBxtj9Hziyv6Vc+5a9G7/d3zR9tN+58cEh/tx8hYgCcYy8kNxhn6ZZp5HiY536jMRv8M1AhYmbaF5ccU1P/Blv4d8CBoG1t+sAABrYO8DKWqGdDn8hJkNfPAu5kyLnOEKdPj8XjxwBEF4+ePx1ni/ng3Ivl06BaQ2USBYeqbrOaY551lWlYKQgoSEEubXqUZPd+MCOJBmq1VSU53z0sb01epCs3+Yjqmrv2OBqT+/AesAgEqQ2QKpJi0XyQIa0TvWlDOePA2Bzwzv8eBQ5f/Kmjv8C1C/ieqvGXKgcf2+v9WK/p4WRPqwxhB1epiu455Z2R9tXISvR0iYqWs7fUv/jQ8wi+ri+guOK3eZSqTaKSTLdqiwzkLDCRyhrf0cQqI6AGQfNar5b5S9tsOdfdOKEb/Y3OPDJpBfqYwRlCafdGOOOHaItz6GmmuYR2rux6e1CzO+rR8tP/7kkTpAANUWVtRL0N8WQl7RzFjXo0JZVpnyE3BbCirjPSVeqsg4W/7KUPyskgI8WcKdIJKRkeRbTTleR0PA9tTVRTNoGR0brQl9gqmPBHIi4eD89Rl39d7a2DSZXzn1YwSed9rogdEztc72sih40hlLfcgktmUtVIZjppHuUrBrdvUqD+nj2EXPi0WvIU3qAQAASXbH0+FJwxyinXfVrQ0oo+cxPrnORvSe9i+z3OCSTbZs7V+/QxbC1jhSskqfbsYXOW6fHakH4/DeFzD/7ciUYs6//RThgB5X6bO/k8aLCjmf1reu1lnYUIfqdqshP2J4cH+bQy3/jZcwAkAlJ2LsSQLqA0QSPX0Ghj2omUO1131/VvXDyBbP1JaFqbKZTVPD1XXzvXvN7/cfXAO9d81MsrHm3rV/EsMP9/9KzFS+WSKWoQ2nTqr0HWMev/7m3/49JF95b4qTfIKDM1SWOIVAAIUkhJy20A8qeg1aJDw+ADrkJYgPPbcs+PoZ9bZhe/PbfLTu1yGD9+efZnpbNXOIP/zhQxnq7ZECK5KomzFCED/+5JE5IAC0Uvd0Gs6/FypW80ZZV+NcVlY7GCtyZQoa9z3oXoq1fUIIiwbbkGW8xBXVxvX3kKfV2zP4U7gPk5zSAAL5AKb37aTAdTe0MNmFirO1reRMrGk9/xN5PDaKYJgchz6t173frXr8/9HQgMfRW0hAWeirsayI8rqXZmi/pdfWa5SIhogGkip8TBZugArY8o7SjpoIAApKbbSQgiWMEMZeDFBjwCmQWPdBAhVlVwmBamy3O3dlkQc7UF7jtBgKj4nqZKdzBQbU6JV8QKHHVyq/EPMVzX8U5Bk7yt/yeNsb+NSZL94j6geOz4WfVq+xHvWMwCSTcuhwZH5qyzhF8fQoZkDMBRqTkaaldkDoWuRPzn7EEcEtyXjoODcfiFOzCSfl3mZgS//6DHIoAaUVqVIRWDsXZGHbql/cgZ93YO/9a//l0uqAABSckeIQHLRPKInoNFTAKGfrLlRG+VM6qZTjbcTT2eXydMmS55242cr1w9bDpjf4amphTBB883U03Y2iCBhRsr7qUUBSBxg4YbqRVBWQRMJpVv2ZDMrue9f//uSRN+Igu1S2dEsEvRWZ9saPYVcC50NZUY1C4FNFm0oxA0z6iAzxvH2HewREc+QAAAKcko4aQoXNNdFCtebbrhoGxAPk9ltBUdD1NTfnLWK8fXtrSePpfvjDgZe+3uFsfTthL/DPtL2Ewn+aaO6gTP/H8UU0981/qdMkPsvwMhSHiEs5cZ/z1XPD1WPV4P+MKt6SQZEQCCm3baBVEbOgYQDl5IDj2JItdsOcja3/i5h9EGPDpalal7Kcfd/As+U5jEyqfxIj7JekeYVrvvghTtMLmeplnVjGKVqq/m/3f/w6Hcytij7csRPZ4ghADSSq1qw0VPMi4kOX7JSg6fGcu28FEXYviZmB++i+9PN/TdZAAq2yrkdcQD4u24cHn0A44jaNIiMJDafephzHILCaabh0rSFZ7v1QS9x7t/+KCZ910UYU+P42gAAS77kVQSukVhoitzpJj0FLEQyT5UBwm/16aRpdcDs78j3yu2tXd0cI8nXdKzunfneHeJlM8fSeX/9SoefUn/KF/CQt5QtpMGX/6DhN1NMHX6qrMbf0Eskr//7kkTsAAMwUNgZjyr0ZUi6o2HoXArdL2rkrKvRbaitZMSVfpnnHEHdv+5Mpq53NHKHf1JoOm5AEAAAAW1AoqAol6itKBFCBylFWDSV/Tehq1Eaavdphra0xPz+YZ+w+d0rk27Vh+K5qV7WhDW78k7x8U6FzfyR95v2NlZsf0h/jQBDwfGcciJVk0Zl8EF0bb85W28jl8z/Yn/4swbGOLaIdVT+h1EygESSkpLh6SXzYqAxKY/InqBy63Cgevyrfku+fbUdSNOaVqZh163h1Su4FMpFxiXzjROjGFUa87PQA0Y7qh+R2dv8YLG0a2kjEvpxEWFwK/NPUa1St/EECki6oEvKCEAABgEo5daEEfUE2bDZk+UK7gIsPKIOVuXMtM459XM9w2L7hs1xVpjYVTzKPNEgSn1ClIQ4IKg6nQr3Rgo3Oyo9TkFgLlYza0sxdeGAQJu+SQWhbfV56Bjbl4sIYMP6qgBAAFy/SATIyTrcgxiDqgRku6gnAnnJYc0iaBDrlg0UKUJunWWElHygiMuO5FzMiZxbpXMSKo6mH+LhFH3/+5JE7AgDblhVmw87cG9rCpdh5W4LxStlRjyr0XwpLOjFiXp9YQIOdt1dVETB4/IKtQwqDjDIq23MKo3+MFRJ/4zH1b1eo8n/QwujRUAtAluTXnKZxQX129IiuQMh7SjwDC9cXF1NmCKE/tfqVCq/v7CbfzjShwOKcdu7I4iPPpcj6HIRUV+pGIZ319RQS/aUxXe3o0eGl/6EAMPu3DQSSk5cFhRKpQKeBrn8wnksqUatXZ9VjdF5jIGkvqnXC8MEUdaKxSNTlrprmBAsp7j818rHqv88yuIjQW/MtSiTCQv3XQwiLEMRJ/qze/MPS8me5DO527rkdm/mYhzH9CWERJPEgmqmmm005oEMixa9yiYEErVRx5vJdYEgp/jBRRMlBOGP0W9CbQBAQFex63znGH1+7xFsJFV/2niTrGnf3XyhY85uOv4mG///gWFN9/fscg+z6oFBr38GgCD+IUmQBQCAEtrkZf1qLmsLGpStWJWCfrgZo7izKaiq3R7mUZNa5337zTLfTKv1xWf13nF14jOt2zYz2E4WJn5tHNccOb/Y//uSZN2MAzNRVznxKvBRajtXJUVejG1dYGesrdl6Iy80ZCF21D0/yg+XPNtMM8gf/zRT/9Tv+Ypi/46hNhNisCAElJ2+ROrChyR6fOJDHFcAAlVFDIKeH/BO23q92+kRufyeq+Z5K1X/DG4GACE+RgYIOUWI8s6sUgrOYVxYliszTK2HFFb/hhDlv8p2Vk1RyGQUH/kIEDDkf4JzJVUAjASyikmk9BDTumBhiaETiUkzlr3Hb0mSPpn/tWTOIvIBCO7325yxBC8g3376uoSDIhT0cR/yBCTPMhs3goSr0PVJqqTqzlLvXIOZ//sIF2H+0NCN8y//efyQn4zvXNLDzwYlmVA/ikk07eRkNJqU6+sLdA6Pz7kdMEDrlMa09dktkNdccZoed89TwtH3Xfx9mUbc/fT6sP3WtFjkR9lVeVudjZjj+bRFVJ59PanW7V6W2YJHO+rMhN0fvMDE9VaVBCAIIptTbHIEC0Q2leW/fAT89WbW1/JhE1HFdRmA+j5TD71J+II6kfkr+4DxQ794qqxcKDu3iZmes3n978ZB7afzfP/7kETfgALtUVabDzrwXSq7Az1iXsyZXXOkrG35bycuqGQhf/d9f9pVC9LU/z9T6Nz6eTEIkQi0yWWHwuWdB/xOByEgi3Mio2nNpjlFQQbs4sN/k35BUGtiCYQegIkBG/+v475e9/PBi//dLQSg1C0XHdOrklA3FD7nir+jGqmt7+1Pv+e6uPPbnZGCoOUFf9/lYfh5X+aPSUn/W/wAAYAJTc2KROKGJDVDXQRNhJ9gwJIEaIYUAIPlFRhBgqkrDI2Vq0LUDOX3JiaAKT/jQ7+3OIqxaP2I4eMIKqqUikUTDyOQ2l3Qz/6Mv90dH0T9FV0tnRmQnqFBIFLACAugi25dZawRXHAxL65YgFMIHcidAeiDuNSxeVLiANkzSo8aQ18pLFAGy//uIa+P2uZQBgXU+kvud7Pnt6io5yDojhYlIZrZv/nRCzf//ea6qaf9rKhaL8LiZ0uVKQJETkJhXAJBJdaCkYOCwUQGGCAW/a4Nn7uQLgUHj9BycdiKPtN23eKB0Rck7UaUeRVyXqiRb9tRNz6Nc9Q5KNZy2qMRgQmTnv/7kkTgAAMIUNrRi0L0W8cbzSEoXcuVbWjmFK3ZhiVs6MOhe8cX+04fVz//omY7Qf/0fBGWjUgQgPWE6UFGYkoEpxlQNgoa5RFRYb8kXxtOY7MrxvOJfkuWtfKKX+uhEfmtQLFBdP1dBIWb96y9LT6nYomrzUOQw1rEbUeIHRnJXY2o0TL/8NgJ/M/844B8cPi7o7weCEAlJy3KycaLGZDYc82DY0aj2iNGtDOgeRkh0Bz6BjJvXF82e/Oxje1X////r56d62Nzkq39on58qL8VH/y2hfKzW938aLZ6ffuqsjK9zOQ3wv4EIYn4dB7aIgg8195Ddffma+I0xgAVtIABCsssN6HZuQHTpXAaR2Kg58uViae1kFHYgcje1GEdThfXpmOi+WcarQYif412uDH1a/vMqdJDJFoc6D0OIoXUo0+7ceyJCRNuq6MsK1XWMqp2GU8OVoVskAMFYa7Y5yGsAjEQYOTdFD8KBAAAUnI2BBD2La0K5nulGS75MrDKVTa67DCn3ReiUmtuZlmxbdBmNHCIYpqo2v7qvdbA7rV9qEv/+5JE4YAC5j7c0Mgq7lkoq3oYxV3NWVts5aTN0aehLaTEoXcpFhygQKaniq6Gt7M1vRgeBgc4FJ5W1r0YASbGLiuZWkyBf1Z7P/sAawgjzYDqQ1drEKlbIYtMYBQSygUhS0VmpFBxaiZt0PRw/uggVr6Zlbla+cZjvLPg2bKNKT2IyimB0WFD5kSvImwGgeihf1oQkFFJNxpttuT0cURLufTSHZhZWwJg5IIOHKsDwWtMQpvisHw45S7m+Ehb1ZbCsSiadzJuAIDjgihzhGZ+fV893dkJmb2jlD9hgI0DBhhTlgxO5SOJa/nIx//25WWk///4YK4lmfFOQFUYJqoxOUAoceVcoCDKRMhZm5pO8Acrnyjk4vvowLESyy5ca+JBb1ZLGjyp16Ijt7mVj7KJqOmywPAqBwTUD4YJTut7UnEbv/VVAEAACHtUNu0NEVYGWrCVpCQ+RB4QByPGwgLY6Vej/OHuZyquasPnpVd4zQo1lA5Xq4/y4Za0Uz23u4IIqAigRxNgW1JwQm1Ge6BGjJup1JR0/9/2mMZqdf/20GbH//uSZNsAgvgt2jnvEmZJg/sSPYhKDJldgaScbfkrlezYxJ004Pobl8TgAAyAgW3bgezEeVFh7Fd1jwlW4bUstfZXpXvw/S9zVh+BP968Fo18/2+M+VFPdb1TfQPL966IGeR7oVhAMIyupykUIO0hlSrIUBiA/RuZqSsufqQ7fQcYsfRhGUoF8vidKzqpmaIcMTswJcqbKlYGUGEhlsQY2tNsOfaXNZtQDUxpEdFvY8q15rVLuV4L4uQjket578o9SODbXJdjib7nt1CAwUfSt3UyOd7pq4gLNf+PQR+Oq7jkFz6g/Sc3x9/2eARMgYiUpNAFxFHVZFHQ+NPhUWKb/zhrhU4KAeWvnLU5/L6x8FuHi7VqFt4+eQPKEAID70S7Q+hfbxhL6+h++9KqRU/6zfbVWVvJFc6kH+BmPs0jtMDCZRAACABSk3TAAxCcUIJ2TQsw6RAY+wwmqZ4rEczdhV+oA+pofrtuTckskh3Hmx9gd+Tzy9qes3/7tyig9Wsiu0gdCJLUN3QWEVXurOoCB4pW/VhpvtxFVK9pdCI3/iD21f/7kmTtjkMTTlY7DxLwYGnLKj3lXoxk/VhsYKuBUqMs3MeVchVCdMERKAAS79cNSpdRMzSwSrxnqQMlavEgLkcIkQ0ul4lC+dJRUxQzsh5LJnzdSZcPnT5Lz1SbsVHqb8Kq3ZGOzDhLFt9+g/N/MZlHjkb0XJGjj9dnJDynvOjz0Zz0b+jGR7ytlNmfyM0AAS5Y9AZ5o40KH2pJw1UrWL0kyCwNqyCXS22v2xLayMuJq94zUg73rFP9SI7EF5iL2MiMAuV89p1Sjm+jVUYD1X3u8xCcs/Vb1FYw4765pAVSpzAsHFDggWBNzusXZUAxEgrukwJAJKcsjhnA2o8PGUPzNZz9aZBI840Wkcnc8tJDm31WdnOO5OUSDM/h+k7//TCBSr7Jw4tu1iKUKHI+RDqaoCin7J0OOvXSFKj7K6zMqX/SCMoOkEIkRsVNqgAAGAAJV2SIuYVImBpjmNRECGohWroBeZRNidIcmKwoSA2ZZOHy0t2NyXWyjUgIoiB5E3l6cN5KE6beb0DDl281rNFL+zHIeYaPPtayqOG1XeX3Jk3/+5JE7wCDLUpXUe8q8GSKqsNmR14MnOVabD1LgWSmLCmEiXrbt2Hhu1Gj5tShr2/3Hx74+aUy2FpkAAlOOOheLOS3k64j50b5vZIaEASlsi5FEkSmxY1lKeUhQUtBSygV1sgU7UGdy+pfbsHxwn7q0xyh0P57MXEmI/k0USDhiIe/zgzPr4uKDmpsmwnv+g+okkMMu1TSAARKJSJKcSBlGjmgbSNsvXIl9K6e5twCDcMdJWQ11ZLXGmnspqzYYgIwHSG+fw4YOibeBggMQOy/O5kENXNEVcyW9qECovXwhkb0F6MqfeuVWfhTiaVYUUAwAirJKKTcgCE3EukT097fAJdSWpLNfmuq3tarVsVzpzP3l1/1fjSbO/TbmUqWuJib5iiE/rbfGng4txGy4xWGvF/N/xwZ/s3Cnf7+MWu5fruMn8+aXlUAAAgAAi7llBUTPw4FAnyjVA6P7O7jWAkjqP0zq7j8eolEeEt2YXk8ytLWWZhTJcFfK+YnXfsD6V88NJ//5pP+wzyOv//DhBAjPu8epCAxmtyB0pzVc/6qoo3J//uSROmAA1ZPVlHzOvBdiXrjYiVeiyk9b0SsS/FWn+3oxCF354u3qn3b2qzIiP3tq/63E41wAQJfU9hmSNmERQNVfZ9lQtXkdYDgyELZ9EmR1HJ2WB+LZzlg/Jwvl46dPFs4O06fOHtlzHZURaGGEQwZnp6EiztR9jZ9P1SpAid5pQiGgEUkcsdWiJwY2yQ4DucFXEwAmoD1gsASUE5Y+yMllaD73uSAbqlFshpTfWcbURZAFzd7jxZdcy52xrR5Z//KNG+uljiY7RXrKpEsi5qK4Ixk9yTEFfTqQ4qfU5i6GMcvlqSMFDNuJK7KTHd4aIAGK1BIouRMTmRmmyTk+KFhG6QcxayM4A4z/GPArI8Uqfea3rgPf/VdA0wdIm/mFG/q5iI1rbMogCEWujmPYwpLp6tFmkMLmxpBdV1bGlocrK1hsaPHbHuJqgAAS7WemCrI0BjhJfuIgJSAfxxaYGZPOdpJ5xHX6Gz/kjPKefzDIPLc3XRggc2n9Vr7RLimup8//leUhMEN5t7sJYsGmatU5yBSRFu56MhCw1JzJnNdVP/7kkTsiANkV9XTDytwY6a6w2ZHXAsNL2tErKv5Yqet6JQVfrv/oYRCwzTJr5iGU/VnIA+vDIpneDQAAIdxYCliOkeKHkjy5RWKUbURfFs0lL80GW9Q+cn7ShiH64s8V7/z4iy13Y5i0fzdpfzSu1A2xzZTKQhCEQFurvxsWIeZWaSHC73O1Y0w4iHk0DDTfIjIUXaOPazi3Nl3PYvU0MgSiiNwDq0CsCobHAtjmEn95xUg5kHVg6H8K8BgP3msB4WTsfYrGrSB7N+MrgosIgIFV+loVEQz+6nCk07UxlbQoXVk/NGn/QfHWNalOTKFV/2HB8e14/oehfO/j5oAp2qqtnCJMAWZTIwqdLUC56gs3rYIDa/hFtGIS6YfKWf0WMf8+lWeF9OfEdS/vmrs2x5QvcMR5m5bcqsf9/iCnN5s7o93/9bo/X8iygO91QAAMAABbtnAFSsL4nSFDfZi4qNz4xGd1g33RK5lxmacngsU2NbSDnJakFhCYg9vcqPtV8rZ55v9IW5UIRqjfpG44XP70qpRFT9kKHjzMrmePD48a8z/+5JE6ogDZ0rUmw9S8GXGSoNp51wLqV9lJiDt8T0fbaSUDXfPq41PMejr2RT6+mPjVj4J3RVs5iJIIAAUjYjNzC6hiyD/ISAg3OCxWhbajDryWFAnqsiXVrY2ayO73xXa4teE3XZnVar5FKylv+3q1Q19ONbRRgAofW0xAiEwx+7INUcHyJdDulWIrmq6NWg4fydCCyCaaO//8kbEzn7nsZ0gBICCCUpulTj6NIk3CNDG96JB/QY8waICDD8KjKvoqM2bqKB3t0ezjHMp47i243ALrUKGCs3TbGrQZNMURpHV5znKq6k9XY6a5MhTB9E7vd2XwT9TIJX+ELX5GsBBNRyNNNpyuTDAqEr7pwWI23iIEkwM5UbsDx35mpfvpi0/09/8quKjtn5q/KYdH1TB0DFapFajxL+pZgarGysbzEkzo1WHauituRqv80r7AkP/w4ogEp3/AAXisyWUGhevdoSUiCCofK464CUNeljDiBxVKEbbsl23awtNloZ3wEK/f4U7LRS3nNepq7EZ06KzUIqIn1upTCtF5KCUbrDO+QSR//uSROmAA1VLVtHvOvBoyTqDaeVeC31HY0YsS8FQpi60ZIl+vVC0tIT4alwABQ04Uk45bgKl2XrDW0wGbDCwAIdUUqiMza7adpl25zOKlB9Kul0OqRx91I76AgkTs7rcQER5ZCMUwxzEM3VJU0e5iuuMOqkSyanGERrIgu0JkztRcTXtI2r+sEABOM9hJlKdK8GpJYqoaDkgBzrhcv02+M96vrMbIr6V+c1XDSvJvExPz0fxZUO3as++uzuvve1kK1JAwFaj3pFHEYJ5TqU9ko3cxgyCsYgnnmBjF59GV3pkVnq6NyOW/dME8jbqcSAAADcSmILKiLougom4k8rtwcIwBxuY9dDG5pHfkb3/KOT3OZ6t/JJ/Kdocp+ioaDmf97jjln//oNW44oDJqnQyR9ysU6sqA+x+SYj2ZK0yqiaLo4QJQVVwbNV0bpEK+EH67Ga70QQMVEBC7BJgaQBwdTFEIpqtTodAi2Uk9b/KJzutdN0fFt0MMiN08Wa/+vBmv8ezd6zjf8kcmTE7zRbFQ3KOnZtYeUpZe1aEXxjtJ769K//7kkTmjAK2S9kZiBLwW8g7TT1lXQzhOVpnvEvBlaWqjYwJeEsqbH8PMoDYeGzb4ZinwVINATkgAE6Ckm5bwqlQeUS7QvwLPTQzlxIiBBq7yYgnfvxpzscilU6uVYCDzJMitaotMWCOAQSt2qvEDKIxDZwBUmtr+Fq/hFQQknZDQVMUZ2iyJkaJgYWToHVf4r8RAQYICTc0qGIkoCE5JUE8bL4BizzP5/Gxfckp2offGKrqNSniE9Ss3zEzv6pvF9/dKiGyBhDR63t8xAcT5L/DFvWOr/rg2eH0/lUyQvy3IgMCKZVfU8Bybk5Qb3BN0qCIdMcNcUjvSABFUtM31CUReo87RlyGMSOWNiObB06y3vFZvehdW9jW3UVJxpp7HocXDGhfuGNEzN1/UIR/fTzqBTv5KpYcWpPpDJkUWWZ2kyhyUFmWqkw6w/5XP3YEhN1UrB2d/nxYwpUAQAJc3hCB0OBoAcP75WIQM4C8EOteqpoyUXEash6qrWc9cX3q9F2p3te4apn08C9N4xr8er9O7gcj/fYUEh+t9lYUYqd+cwf/+5JE5gADC1BaSS8a/Foj+0o9JUrM7UVjRjxr2YGlbSTFjX8FW/VhNjmq9fjG9t0EVGa5dT+GgRkFJuaoQCdPlZ8veOH2FgGpkqZJaaASExszY8wjYwsxaW9FnP7PqaPx+b28iCR1d+1RKIUZ9KmFnH+3lCRf9SsViK9PM/2crDGjm8LLKMo/8boAARb1pw0zWkhR4Q8eLQHBq8ITEQkR9TnIecYucVVNHhDAj6pmhsTJn1aDtD8f9eWNxc+9juNKL8WsY/QTXRdC804jCQXOecYa7pLk7d+yo5CYuj9jjH/5p5M6mNTRmVvflGIEb1pJku6SCQDKKMB+TnV4kHC1vQ+tVnkCywCxBhaXMA68xovoP6bOIemurXlc6bh19lXCzjOv3bZl3/+PM9TxEAsf09xOPF2m1d5pE1+79WQiYn8pQz/2Es1Uarad+zn0KONdjUtZ0gSMFOTfkESC4VxLDLmQqH264OWlI8DZov22a1Y+vvWV5KvIcNUps1afGs2zf+jPNv3zTjwRIujPmoOD5fsroeonQ2mr7NMY7+inC/1v//uSROMIAtpLV7mPKvBTCssnMUVujSlBVmw9S8GFpeqNh514550756zjX9tZT/QhOdJIABJ3YqTQZyemsdKqT5LmWqKQlk7O1WcN1r+UMetc3b5/eWu92itkf//Hwxu9f5XoIDTP7KXAok5KyvujUmo6s0LPL/ISvpLoJCbGJ9kuIP7kzGFHvt5PrACAAEAgt19CvAhMhxQkx6TsgKOrfsWhv2do6GjQB9BTNZGNVK/Lx/YTgZrnAquwl7YrlarluiAy/z0WGHE///+/K4ff+LLmAhiSY9L5c9y7/8893/yEwqPv26EzW+a7kbP7ZlH7/3/yGSABbH8F+pZtqwxCa0hQweK51fwXcZAg4sAsJHB7RLJoXC8CoymTGNLdIlU0RhqlIb8rZjMiBG2lL4SDT/dcYLhw/bOPiQI5XLvZ0OUzfypH+l9HBhWYlqFZik+67OnGrkHeOgAAS9k9hrSYyp0WV6pYqHMna5hBIRRvXcXurVcISy+ln6a03C7Zpq1eYhNikm5S6qsEZnKzF/v2961Qunb5//vQwLjJD95cwqyfU//7kkTlgMLeT9g5jzrwWAl6wz3lXg05WVNMPU3JiSgqSYkVehSppl66MkdLt/zTzP+hF9Gt6r/7oLKnyRLyg8kSComo2I005cOEFUhdM6GIRzk0ZV6s+iHkT9y8QhoYde0hFq//ljhFA+NdRcL6HF/t0DoOyJ8iqJC3TVks7/8qL/2FDaE/Opv+wwZU+SJeUGEgSASU7HhNqn6i7QOtAbuqNqMDyIDOyrtEHCoBgRjcc7sBAEZPP5mpNNjIrm40hw61EWoclL6vlHf/fLtmwHg8Elqz0RBwUAXRL6oUcqXLK36R4Xnf8aiUO/zHcRxZ/qhgtEsp/VjgWtKFubGpYZ/LEAFt/Q06O5vWQlJD2wylljiLWilaPP9eerCDJ/COEAqm7f2XqfKzYmakabDR/zOvYwz5uha9R//fV8xxSezUn1RBECan0Q6QFjezUdjzP/HH/6nNf/2/0HjxqynTwa/LVQFUlIJCJc4RTlcnMpXBMddTvNgGT/1F6zlI3jLIJbLLf+v4Nrf7P/osr3/z4Bz/w75gTCcglCoidMWzF5ZGbvL/+5Jk5IQDOUvVGxg68FFpe70NZV+N9UdY7Dzr0YAl6sz8HXgTEmmTmSHnom/DsL+TqsoYkA0jgEkRMe6i/7/9ADEqgUUlc1GxMQA2ss29UbWMNxDUYNhROCDxoGAqMVTsIrWbkbx9By1/nWd4u5Xfn8HHMrvTqg7yernOd97MznGKYUnkIQl7znc8kQjCMdzohXEzEEDCIe/zP4yP9IgdyAgCDAAAORIAQha0tZgryWcNYiO+WOssZ9QxLMgphYtGFN7NxC2gu1OIAjsNuFx5DekMLlEgKC7r1U2ly72j3NM45NTy+YqbpLaUBu8XJfHeen/hgjeI+zHgAAqoG7A2ts/9mWa54fQUu2j4DAmDJUnBBnUL0XEyPfPH2D8+m/pINxPJgUxO5ZDE6T1BNfS8bWy6QIFJOPioXoDV5BEBwgiEizxEDfac9a3GpSSu3exsk1iH0eJ8RJzSASDFSACBcmEh8OxrHL3wvL5JbwGmgFRLZpv/pyXYzuxP42bruIEC00WP7N5kZWnnggFDzyy7Xx5/i0luIEqzKUJjqXHSaRHE//uSZN8AAuFNW9EmGv5hSXsqLQVfTOz7bSSlC7lDkGvAlKUpnh4ZPahCR/8Ww56UxzzI9Rn6AAkEBJABTcHMgKP69nEhCg4jOQGoV/96CX5F4U5ctQD+u/18yMp5n5Xhp/rSwY7oSbw/p/fvrya5qlMjhM65LJdwwVM1YqV7VDofRPPUSvGW6xEAAAF3vAnSwmL4ETM8t9BzxYCge+VDuPRSMiCEMKHHwVB4MOF6bVRxIJyquzEnhzQQ47Ih7ywsy2v3XMiueV/nf0/mEpHTPV2v8z3TqcLH3LO28UHoKFCbGueaBYQAAlctCJcuk+V4UD5t0Da1Ec5YG9QU3EKgoKSbQ4sf8ePu+aeH4kLJpCL3JCY2NPaU8z593X4Vy/y28yspUKW7GeXq6T5ctm4+r4onCr7eRHoEogNNa5xuAAAJmScCDCMFLCYw+VLA9rdw/GRrZI74nl67xAiwMxnkB+JRQHz8CwYP2UcqqsitNklQJuxDKLMpLxxqTda6L3oFkS1psSSBQdQGBsLMStDAw4FkNhIWwXzdsHRfV43/8BaHf//7kmTjAALQPVvphhriUgibbSTDXAuBK2jnjGvBZyVs3MQNeB9Wtf8V14Wt0mrgBAKAACnM3kpKvD2ZNwoskOweb9EmFs+1a7N07Es8/EsLPrbjPfdzdn8MxzXZds9SWeZHOudZ1keKpk1QjzoaoubUr2O6SZoTHugImut1ParnIOFQjkVMurDUzpGTN1tCJqpYGgePQuNuhTWq7vPbkwn5s64q9e9iyStH0k8ri3RsVc1hmhNUd565iYs9rb/f1n03SBEvqbY8kZgucM7lUKwMKYST/ufdSa7NWD7anBToM6E6LlSfDHqs/X4KEBxpHRWq8RTXVve6jSYAEjiiiVcEoASGofROSWq20H/sFdiDxbMAwKN15lPDHCkJsmyFUoRIXayUiTCj2tsdkU7K+ib235Wv67pvT8xjlYRE4tEodEQkCWHUhJ7vogBgAAmXWgLAqGWfNTbJrrEZzdIEBWaPl65qxsUe2Tzp9i1Irr3vRdpeZ7iHSvxrkEBS5Qc8petiOtu/M/d8rtm+tPT+mlQ+ivA3qtue96vjh3YmGgetS+T/+5Jk8QoDcyhXmw9KUlwpWxo9I14N8WNe7DxtyT8fbOjEFXAw4BgRynlL1OZWN8FRcBFtJyotpJQYWqBKNijRCZb9DIDjVaGQ4SmrYt1NGJPrj5+WOWO1B2jIdpGF3HEM6Jx7hg9jX2cj+l0RZ0UOGdxi1GtI7VdWlR2dx6sxxVdWumopw+CzmRUyXAAgS3UfBi3Fa/FKdZkZWtauUwA0tXIC0CWN5Pt9HCjWn6BmQ1if2abF3S1W6DD3NcaG5JSSTt5YVM/hl+kMvz86lNTOxT9G1O5vfnnT5zz72X/nFlUaNRa9XYZACAkMABK8+BIl8xGY8pX7NuC3hN+1J+o6XrSkqBrDxAs6xur1In2ht2qR4zY54eY7G3R3MMUbqhVkRkS05Kr30+jekdapxx+ynD7EDZx1hOpa9nk93T2hygAAAAIAAW78fIZioUSBRB01JoiJTdMp0/gO9FXWDe2W93FjQ41HG7/3snPXvdY61Y5i9zfr//rK+vkbk+MqKydbX2j4HXe/1M56na1nzf22wh2Z+143MpUwFaGKjLHSYJ5j//uSZOsKAyxDVzsPQuBaSSvdDWVfi3ExXawwa8FhHKuo951wZrqz69v/wAAACAxKCgQzLygdhppJLqko0GPBCo53T8uD7LbCyA0Zn/EZJXN1rOVZ1BHs92qsgldWI1TkIMJqWxCiIgc5CqZlKZ5Vp2tyjtF2eokIGzwgCTTLZ8mou96EGSaPKAESSUnI2i3zsChUB9ryfXM/Fp1GwibojdfvK997h5fuNXKVmywOp8qyPG1bNPV966sQ7oJDQ4BcYXSNRBuqurDR1DxEWqpRUWHIMZ3WM0qpxqv3YfWMDt18ffZU/Gir+kP68uAAAABAEUnf5ByFwxqqza8xKSx0la3cAICYdYpJxtX0oVqN5hUOdBoelMY5RyNGEpMr3mUNjV7Gcu/rVKMzLGJaoV5uFQ0fjo5ltaHdIf15dVUAEQgAAk44QoKSxaWS0Vy0gxaLX5VKhnVfpb801m+oUi5cM0tuqP3vHtN8131NbH/RVRVFyO1F2V1B0e0mjucySK/QcYcr2RaNUVMdu5DRMomzOU5GoYxjshkTuYQDsgWBUNiXRP/7kmTwCANGPtfp7zLiXSfbTxklXQxxK2NHvKvRQxpsdMQVcLgBAABLupzAhRtwnGaEmy8bJrj5RALxDFPKfE5D/iPi4wUFi9MS/+V8pXv8iokk/rnNcbxXL05sIoxfWeNpQNDfvrqIuoQYalb3Pjm5tl4rmB81/jvGnVGTGn7dT23/1BoepLSDGFURGWAAAMEBKTRKAMHRKJxfNC6kMLl8MF1yIY4wt30NplemwkkLLPF4GD8KahurSJgALIRWrwtEbqZ1UweUWPIhWdCsx2RUdTPito2xM2cgjkizaioisTRcVa9otSJA5SWeRc2ioEkAlNyCGUd0BHFvVR8yKiDOCbnaVxFjI3d6/nxunp4c37zvZX/U0zzva+WPn9Z1ljhxjM8TR2Pgz3qr+GdYe5664k8xB09p8cqk/314ZGMwBri49qJRBJNBaJWaK1IEAABGEEpOWWCMhEfbFlTOwVI1QiekAI6bHGYC8kcPZFNFSN6dtH2+f+uylsTc3VlsQjaGd3KeJFZq3VTu62e6MlRjNYlug4VL3p1AcPM677qnj0f/+5JE8YBDLUrYUY8q9GjpWqdh6F4MQQNfRiyrgXifa5z3oXKV8SEn/eowVw/nDY4AIGgkgp3Qwgpf+5plCG1KOVm8bniP1XlTa396Zlje7Yvq1ofu2Wzeu8+Fvcqsxm355SrtaHQi1PQMx0mXsqEtvmf8AAIrTz6tkelvz+kkJDz6Sn/HQ9i8Eo+qWe+1FIAQDgApJyZIEikcefStUrhX2QK8bm2DTs13RBKK5YU0ASUCZz2Y45/crMcKYidNzzQYPFa/3iZsgBcVGPdzU/QunP9WnDSnFN8do8TXXHvEH73rZPuVZBEVvbDJVqnvAACAACnf4NMKHAp7cCp4RBbsUr4DBe17t+Z+aX9VPXft67+aeLC3nGdbvve6vb5x/PrUWsV11WVQ8dY5qZOlEpsRGVM8xc/X86SpSy8t4QX4Xr/8LWeD/FhB5fKvFZJKilUFBIIKmsMGDOhRT4WUgRNG7SEssVdrDoU66ti7gOiv189faIcV69XZFYz96d73ujcmXvrqyHVoSAAHLYxU5UEQT7TscRfTdr2jsl9hruX00Zxc//uSROkAAv9RWekrKvZfSXsKPeNfDAD9YUexC5GAJWtdh414iW+tSB5v9ClCLz2HCrM4YAEAQAp+1UzPaHPyN+ESWwL1v2pWI681EcSHAuZRO1dDxB/7Wrs1Rahl6m2sic+COq44e39w0iOze7axgoEdH1ZHVV6b8sxKEttQM3qtWMcCq3JJ0aT9RRd4n0wBl1DUCSmnZAtGgoMEUAtX0LhJfpGWJBvVnJlcgrxILElMWQLFr61+e2kzr3i63txv/BITS/P86pU31/LQQDhk33b3CuxYsEFU8JKTj3csXGBHb3IuH61VudY1l/8AAAQ78NMneIPTQDP/ggKjK3gJM0wZ15U+Lu0oLUcSWeO9tRybcyhNVdLVBrU7KmfbaNT1a9pIxpKc/WWho5XrJA7RNFQmdVDBgZyC757MxO/nKG2Dx1nscjm+i//0nCgMl1PL1DQEAAILmWBLAgi4slhYE65fcHNNPI/VJ0KaFh7IvT8DcLTOfMsr5/L6XxWb5znN1+NjPzwPLIsw4bJf5UbxqJyuX1dQNDM70f+ezJ7mnY6OMf/7kkToBCMOTFa57yrwXslax2GCXgzc92JmMQuZZiXspPWNfmPWhxBz1+/VP6HoXLmgk+/8SgqAECAAJSdDYGarqK69Wyrp/wEXlpbbQ0M4e3Rr2ctqFYoyiphd0V8NW/zfhdHvVHohQu11MWju7o5lHHmq5iIeqqtEuafZVM0RVr9dbKdN7bOROOyAWkjkOiBSSTuOID50trFj0YoxRc1ytl1KMlh9zy4abeze6DAeHf1du7aapVLHGVtFCg4yv+fZyiYvv68sKp8//yq0irPPX1NXjn7WlRFj/112m3/+LNMYxh2zUw0yk+CAB1QBs9iYNKGyP3T6fdeJDS02S2CqlmO3a+YX3eau0y8DY0zV8Zr1u0Buq0ej24ENhdv1g7vZzOojmeYWp+jPTo48s7e4qEQhqmLN+OjnUgmGS8c7wGcqEDlyZCoN1QgAEpN3WGbfoEbbONsvkJ+kkOHqnJh6ig+JrrWjj4Cs69LMfS1GOTuhhPejOV2ZBp7UrUauyzN4iSpinMzOaRiDBAxWQxTrRk/lLMnqyIYSERIFQ53QmpX/+5JE5ogDEUxXGY868FjJewo9Z16LeTVo5K0L0XYfLBj2IXaOOK7GUyh4QEf6BxQAAKckIBjObZitCBlQy0GAMZ7C6kjmDvO9eTWV1TMuMa+4MSufjx/fO8Qa19NRfOpZn+mlcDJmv7m+iLRN6aH3uUo0/u1SeKHZH8NauWE0CkxPfMwtJ1+8VYpMlfdpNOf/9FAjQSbctuF6zYv0GptIN6fCl8XLboUT9v9lJB/Xv7+3Oh6hz4odX8jAmb/jvo882EqnVjqEG0eUqqZXmt6mprrTx8XNqlay+y1MfcvcRfVaWm9FHVWAD85e7CzqFA0gF5BRScq4ICJIybgURXNIsWVy4oCjiWHz0UVs5qV3OUJ3fdM+JkqOd22uomIwGxSF+sY/76zcCOvog2cdemdtsmRRmO5WkXyHv6FdmfPJf4kDYMiRe7zn/+g5GkUAAgWCVJNuoIEpI1uVyzRJNNQeEiv6vRlo8D9aqSQ93gAj9/X7m00qbfDgxFfRPtxXorBCb4Yp4u5susS8zFDIs+ZeFFKvF7NHANWqQuqcyqt6k1oO//uSROsAAx9c2bmKK3RiyWrTPehey8UxbOStC9FvJixclY17n0JXY3BaFWb8NxQQAAFJyQ1kPw+DGFOSuydzvFIPAHIa8XgfiYpXxszQNXs3///KhW6Zyrupou/kU+3AQGfetXBCHFGbHkVUQRxeyX6LZpzOZFHA+8VdQzBxgPDXJb5hKi8FhBRwFEi7wLhNP7XCgAl+QICHEMwlhpvUYS5FvjHB/jsLp4d47Q6A4Xx+PngwiO+CFC5H8b90S0mFwhdLs/PlxtAoMqqpn5FK3ok1TspS0yey/6h6hnV2Kne5NSWir/UXT3/UXDVP/Vpr/51y4rO5o9elcBAAAN2RIQAtDZLEC05witVLsOM40QBni0qg8UNQ0B4Uk/VL8KEdr4BsMt6fG6P4llsdbRF9Hib3/Pz4af/yhh59jSL8xmPLIOlkL/545177xWGCxms6hQeAz/x81/KPmH3W/9CNS+R0qeNVBFOoopIp3ioHSwlWS4vCLZdPsHpAAccggZRJ0ALhBEifZ0kV7G9FdxKJXxlJf2IdOy5Vy8kh5xU4w2qnk//7kETpiEL+UVrRKxr2ZIgKxz2DXMztP1ZHyavRpqXpzZedeHQNIPuUXNyhZSCs30MPFun3dWM87qp//1KDzaZ5n/7SRgIATnuGAt5LG9vFhYRrKqCbYIE371YIkuqMTnInUu4hC4VmtzrqNRsLm54lzXwP7wKT/76GNMFYGlzzjd9lH3GtF90IElVTaernlR5tejD1/9RuWONd2/57f1HzlV9yZiifXQEQS7/Kmi8ocQs8RMVaJgqWFD0lK/gzuBSwcSRed0bg79RJHPwZ8LtmheSM3OOrZ1aHv/dAYi7qBC5CXep4wo7rIRXI6pPp+xyHZvqQyaM/IczK9X+iKO/+xiD6jIC9Lw9JU3abSScrjzZ0pIsxDEldr7vp5eTG+3T8U13WVz+vhdliZvmlq6vnUKtv8aQd1CRNd8inM/P1h4WU1qL5xI6/1OhvbyK5Hc476Kg9v9x89WkA4jx4eQADkBJCJc6AYaNtG4GZVohSwyXiDU5IN+x6p/O/f+VAxPqsa+92USNi7lAYXdRxP93Fzj3v0I5BZlQarm6AhUUWZ//7kmTdAALxV9vRKDt8Y0n6wz3nXgwZM1xnvEvBVqXu6GeVfuoi4t0XxgqyFc6l9d1R/vOrfmUQ6XLHkoAEAglyti4RRxGOPpNtStdxmtxNh8B0IDS9O/xIH76UlW5dJefjs59ntMfslGzMgB/8y4xoQnyNeE5hub2UvvAMILz/mKoVef+KXcKBB+pYTfuC5bILbnZNAAATukJDyPDpFWRJ5Io84q8dQOIy4sizYguJrYemAhtxFBrRXzTWPm6QLD/8X1fe6QEPj4+e5lnhKZ/nxoUf9GQkdmpY3oQNZEVPmGI/84sccLDldq6GmnTn+bK/LnqSkqCQ279CO0b6GjbByngphWtEDgUKclhZAGv41fW4sEk3kvUz2rYexxQrl8E4/m0/M/VZ+IM3K0EdxQAJOkKIoyloQhpEXoJIC/3OY38KEcGtH05PfvNC6+FlNAvklQAi7f8nMGuOdDidoCGY+10m0PL7TSMlM6t3u9vTwWxBo1rLeMWsm0Fib7vuut/Eef/PNIsfFYDxa5n8cjQt1tVBqUaiVLH1UTjehrMVnoX/+5JE4AhC0FDb0Skq/Fln6vc9I10MIS1aZ7zrwW+nq0z2CXgPIFiOrdhxh9qInmKqdNuZq/7jzaFFxxABLcEotw0xvroWqLKtagNggOoreqVgkG811lc+5nKqrZNCtE28hUzX5rq3/h7+NZeEdgm1/fL0AZTk1/zJXmmXzABItgTl7qDBEpHof5nVcuznYaSN3z/ywr4ULOoasAlF3aCeA5AxVgUkMg+SdVIwYxCURdcHXOK/WP2nCXTVzmQP0ls1towRao9JJPrxNU53ata2Dh+cnQUklz3T1Mw4x6q2dtazIwbt2Uo6igtnqTSqQZ21v1Im7JqqSfWiySuqvzZqn/PktCgONAAJEIMcUk28RwsIWAJEkHvUoNma49Gw62vr2MowOaTJk2YeN5tRKF3VDXSUY9ve/nCNZv2jGjpQ286rae75Vvstr47GkiFvP7126kM31/3PIFHNhYKVCUWrV1PlV8isDgEEklJ2YmE+Kl0IEJVrI541OawFJOcKQwVRXR1Kb9xrc6iOKOsURy37KHFNa/kK1FO2lTHeJUVz7roK//uSROaMAzFRVxnvOvBfaYrTPeNejYlBWGe9q8GAoCz0lZl0gJryOiiJiFOUqzmVBAQkVPpQpH/1Ocj1dnIdZmPbyKvejMJsPHKL4vIP7AAIgQSakviME7mUaYtNCQChEnlJTVzRCsq08e7MxTsxbk8L+64M0s6X7MAdIRE417ryAoX63M6SbWpxccLOqb8z8o0JJuXaTMCZ2aD5UuHtEKSzRzGzMajCDvmX16jFB2fr7/OGypDXj+f3bbmE7XuTMMRBs/9J/5/7x60lGY38QVDSnzHZvKfZhB8s+xv7bGvE/f/FqLMKu1Z0tnwTvbu87ajX/d69N/9QMZ7aMTNeCAAgSU27bOETnIg6oZpJYJa0cZXrFmd/nZ/dzHGT9ff5zb6vP26M9Ow7kzvJC3cEKLKEyPF0JiuaISKsc6kNXJnCOkjod5vXVTP8jwtrn8Q1yp9z+GJFI/Iu1/aGUMiFixoKKkLUUIKKSdYjKWEw5SRxXC0UOJxUOcdWTMpZJpIwWFms3WuL1niv5tnqkpvpqpfp+hEhSaF2c0/Kep1xbvlCpP/7kmTciAMtU1e57Cr2QsS7OiTiSw3ZV2rmMMvRiqrs3JYNe+r0b8jp7uZ2uf+SEWhoIDBc/vIU5gb1mwTgAggqJBAMEzj6Ht7WCcgYZwCG5FfKIFq5FUVW5aT//W+58L8wRREBCWZC4hflbyIW8I/M33OdO/8JEOEbIgBFfnYBxEdeA6eSv84HiIk5nu5bGNz/79CcCABECUnJMXjUUoR4sysrBUBTIFRjjBk0WwqdhiJgN2MPFgGAnzPxysrXXTRrevBD73zcf3Oo793ZEne5fI7Psd3R6q1ukfvtHdY7E8apJUduZNIvbaVXfdRaK75RwcKKEkjWXpR47//7bAELJLSSSSTsAwJCQKLBaUJhAY5AvwosygKeIOXEgeFMmJTIlGuqyJqGidp/JT5MSYJITLll4aSRE09N2RTru2TDGLjetAuWLbqfNPzol+ymdt50v3bz/cy1FhKjzkia/Xu09xTVAo4qggCCncPFvIS2mqfWm6l5xaY7kMKlEsBan60EznYJHcJscvd1fA+wADDM3HSuQYdydVN/Sbg5My3p1qH/+5JE3oACuEneUMga/FjHS2ckw13NQStrRiDL2aQmLzQxmX+zoaAoZgaEpkm0A5mCyrOWUZrAWMYpSiycEiGPoP9/8ykvz/mAFSctttwDBSHT2aOSmbIn6vcA91tZg5VkIZfuPoRnKiHvc3N0Zxa5MdaTpHoYRWqoFeq67rDpKZmmZOGFdBWRvGdcD14TjvhhSbsgAJTckBgEVNYUQwlhEPHq40CMdeOpBEPC65g/IDxf8n+pzYhF9Wl2VqbTaf73yrhhKsXbIzOqCTfo6FpoFZUZwq0vqQFB5K+1kixcXeebo/jR89jNFVelgo2mZv/zNhwoCxLJv1DABESUlK00JrLw1EIQUajDQ+W7JqLxj7D8n4C+kwQFb5q3r0JK65efj6v/clV3UHOOjomkh3RPRXb2IMj/5rutm+eV4tO52YezYMEgpv+Yri73afwDAAAAElfwUAdKKLeghbXrELWxQkoS1JZUKf5NljKSziNnBgrWpY+s657l5tvUfGvWvqyV1vFgj2VypuZA92KSgpX/KBn18t3EX/v61vIpGOFLK2rS//uSZNwMAvIl2BsPGlJLZmt6IMNdTL0xYGetC9FOIS5wlCF3BS9PWYgR8RvT7lJrfrewU3C0nG245NbKqdCUX4/raF1fVIV/X/3UvVmlmEDyIS78hApBs8jEfvu9++CY3PuzlZGzs9td49WoHQiNv7X/W7z/++u2TnqNr+zsWSo8HzgaQKP48Os5el3DYCgCU3LR7HqYSFuzKS8qib/Eg+alg2lwYn2qEJLLxEPTuW7gpTS/z+tWIAIj7hGQdx4qLfHtP3BYiVLL1zJAhy61STfwSPHp/w8OqXzctdvQ6hSGRnvWc9r77jAfS1ZeLmH5UmQ/TxSSabuLCKQ49HHHSguVKXFinmvbH9RYLIlA2KzCAdZ1It6ao0lEXkMpFMzHqQ4mxdiGd8Cu6aVdSlKyq6FdiMw4MnQyfBosLP5K+Xrr8sQqAACc2bmIgJVoqwICqwJEV+SBtJMPUi2ixzQhPHPEaJ1E+iuSh01xvSXLqebHmkZP9Ql03azjHENpwIrIt3aiCYuK1iXujsdiUdZzGVCzIc5qEMyU0xgDCx2uhDVWX//7kmTpgAMcTFbR7xLyWufr7SUmXYyBEWLnrQuRR58u6DGVdv0QB9Z4ski52sAAgAAAnNjTBUB/kFGeI+jIqH1XSwqNQVW+kHNNhdtHhvsJLGbQ7R4eImIsXOsQY28YklnrimLNwot6Mz2mATDaO6kkMRRSMyur1ExCyqQj6qU6n7tiRnuUnNr/1U7CtpYPFaNQ1N/WQlKYrS2zDSlIwYrDB9PBxkvf3q0W+BJmfmhfjTe7lt/u6Yf7r9XXOvbx4ev8U11DUm3Q042c5xCyKxx1XlVPNRG0aYa23VtjUr1yiV39TH7f0j35j9MmqW3F0gUeoP00S3sxMGPMzlh0CZVFGh0E4/JNyz8SioqtwMeyGD3+234gc/GiNZEEgcrHHgwQwIDGAI+AzsxERGJ94oEpm3I/CB1Z83QYq7mNtV3/yqFFl2slumL1AOgk2nbHC7SCVWReRF0o6wnh1J2o0S1CHCTMdp982fPrG54hJvjdy+jUelu2HA7cGcZ3ZwrOa4cS5KM1HggNmpZ0uqijf66W/dYRlZ/ZymJ/qxg+HUCqz4L/+5JE7g6jOkrWGw8q8GVJero94l4LmU1YbD1LwWSl69j0CX454TA+AgAAKb5YM0lWw4bQFsrquPLep3lBuHS4S5UVgtiCzypANj5F5u7cdqNG7ovZAwdOx6x0zvIrP1/FcBKvf9yyj6haibvnVz2RfXv2UR2Z7ha8sRZepbZJuUS+f/zvH60lVH37CIwAAEuYcSS0i8VU4HlqXeLS94H8DDPtoXi+vQc03XmnhQi05RSPn6qknfcZAX7RPM97Ry7QcATD7OqeeaaJIWyMypzo8tHw9bvdHkZGrIZXOdSA45/6sh+vyo8i21y1Bc350k/QWe9+JACYG9DiZVNybKsyGHwjEjm6J1DJbUNso3RF/rq7YumjVXenUKj7e4iGav/n/FLMTFErqNibzQ4xLzEZknknOYx7GLNn1Oel+Njz/6Hmna19mY/bSZMfX6vlX70NKZWG1QAUlJYAB3YZaQ9uMijMivW5MzqrRj6YJgg0qPC+gOMgGXJ7zkE4ZxxF+xaIEHPHzujocMvZFi6qpoZJqlaHIePlkPSXmqzGiqnoz5l6//uSROuIoudLWLnrEvRlKWqnYaheDUD9Umw9S4F1JeqJh516ry0dPGoZLn18VOXLnV/Td/btUvr6FDx5qSxkkUkineJcQaoaXRQrjjso2Ljd/sgjkXZCEgYoWWl3sWQiBW+tUOSVJSZ1OUu9UUVxYRFpYzNnH3d16I6r9/O/euQpl5M/1MQ7QgCOZqDw4AgpPUlACW0IWcwysHJnJufA69QKrw+EYPtkE4ZnokXay3mo+Z012Fbhxo7wB/F5B0y1y+jOO4CfbHPdsYKeKhfL1nvPzgXEHXczUwcPc9neYzIXPbeivkryvtcqg2Zf0zP+hjFH9vUavdkQEAMKSfbHmMpXIILW6qIhzkbSHUa3jEzF8iVeeQqjhoPdp+6VvahZh5i7zDxSE68BzHg5armLXicHyNWxjKpg0AkQZNj9CI6eOHszzCzETiiJP2XONRl96xoJuvbQx3/oYYUa4e9Z27IqIACKN6NAcEoXvHNXbrXS8kpE8ok2kRlk3H983d1MMUIRn/PUqNjn6J7m+TOMQieXC4Y2f7GmTJmjM4rMRPXRmf/7kmTljAMsV1cbCzt2UQfriiTqXY1hR1JsvOvBo6Xq3PedeOv7GlRcAcQFGciU+LsVchRRIqrRMtFJu2w0sbGkKTMoRLbhxvBfXPp1KI1ebLr6wBoQq//UmDAoP19RF+ND8O5+Vio7tzP/5nlY5l+o7vExp9H46GdbenT/G5DA6cOIT/+6NaE//h3X5r5/kk8p1KyiZL/VCGxBXrHmgt3n61pw51DHrctRlg0JslU66cdzKlL0pHzi2zAFZ7Z+76+MPKS7+ajTpqogm56RsVVvruUSRGcyyO8TDgmp7VrKWyH/qBBMp/q86/8zH3P+NoTdpSAIkFJu2Avsry0FLiYf3V0RLTVM0YsfPxwlNEaC1qC1O4hgdrJorTNn6iSf1MXhGNl2vqhQuQa9KUW335qkVmbaoc+pnKzpZTf9bzPo04gXKNn5EMFg5YsmmgQCU3HYNdWmmmxAlezk3d9Wn+1tauNF0hUsh8VkhO5RleaSf+ecZQdaOl88qs+s+EzwP/bx8f5YZp/+7JMwoECLrd0oYmxUQlVAxAAJeY6530fJJXH/+5Jk3wYCiz5ZMY067F/qK3olaF+LxUVYbDyrwWSlrBzGnXpg2R0K1jSMRlfstHtRUb90f9QYCQAAptwLYPXm2PSaMpJV5D0ODHQ9pfTTpl/OiJuYaNorUFnLveP1IJR1fdd29940rJt5zhDVwUF0c/LMUjI1b3MZUvRLWeIM8XT6laak9HQVIpKMeeUUOevsNILYuYURR1aK2ViEQaWoZWtwBpNYZZ9MJgDDHSvlMQo5iTnJFtKW00JhQCcNbv98PL2Iq9qJwoPSKalaqfrmtR1K9R7/c0kXy/cdjIu8bd8QbdTfz3XuUQPCBRyC6WrI2wAHjlUJAfUJyXn6LSSKccwiUs4MdckTyV5anj4vJBetegv6/+YC0PB84etlzzBk/6e59JgyJ7l5lhRzsMoT3U4SmRvHlcrnSX8oaPzrkZVjY+zb/U+Q7DJJ/lcC21Shxg8HKgAROAVX2BeekFwWhB+EjMcNKJMLMXIQJkZRk2CoFl2uZ5y6D5XnuQTr6LxEwgafLREkc6l3xxDijpN4sU7P8lBRwpDlo3QllR1Q30HO//uSROmAA0VXVpnvE3ZlKdqjPeVeC7D/cSMtC7FoJ24oZY1+LsJ+Me/l5+BgAIAgASJSbvSAyCjJqDDx/UdjpZaxsbudJhsIDlD2lykzZUJ2w9Z76iol56+O/OQd7yXUVDoojndpVZxUjVlSfFBxxR1CIl6VShWNWqlQWvQd1ypZUNRv4jb1tIgogBAAISl3BHjDNPiaIQrCO6Z4CnO8RogB86Bx7gOe6FHzn6aHkoAz/4q4p5X6iH5agW+9+wqs2L+//5Syq39r1ik5i+2Z23rJb6c37BNlPnyxjDQJ3Re9vADMOVjjf4/8dXqHAAAgu+GpqruT6YysSq6sXqdqfDVkf3ZOWonLXx7H1ydH1OZbyeVVbzFvDFiVT+SSf9CxxUUndC/hCNxsX+fOOjQfRzEz7Mnoy7o42PbVeiK7ZllaxYw0wkCJf60cjqy1/6h9f9vKvSBFAJUIEoolyIMMl4I6SQwL6XeaBePysdP6AF3GfGw43Zg3S/b+kM9SAB6rcJsLr75ZhJzX0V0WoYkSqVnjTM1GbolEpzPiQxXRiE6bbf/7kkTlgAKtUNvIxyr+XenbHSVlXwxUy1znpMuJoiAqDZedcVxYkXHIiRy4xWhPKK0UAAA0mpRuoMFKejrzLnM3Azw+5FuBJUl6B6PRRGl5kgPlf7RVnwgr6RYtXEMFRvP+lrZ6MnXzN8vdRcS19wtrXx/xG8dV7VFCyDtqWP5vv3iI6XG18yYvjed2AmsAApJ09g7y6bNoaSHLga+s7CoxqBeWl1PIIykBmnhUWZgZe1piNjeo4r5MZ/eVfgEG670ScTFUL6PFiMysV3ZkIIDxQsr9pDMYrVrQMDBIuzl0lN0besRZxhrKCh6fesTlACAS5FUhh4oJ/3ELftIiiraaC2nA2UZPiMjzPnlM6aVGxJYGKr6blrn7Ttdf53cbjwwOcB3d8aLuyKTdzqokQjbLdRcO6uhnRkh4VMv7yKjrpFLyGTYPjsaVAqBdQ040IE1/jUCVBAASm7bcWpdrKAP2FBQV4eTHvSeSaY4yY2uzLhk06EA81zXTr9ET/7q/xh59c/X8iyt//OzDIv5/+SUmI6/4RImvrWwwxR621lD7Rr7/+5JE5QCC1FBb0SYq/luKC0kxCF+MKTFcZ6yr0ZYhqg2HlXBHS3X8x+hT3/kEGeUdllOAsFIopyUpm+szhNq+fOJ/oQYT2qCKkJq5H9+hR1TdIzpog74MteslT1ThddOVfX247ogW90L494YR0je5e5SdbnamxoUnio7X1q64Xv/JygbcIvslVIABb5CL0UxV0v1B6Ns5ZxlMz7it0bFlzHs5WwgdZtQbKAyuGitlbZeJ//9acvP+8Vbv/yt4mB0c1NdlUcf6XVkIPyzaCocFh7aur7Kv50oJRo1vd2n+231aUIo/5ZgxEvEhCWSnf4dCeMRWtDjrQzGWbWJbFxwMj1WMFnNx3A11dbeVnDa5a2802MEb51/uPWZqMdZ/xRyT4fAjM7pWyRIQN1WysJLqqSblUeVGPV5CJTrKxQU1GMjZ9zMiJ6CDwMGqg3kwgasQAAJc3W0YStURUkyKr+vIVguxSSBEKubmVyR96qD6kVErwbM8kk08iHSKQpmj9/3j3f5sIuev+SJ0BzsymviagUYIL+9RT63zgACuiyVyCpja//uSROWEguFMWTnrQvZWaUtHPQhfjCVDVkw869GZJOrdh5V4/iI4x6GY0r6lR271xMvg85hxtYNgAAFwDpjPshEpVPKKCR18wxM7dcHHhiGHtaXRNNo/dCTYZ0fvjJsJmfuatcmF+zmHOZa13uepNRf/66xSFXbmMcdZJyN9prp1WUaPuWqtHXPLkun0IOJrKx+1GmL9p2UOcJV1ogEpNytoKY6lO7Lkk0g2xksvClx7MIVw0MpxCvA81xSQyBKOvexosGuaiO4i5D8CM//j6hwfXt/9oHFQhP0T0cv30zSQgOPW1dGLf+wPDSbMjm70Vf3MZ6mferP/qeeOHgkEy2waa2Pdcha+0z6Fq0Sj1sxJWBYLBEbqc9liw748i7ra+/a1TMJrHzm2H2NVrZPxd/6PZDaBArNpZkMjrGaGtzjy+jrRppo+JjEnUqcYQt/ychPV2V85qTP2PNyp/el3mDMEIAASUipKBjLD7m2N+syDlwm+9pWNnZkc+BxbMPeKdq6uLCL///sWaq/m3tSSDn/qPyRn8caJoE60lvfNyS0P///7kkTnhMMrS9UbDyrwY8lqc2MHXgwZXVznrO3RkCWqTYepeO/oWKXG1/w6un/y0lPATqpnxIAiCiU5OC1Y7MT8/SZTPMbUP09aB37/IhYwdpnSLkKNzZY3UNjNeWTPzwmTi/+m1CLzcMyybP/eMUP/ds7Ebu9KIExUtbEshynO876oKAcFRUcv0MOP9CoHnl/Spf+jxJx5+qKTbTmonpUXfGbVoEAXa2MqHQgzq1DCYZFTLEaJXmXqLn+TwvQfyyV1dMqx08vKORcy8/VK2eRS+Z9eHiG0U6p/YIdyiJXMnBi9Pf3NFc0+JXhf7uaAAh4LQSTQsqo3YK1jMbqn5X/GCIuiRoENbSTFqS8qrokCFGkIwlDLuewz+MJ7f6i9KDRfTYQVcRqPEpqnLfn9r3iiBir6RHiE/JH0wgwc0FsSbiwgAGAK+haMIMAHeHwPzjwI4/8CIfAaIpBCBKaEFJNuVwYLHVE2slyQSJkqgsLSQvF71/r439CKIMRzbmRqduhQdNsittduSNhGubQJrIEGNML5mzT+5ZG2lCc1ShIwVEz/+5JE34ACpEna0YhC/F9K6tNhZW6LfWt3RIxt8aAkrSTEjX9XDPRmpryyE1YZKM1G5o0geGsr3AyyD0hq+tOM/RxJYtixvgaBRXs8/BkPrDwIKYmKrc30IVFWNKMH8logiQo1XeZKvLV+R7jXiHgkf2flMxCMPtT86QHSF2npj18ZvuNlvF3R6dGI45TQX+7bEdsMdN/L9vHjv+vuCaR6jm6qZKAIAEaMEQUDPCjz3mtNQPoDC7XzPzGrZ45lTulbKwy9QapI40oYF0ElEqPZVhbGNCwaLCEeYkHCp5xOL3NwvD8Kkxty1TNHIVdkAxDkSXlIY0Om0ZmFEf///f/qaIwQCJJaKIAxLuIQbFMGEMyU10wefmr/V1plKN++X5/P91AQztBSqgrQjkquc4sIat08FBi/wi1Wjj2A6PGROQeCAE5p1O38vb5qAAG14VppOmaCxQmjD2Y3GpA5ZLT2bE+z+YgyhL4WuhWX7NWrXELfq2umC3QBmg5Iu8SZj5MyAWU4Duxy6dlXJJTavUstkpGWurBkciRZDKMRLlrrsfJq//uSZOKAA4g8W9DISuZWqFsBJQZcC2TVaMelC4krGG5oMQ0xGRXwgzgu/dhP/7uwChiAAQAAFLMgqUR9WOMdAsiB0MBQwunmItD3RHrli+a6LoVFGx/seZ3zvlPPzZl85y5Ocm/OFDKQlsiySRI5nviWh7kRN8Sdt5A8bwSO0flFkDdXd74LzdbAEwEAElPeoIA+cHS0ws3hfdOhPENvH3e3h6kzH02PvfOtWi7cX/f2lpSvljzZxqLOsVXQ2KEWFjRUFSyGcOm63ZArr5ktYjLeqSiVLbNiMqvoZzPpOi+UpKdC0o3xqtBDjA0HUMpPeghEqEpBJJNzeM2ZpryT9cxCUC5BuWN6vu4B0R7IbT/7OfVJRn5apikvaObVqnvZV1cCKTyvCpeUZl8+1V1zlGUvqZubFH9ia5dN2PysNO6yd2Pv/mnll8RdvyMBoXoFpuJyIpJFPYaGCNRRPNLUi7iPiRlpqHaNNWFDhBYpWoWQ3GEobvfP7/Uk7MXmXhzReM11XZHOKUoZzyFLyKuqo7ub5uUNKUybh7vItGWrq7EtrP/7kmTqgAMfTFkR7Br2WGeLKjFDXE0BQ2dGPGvBdy3udPQNu0eQlIe3///3Yis/Ncq4IW7qeIhgAAAmf8GYDynURmpNsSqHimRmkqYp6twYG1Oq1H93KJw81tUxzfUPTEds88hnSdXW7o6/7V6v/Nzzr36s1HMqsZTK5SlOZCyo5WX8xjSrexB3INDGCzPkgCAQIBJTgI0T8tUogaVeqZU50biumOcicYdfmp3RpkTB551UoZTnQ2XxOa1+31eRSnrWsyTY7vj/99b69Nnbf3z1r3GVeRWl7PaqqpyY2RxiV7utVQ3+bMvP///967apamUgECCQAUnKlLQCX1ClUhiMWCnxKB+0ilqPSr6atZLphsXSkxmgcrmPdrVKXXMzSDUv2W2cK/rpWLDCEISahhCgAk6Fr0wVVnYojOr6qoshRnaBwyvS5I/+fHfp1H/72UeNAAAFAIBKUv1x1JFncVpV1cdrupkHR8UEBAxtXKS+dDuwl8zU9HchUY+GQNvJI/E3EKWVNsydWiq76+R8e66lCvqGytUUVsEYSFB8nW2K2Xz/+5Jk6IADLlde6eYbfFiKCxcxYl4MRTtlR6zL0YEfrGjFjXM+P8H5n/nJ//TRmgAAAnWtiUw5Go/CYMSLwq9p9DkScWilwv+2LUxTLzVtW1m3tEpjEk0uRuoOeSBdxG0OOcyCQ8lJHJLE/I/X1PIimjILnK4QhfUVWLrJkRYPtWdZQcFji3LN5hVEsCEQYkgEASVCpAClWyyyzJPDZQclZBGpVEI+FBDzbtK3Tsaqd528nIpEZHFjj1+q5zjY2bjjGVtZdtttftip4ir+7ZFtTY6N1t3tOb+/npjVTTexaFN3l/boor8dy/Svvor8iEo5JLI445cDCBHUWKvNJVBwthJTIyiEuPoh666dq3XVeEmBnT2BEQo2bilRIzXxAM1yfafRLiHmxbmTCVCza0vkLyqmmymMxhfkPrH5FPzYflHe7oG6oZGbUzxVAAIAAEtz6YIkkalnVap870+Xp8Og80jQmEWkdZKbLOJKn/FwTkv86corU5DZFk0iAlIQQtBLKbA4K8NRRnmgyBcMogQZZbEnCTE0syatidMHnOLEZb+1//uSROcAAtgzWWnpGuJcpvqzZeNcDFT7b6Sta7lwJW/0JA1/z6Rwvwc+GDiszTVoAAJAAgpSV6CBBzmjU1Epe1YtDnzECckwBdYimGvykN98jB2izfD3UNr3bXVTu1ctDcVhOx0VO0snzHmdw0RPbf3HfrUtVaWug4JRYtSb5VKq3qnWay94+3+a/j+a/+B0mAwSLIK+kJxKie5DNqac+InSE/GP1/yj+llW3VeQBhtq38eBXOlBKF569mXACG7Lj/cBJDy72LfW8ht1jd0uAdxqIJiujkvBdYmYtTc+pdOeJhTJC/ckwI33oBJygU/btNJG5Lb7R32MdKHPBRXNtYPJHIq7JldrE6llXb1yDbzNzS+UDU2L0nBWTee34I2cumx7B0ZWa0mNDkpJjwXU2Pdc4bcSiiYk4blwZxFqxJAb5M4915UP1AMDQAATd2UbAygvSMN+thrcTztx/IbTYlHFCISuiYb6yHw2SK91qs/+evmPDiV3hq8bQBW6o5DkgNczFUYYXKHBBxZSGYhCVIUotMtJlIujVq5K8V878OsQef/7kkTqgAMYSNfR7RrwYKrK+j0IbouVQ2kkpGvxaqJwdGWNdhY4gve8S4mSv0PoA0NUEUawxwX9zrHVGZbNdRIQolQSE4r90N5IRpNkXVjjnIJLXbT8yVP+eHt6buVx8h1B0DZiFDthQoJT4dbEJ1WU1Z1W3hHkZ/P/dfNSvO73A3M4uOfuoiua+FcdwZFRK5moCCIIYICScvCcpCm5ciLbar3IzlA9JYoXKDmeTDAEwhwGjRxN/qHIMuzMdEzM4f//fHUXcewsIIKCxAHCBCHGynF8jjCVxAouJMVRITam6zfiLqmRb261bv7qu3trT7fVIiwFjUlBJy7eRS6JBaidAnIG6LY2g8HyNaQ/CuNqlb5xp7urDZn/a/9811Vy0xCSaB5/fE2q66q2Zs5EtM1rlm8bDCg3CanAIDIvV0cIx2ElL5hTqQL4Knht/nTsXVoVJJJLch7DZFg6oQa6jtMe9R41yIqRkLphroOu37HEu7HVIWGECb7MwmsJzfJizNMO0hHzOGJtFz5C9lPN70patgqCHDglFVJahuHFzXB8aKn/+5Jk7AADKD9W0w8q4GUJeyk9iF+L/WFe7CCt0XKkrWiUDXsCtAf/wJeP/P/b/nvvjUAIyoCKTdqSJWBkQ6IiFVbc8Kw0ocNNKChcaqw6Sn3h7mSjFldqd1ohqiKTNMo2a5jrKzlaVdaXfW2pM/Ok5zIwjMdLK0l8xpsx3kuefNP/TzxG4EscsCObQFQAggFN2RMrK063ed3CZrWu2S/ytEqnfSrF5VRMN9Dllks4rn13ux6JJd538PYWvvqDOKfsZEupNujpTrzDx5z8rYaff8qOCoK5l3Q6n08++GpWjKEFlXlb/5D2fLDk7ocNcmAAAHQsGPnBmc8/hUNXpHa2o5gEC5kGRgGUNMCNlJTWX3O3LsXDopjnvMYM73C55T012U1ituCGOhKDzS2nIZ2SxkepJ2YrJU9slV/vSocI86OfUWVl+bx94UcjTQASioDNAyGSfTw5jp2dEaVTwlLAWPNCn28VGgbssSKua1p8xLmcKRnNPqHGlrIAC1pMNWXdS9K38Q1KOmZ9qiL5pOImPaGviDvr+1//j6eJTjnGPU7k//uQROeAAvs71znsGuZaaXr6PQNejFU1Xuw8a9FxJepNlZV4jgJJUfuhoNACCtMisHyTgks8x8JWsTGOVpilqzN9yLm3nKdZlfTy5AD5FydstutolSQnBENxEcRMBgsa1J+vyuObj7d1dIVnVWddvVRU5xjSN5qTl/i+OTZXtp1dB3/MeJ10z3SL4AAAp/N0BXWnSWoyl/K0AVH/qKwP5Emn2K8izurTkNoR4gzPvMYNncsu5PekjvK/ytH5HvDltypN+svehh6BPON0NMc8004oYhpul66ezTZs9S/Q6azWtvKMj/lH6/6HoPs3U3yTPIcCAAAlQL4CQlmo3Orxf+STs86WAPjeW5GKiArMCNgIe2alDXakSw5Xbrr6uS2v93XEgmgozvKpkOwsR5EzuzOQcpEsV7K7orlQivE2e9slBMrsV636HT9VFGMTQ7iWHhghkxwkEpuXLorz3W7qZokfJSsiLbtGj3FL2HZaI5C8cKrb3YtGu+bh90x5BjQWTvltbMwPMc3zPlx3D1r+hRldTv23HVsIUK8KEhKX7+CU//uSROmMAu1CVxnvQuRfR+sZPYhdzQlFVmxg68GDpyrNhZV6k/9Ah/dv/95WYndEn+pZxvqFswIBwd5prxofxpXymNrKLZyD/37TrcYGz18LQ+WyKONm9u3BIT03uv6yLinWkv7VdC3v2lUmqQk/ZMbqeyF2VMf5Ftf6Ti/Q8y8uEVhlCc4JSAIAw2vPrSAASU4vgLTeTp+qXXW0D3pJmloX2jmB++m49L2jdT5TXl80iPTc0n8s94tFZrxQhbwULFfHW3MYkPuYVz1oaaZq+6GGnGoZa/RlJ2757R9EcmePJpcICQbJzkXsjFhJ1IAAJAAkt0KdmcxYMp/0xX+p6OigyDjSTPdn12u+1Y0PxztE880r3//phVPpPL5P+NB3H/p8QonCsfXVatbG9OQiyuRM8Tf3zQoRA4aOcf+MopLv9fEt42R1Rm9CJR7CQcM8QUQCBAAAE5s9DwDjLxldM8NlVdnQpDHk6n9DnxDM/VRNnKkGLTTRfOo9G7e76w1+Jrrh9F/uviFaoZhDpoqr3IC8gKznSiGOzuyhinCNQ+Q0H//7kkTlgAMIV9k56xt0VmfbaTDIXYv4+1pnvOuRkx/qqYehcC/KeR32MnrtZr6nYYi+Hook9pEekABklGElFFOSHAzO6RZnlVDg7Px+iKISqCkRx40VFxq/cMTKK1Irduzz7x8qMFQlr6tpp91tFWeCrpHj4bq5pOsYsjk+rjbj0v1jR7vilrhY9Lq5HOaoSukITSaqICiCC4kmZHdXP/DUYCOtiKY4p4pyBon3+DKZJKBVczcu0SlgKvb0WVZJ2Y1apsp2N8rEKdkVVNNLS6lQ5kzalz05jTOjzSakLmsymJlMD5PaWjFQB39ILu5mCQK6KJJTkDQqzG1FPqfFqZD1t4PNAeykrVw6zddVEaOFZFdH++wqXpQj2KWscNUmptIdZG8rIqoLY1cH73zvCcR5hc38uHA2JL+9f4vy+kf7tIIqAABLco0smxlZJ6gmo5HnAoZyTRyeF9IpDmKiYJWQUgHQL7D0LVqI1dhJwKARimTHYmtaLowyuxbd8sU36tQoq7XWuKKgqzHKL3qZ8zPyqiO0v0DRwKLhmylykdDFHav/+5JE5ooDHEvXOe8S8F5pG10tCF+LATFq5KCr+U2abaiEDXeYzGf6d3cqs/JGpIZdCjgAgAEl2umLqDJoJKMEgTjjTqUFArkAABsOjiOLqU+3x2KhfCjPLLPK+1/NN0PbHerX1Cr5JJT6ll88qI9Bg0Vc5SlDapAEIurHeUbdkoQx3PaqA+LPahUun+gdQOD7OqlftOVuoqzP1eNmcejO4dopQWESAQUnLVeTpHaT6xTaz3mGrTyXq3Xbb4HM6lePvJr/4a0/jWKYhzaCkHDbI7dhsOL03e44+u9J7GHnPZj9EPx43ulj2P7cwuznvPeefQq/d5jpH/+b8CH6qAF4wNtJ9vymkk3k0AhdFUezMkwNih15EZysBnKa1fHyLVX1HehADqdoWNeqPi2p4rb89teJ/7uE+ojj4Th6e0qIa97gy/e1ivgw4ZGhgEEqk+6t79bzYBDNABtAATSSbu7xCV0Vk0VwqqzTexWtcjz1/C9Iz1VXg5rxMphtJZPL+aGBCSVbq7o+XdXoatKttR3oybo7+7Fy6k2OCDiQ9Dy5UOFy//uSRO6AA25bVhsNK3RxygqHYeVeS7ETZOe865lSoG5olCF2gNGQihSTgGwJ7vfJhEABwIAFkJyQdQDj1BgdXC4A0bKE562ixNaSk/oXqcaz7RZ1HWSr0adxtfFdjRCeun5uvfSrFOn/39HcxX2kiAHS10uBBOpqzQaapi//0gEJAJTk9k6iQcWWP3B3Mmz15arE+IuPMF3qAXp4CV8FLau+aMxVsduVZrFSa7Bn/027a28+c1vrVmuWOQrKzIb93n/9mbu7a6bfZaXn3V+4liSVHHqylzn3CXev5/8FPB59b18QPzXxRYIAQCU8Obp8HEnCXTtL0VrnHDjX3cKHZd7uSN7ORyXwywcWg+2+u/HjZrCrFprUJWWhUz6OMeHysyzCJTMiA7kmeVMyrSplWqPvvlep+7aqUg9t3y//WpSsJKin24BOwS9BlQDhBBKTk1y+Th44Vj/icCYadHDWyBOsU7IFtCo2YrPDv3Kmt6jJfXw9q/MQkrEOE7XSqTwqFoHsjuSnio2cUvdahtXGipYow8id1YkR7y2HEVbbW1xff//7kmTkgALCM1pp6TroTaa7DSWHXA0pJVzsMMvZiKXq3PeVeT/F/Vz/CIiRytOpRSURwNBoAAqbjlMKYNZWl8PuY9E5BV4ggayobTpQPjtIeeCOLCZA1VGVjcyHyVssVk+aqNVnDhteyeoWWMnVVOYysNdFKYSM7kUURG96XMJFHus5TMd0cl2Eh40wu0cYtTFSTsQ58sR+kCBZYxEUE1pqy2Ae9I35AzeH2WevV6r3XBrNuuXvkgw3XqamlnRT4ey9re4QOeY9CnKzDDqhciLOMHK7yMehSiJFI9hYtzO7oRWZIwRQxdaLRavIfyM5pWVUvVhRgAEuTCqwT4p3Au7dK+LSViRLV2eLkunmMKeg9Z4YgWxpzzXeT3HljcOJLEirFIEQuo/Wo/sCJd8PyqMljEbe+f3GKMqt7fmVd2m5Zo9JXdhqzJMHK959eDQD/hgcjd3SQNAVDACUm5bhqNAZ3WRyU0NDP1+cEESL1hPdiq6XsP+aJGB+i+NqKmRQiPpJF0i7K4pL/DgVoRU6ZWGIM7pn/Pn//40/k3OCkRTOqcT/+5Jk6oDDPlDZUetC9GeJWrM+JV4LKUNtJKyr+Ygdasz3oXG0z7PyN8QLBKaMRhFHALLmhC0PYnyDglT9EOCUnJawNgWKN23lXPfVqC5acaBxeCUtQESWVdKV97CUZ9f/+WLx9pd28AeH51Ul9N4w2q5jGkbpJFr6fM2Ma4WeZ4K05/ja8obkTc1FpUobx/wfcogu282nc2l/U2OsYJtwElNx3QNh4GpAe1qodTXucBeYHeZcBIllVff3iwahyEa0F7j1iIT/5ef+TP2FqRX7C6a9bUwUPdUsNKRrENlPzOXx8zOb1yYj+/5f/+f+pZZkf+VVqy7W+wwtUIABBau/AWycH2hyGlI+fUq9PBSSNL/nXTpmaUR2WldXgVzrGY6K1nGP+95QYNG2tf27WTUO8zDeS9182iTxP2jrUfbVzE/89Qk//pVClHx3E2N9HN1/XNBo1vHiRdVwYsDVA0wAYBSbelchA8P73N2tvjQfUokk0uaWDw4uNxpvueVCZq1zNC7dLXnHKzO1eh2UzbbSDo1jj6k3Z0If0XN73S7q/1nk//uSROQEAxhZ2TmIG3ZiypsHMWhey1l1YmSgbdmRoWrc96FxIyo6ykQWUAOcEHSwqEgKDiCbv1IL3atU2G9gpOkcZADHCttMwUsWhjBKsQE3n/X2WW48zs/9tL4kT1fj1XJa6f4qCEZwMGa4NnIluERTRt0+7jb/PzLR/LtmxOx+X5V3MuZ8eobojiTbiSSdYIAQSU5ZHkN1w/LYhPH6JavrPlvZv5rbxfENbzcVsg3/zT52RDI+HxU74VVY+f+ZBBG2Z3TZfT9Y07dft8PTIH6TYtM8rT9fXvTy6Rp8sy4sybpEnvTzkJ199tZgQbqSR55JG+2cxVRZhkhD3IWgTg9VIWsNKAAYAACCm1KSPK5svgK9Azlt/fmc2VffFJwVhq/OMwsYXlizPqHqsSYgjlWXNTGoSye5dMbaVrv93fwRQAa9m7vOT1v4mF/KxnSONDmhfcxNceE3aGY/UsZS7Te2zxm8gU5OspUQ8Cx4IpEizELdOGaddOLdachVBldUVEb3EMiKAOscFFAgIEISRWGe0/4fQ+BBMR8rd7xOSoW3Yv/7kkTggAK1TNk5hxL0WMmreRkjX46pdWbmLM3Z2israYSZuCtDy5vm44B+1pXWMFxdu/bPvmVpYWOVNyLPsUBAoECpCRL/xXrmGZHf/hSwBTSraSSKKds8Z8wP3trEEKHg9CLVUWGmrohrqqjLlcuR1dnGvbmZJ9ZrSyrnSNuzUct0M85EMxR5G2bZNDLP/FlSp/qQqmXlYlRijjMJRr4+JlWPMqKhvRJKTlA8FARDxmHBZGn3jcWQsuuOurfNC4zzz9qnqLCAM7+J/kcSbmjl5XIb/8s6qrSP9r15CxJcaiS+Rs8iKijCanHVQADRdYCYMTAJsJPnTKRpjlhnWdLADLWrCODYgDMHRfjdxwBR0PxTUZJaIUcu/jN6zpTm6+92h2u/HCxC0EkYcFz8zn36RgqKU51Vt2//bv7f9LNO/rSiQ0sisX6oZQJVZ/U/yorIrxYWKgBRWBKKKcZGBu1zUbaV6Og20JGqbubIpRm9ATutN6erQk8u6NTcMhF9UyzEw1Yg0F0nmDhUqwM8WFm7i4pQbw1BgF8hRn7dlS7r/zL/+5JE0YAChRNeSGMZzlbJS+0Yo1+LQONq5KxrkVQobmSTDX9W40gv/9Ajckkssjkl7qXz0x56eM9BqmZBqW9cWjOsM0KQiRVJVU6cRMiUlL4MdVWlLV1JXz6poYxqwz4yVVBgFFpgaENAcX0kiCW5N1+n/Mkdr/UKf+vd/iAAkAAIATlmAeahgrSJKOwk2OIs3ZJFaUeYauqxGfEmWIaecYSRNa6lz299HzI8XRzOULWtyXqUIAFd78eQcEQ4PZKq6pUOierPOrplJqjaMdzKfIiswofY23EC5pzFApnariNTC2hWtIAABTgiGgOqFDxQVCBjaCQddqQakZBJRah3q1YaaEaV1230L8621f5k3WR4xLDu2O7aryoJGdmOyEWLnDHF0Sio87IrVadTiz5nYiI+jDx50DuRFnYm6YkmMO8yJomLSmw8t0XnsAtxegAAi/hhxZErkREEI2hlcXLTWX7FnhL2L7bOxtZCWtC1O4RE7Aqz28t7YwhaTXUzVFg/O6fe26m/r2CVWLU/o9BDlSlHKcxyFuzVIpkO6rNpadei//uSROUAAowf3NGDGl5URWw9GQNNzQz5V0y8q4Ghn2pNp5Vw9JHCkWsvmbP4lxwY1lggH8jgxTAxuUEEIqoK22EhdO0+gkwoQiEJ7d5TxvQwR5Lv3aBEpgSMGItLt22ldb10Fu3zNkd0vVSOpZjsxVORCKcKoIczRCmnOIHGQ3WEcpH0L4Z39vfH0t2e5QwSUm5Ulh6ytT0NUhlj0FSqR1KEDuSkrSCfpVGgu45HjPd80hOXL9e7HRZHxlPTsCfzeL3H3UQ5gWGh/60ySykjB/w+npFh1SP8JbZelcTfvlYeccf/xft/N4531ntCji63CEAgAYEHLeA1WGg8nxwoFSmrXA+EHa1PiB2L2MItVF8Y4wkK1/x0NAxdd9pztQrFRGIYqziDnRTuJjRYtUUsx0VyuUlGfVCO1H0vHLhjRjHIvpfslSASk5fEruVATI3/9DNvG+uXWXQDSCBXUMDFxnrCGs8y/aU3ZeVhKdtVEWyJMznHEobZfgPuk3OppXEYGk5WDw8RAYE8wu2cVYWFkdS01al05IjChhTbvTspebGoP//7kmToiANLU1WbDxLwU8mLOSUCX4xlKWDsMQvRTx+sKMQVcBPfGF8rUUUxqqOMADXl9gGDAIpdyBEvu2cvv7ffNgOgHuYuMDc1UW1ld7bjZLKIMphtwUlnF/DolkMS6KUxhySDr5xY4/epWMDiym6KrbCpXFRCYaiSo5yHQ/JQQCxWbbS9q9TUI+m/J99R1hANYJBRThTGSgrEp2g8wWrCFQtnQxaUrUTct/35Ol09OUWqQ461ibL/qqf9pSseRH1fUdmLnD/LCCVSrpkRV1k8vs6pZexc91P/MyQO7msFfib8dwGbnxIsEptyV6xaSvH6Z89MudHl/HMKhFRVXFDmodTk3HCu+pEuZJs89st4XxjRCpRD6xNQEWIch2McNTBW86tfNkU90jGxSR9+n9lCX74vncrf/pW03P2Z8N8U3CNHAAAScJLmxSwoCMMDR7f5JxPGLzsQi4824GyAvJcUJwuPzsGUSE+2XZPIIEJEFccJTHRdJiivSB1quzubM9rr3/82yOpVplHrR9e3KEYcRHB4qLBvpjcEC/8FSr/9kfL/+5JE7YCDP1hXGwsrdGIqmrJpZV6K5TVq5iBr+WufLB2EDXN43t/xgAS1JQsCHw0RDkpFDlZoBMySC2EhMBM59Xj7cbzEjg5PqY1+vkfP+eR6DRZqZMihMtuViGGB61Bh2OdJkTO/5Wa/fuohtSvGjhr/Vtu5/UU2tsrAAJc2GBY+UDkZWLLrSxtkQBIKi1PQGhwEdXKyMiz+Ylud7GJgebYqZtMTJuXKSE7Zp5oKobYy4mlquGePjP7jdlDdsioRRNCNWrD6tZtZ26iqRGptrL7I3jEHVX957q3xsYJa8lv/FOKgAFOblgCNaoVhIPYRfJRP5Yp7wXDMyK/DGX9/VjvEVyr2yxcxpNyPVAVaX8Pd9YtNLmTzzffaPHiYwBt86nVSQ81KtPMKjno+piZKHdPe/7+xjV37vPq3VkR1xGw4vvLKOpoABaGAB2hIsQGkYoBFRL7CMIYgCLEmqqUq5OCow9nrzhVBAktonkQISamhmQRi7JYjJIkzxksLtu1BEOPxOxKnuzj0U161bv5HFS5zioRu9jj2KmhlyBzJR3Ui//uSZO6MwxpXVRsME3RTCgrjMQVejSVVVG08q8mIpqqNh5V4cza2d6jhMoYRcx+4oJvov1ZHnK/9Da/lZqL2O8gsEAqXd9iZbdYw+rpP20uAZVdoiboF+1djbPFVk9EI3WaN84pm8BYjx71j3vQ6sFGZzP6RIUK/Z3ozOKX7qrmN295B4mjv6SHf/oOM1WhxNfU+eIfetZAACrvyUyQ4QVg6m1RxU/012h01QMAAneK+RJxm6S9n4R+LSeLueLI9mYjiedTtksCO+d4zfUb5/20Di25bZCtpZeFCp/4tDEPR0ZHDBH0feYrdrtbpT/UwnA4RCHEJZ5kEoqiWkU3Cxy1UUmWtPscTlZVc6gTtO1ZGZxcQpdcUCBi2RjuieZmbq/oVdK6qq9v3RpjN9E/8wgcbuL3rSuRrb+6VCTfspxuSZIeX107c3q5xQ4yDRo9mnYIPeO/TYmaFBh43EgslkjJ5iC0KLmA4Od+pinKqkqzsg4yTtRyUVUYSFQUYdMcMlZcX0WXEx9pyEI2qN7bK7Z6uNkdR95YHwTAJNyXBmkFRpf/7kmTsiAPGSlOTWDr0VWfKw2HlXAwdK1jsPEvBDB9uKGOJdoWbYuYpclzGScANNcswiz6aORxEWWqp3s47JRyGMc7EPR2dXKldSlrThWIOv7hX1dUyovT9L9OolRpQxf2OQJgAAE5UGjogDViRoah0IRCkgSWTEDm7NViP0ARvsrtrybqt9944BlLLUIk8JZAtyioHUh1r826SgEpjCaTWGLNVjanUcu03HSuXPivvcbOysA4tZVcsnVL3JuOSz5Yw/a1f3zd0kyWzL+ainHWezheN31c1+hFfHf//qvrm+bUkdTDkDEEkhKEtNNOQqLOicjJLLyMp672z8ItDJb/nfFKIMSMyg1lhgyY1+NuU00wcKRmqVVnEnF1U9nRTKdWWrmFizxEZk/E76uz8wm6toXt9c/QSKiDQmP8/NxiKAAKSkLMy5Bmg5VK0l/CIBHriAqykVT96vk67552koWi1bUmkePe/PB538zyb9Yx9U3TWH99e4QpXX15CTpP90KBCxq1cOn0QKLRcHyiV8StevEd/tUu/9v/x/9f3FzTY8a7/+5Jk8oAC6k5d0Sgq/EmJKzcgol6QZTlMbWFrwWKm7jSVlX5/cWSoAoACAAAEtv5pYltp7ZkLZIhehzUYQupbwPcsHUz17C2qs9+UL3Wt6z5pZZlSpJ371UTTvptekXf+/VzqDHBE9siM5ToXKUBFFaq1UiPNYzwjLRzuWjIjfO071v/+9nUZUJIEM/35bZhgBGFEgEpuXZM93IE0RlALgmCSAEkLVrkgoQKOovD9cVisVisnbnaNGmkgECBA3/9/qHDtBAEABCCffpn7rBaZ++IxzIIBCESY0VN3bv4jU73LjY9/ufZmFIQ/iL1swyP/j3bZ+fSDmQWF/oKYpu9oQyHxwwzw8AEZQU25dgPiy6S4u7GrmJHp0oyIBlECDpMYkjRgmCaNvZ3as0/cPk4ZCWVkKuyAcFCCjbqIRPiYWk/3dEtuu97u0aoa7u0X/u6X73fxrzV30iRy8J6IgxT0LeyQjTjODjPZPJoqVbgkgkot13jAPUNBtTppK8te9rqHK2Beu1anPE64IX3NtrjBwi0dDiWE91omzalSWlZVW0tg//uSRPAAAzxO1hnvQvRm6Xq6YeJeTsVJcaSky9mUJq1olKF7QCAhVTijmiikf+Ixadz/fL8BECGhJJlGFMswR+uy60/13/hc1ImChAAEpyXCXUMAIsRRJbFLqpkTbA2ObEzUrmYeoXNKI/f3P6rzayFf/zvLKw+l9TbqrdfzfIvvD2h8Ps2s0O7Ef1ddfdd4Zqc1LPu+QqNZp0TwpGl6drp88lYqgpuOXdDWKULIUTCBE4IwYNAZAvZ3VqJomHeHS6XVpkX9y71Gv0tf4tNdeDDq5AcauTUjrPl9Vni+sy5DR2qr1fhorKx3NS/4aOX/+YVDfhDe7ACCTlu+tDrhEnlS9QFgxitIKjhX7ZdplVGXPFSmKpqjXD9zOqudjH+dluS25+bKPc1zzhcUlMyhczqH/k2ZPKoizLPNGarNc8KJ6MHha7Fk21uLEgACk4IqY5CdjimjHKlGBwBKhWlkUShhAnBaU2Y8lkupdT0uL/wuYf2rJ5dL4lVu2cPtU0EQruFuT/373ef+Wh+hC6tggFwSmNw5gooUQpylzOhEOMz21P/7kkTaAELqL99QzBpuVykrdxkjXsqNRX9EjGv5USVuKJQNenA3b/6QB/1YoZX/9BEJf/EdwcQEBiQnJsOgaeGgWbKSMh5Yhh8EhU1xBXwHuq3YgWMuJSp3Zmm/7/+r8rN0fjWoUvF5DGMY5S3KchnM1rI12c7t/mFBYOnuOH0YVgp/ozfib8gFhRYEAJNy68SVFQgbEDSbTT+PQvHQiN+iOy6qFwHAy2dyvEwwn9puXm3FDOWHq22y2ZBZltUdUgaNGi5BNqsch0PKqE52F3Dge7VFUDTa8Zrw6dXq8OnQXUd9tTjA7ExhNRUTYRfFuIwBQeFmfLN62HygTfO9ZjuE+oFY0+PlHlhIfeePqBH+cdyib3aLe1oGNZxr/4IpbnCC21J2M29NnKs0LIbmZu9VqCK7uZv0B5CIFBI0x1OKb4b+FC/DsFAslQACk4MwKYmU/ZOWw1z1hU+n6ktYdICMVpJEgh7mjbpiI+JlAfo+xkPYVXF+kHlox2SuclJHU9M43rG8s4hVEZ57SMQLERZBzcxWOwwbV2VpaxQxN8gScBH/+5Jk6ogDSkzWGzgS9lSpi0olBV6MvU1lR6yr0WOobSSXiX6+qfkibeMtt38UR6C6xwhq9AuSzcd0SZLT6ch++8eojPglmh4nNcCju0R/bV/7v/9tXLuouUmIQTHEQ85bu4WUXR35DJlJPSxit+nXyN9UK1CuNdOl7a/mbQN2jXx6ACUnKHxIQtgfsILP0ysjDm0lEBK0NlxTfPBJmP58+7qNGhIxcNLe9rVhhx2eW7fN16Teafes1OYlAk8yGc8SFiB0cOlTrUbOj0KvqQgoJfQRQpGznRLv1IJ/GS79/LrHDGBw8P/+h+YAgEgpNy4JPiaRlRMgSQZ3C82doOMmzCgmEBBxE2TLTkL81KCxa5fSbcq9xwY4TZQiZjKZyWUwwYMgy8Z7msi9+jGqvGIyNnOiDTjtIqMp17Zf1apykZTmFAf2+h+1AAScoaqDDKLM3EbGWu6nu3jVq1KGWSCGwsCuVlaPH00W7thYleitKPU2UhPiV+yVvmFNjO//jKZKj98pi2EQILMJtmcrjXqiDWsyGSGHIcrlNKLFYVSa0yIx//uSZOsMAzFOVhsvKvRQKfuKJWVejPU3Xmw8q9l2p+zolZV7yEJOd0pId7T+iO9jHRhNhFVGWgpcgZJAWnZuEhYViuC9NGcSYPAw68cpo8roQV39aX+k76b1QdYmvio5VK3+1b2TgcegcURI5xBHnlV1b//pkVTnFzylNWk5CEaToUTIzjwYdPKKXaZBVASknL3ow1InwUKtdI16Y79rbJI+Ew7JC9zmfWpJlqZTAyMRRGPBSn+bzGaMuZec3t+L2Q6j8Qy7TSiPk/D5+GLXZubx30hyb2/tnTKYwse91VeckrPvTa925k3UZWfKDh9lsm3ranOcj97jhuucYxq6I1jvEEGihuTDgegIFpOTdgEWmVKgPrYxSdFuHJtBaW60Qf1ZCFZEOcWYPTtonZr6V5CsqaIpE1PaQOEvnzUuU7neovbRGc7iAcYnG6xo8BCgGYVE3KKCBG6RdeQou0UA8OKMAhhUHYUF1QCxmJTTSe6CdEPjEiQaXMakODCg064QcLjxcaLSZFfjI9+mT//N0tJGXcZYtzkMREv3Rw96bb1nJf/7kmTsDAN2UFcbDyr2VUmraiUFXs9td2RnmW3Ze66tnGEVuhaAmFMDbrkbIENIJup1If7UrBRUyXzKedioCDHkZkisMsy+5igo4ADOaPJCWAgDyXCO8Ej/lZpd10VKDTsaPzO+sLD2WkiUG2XTAoWftb/29+ShrFiiJRq223R4cXkjaaRyqHtSfshbXKSgkVhCCehPULNdMohPUZBA6XmdCngVi47j6dLjtbWxVZeO0iJuDHiYuGKl4Sxh10MVKAEAABSblHNiiwTnAvIwjS0UzjZqt2O/3L0UVttkfJecd7Sj/5r5YVKmyMaGZSEUJb5EGTYoT35FyL4f9/jr/PclMaMfmnnTMr7qQUTqXGaL9LCkwI2CKrRJRSTuWY4PvBbGdHEpYaxwhpWCHghkqkenV75/VXyeMvRafqXGha2/7KSznmd+HUVQQWkU//wQotWhtGM/9mP5558QURZAWWepgTrBIS1KIhIkADEgkopyWx0DuTRSHempniNAKD+H5lB8nCqQiJNZMBoWJZSKG2hcRI0dEZPrDNaQOMGkABe6svf/+5JE24ADIlje0MgbfHBri3YwyG/KsUVxRJhr2VMkryiBjX537NwH0/1TlL55wOtGf6NpkuuIwHlY/gCviMM+teBn/y2COP7/UZACAggJOW1aNIOxQFeJGACRAXqjQAABTZsAEc2+3FHHzRzwIMFdkqEgOJgswEDdMYyPlL6RqAtYE3xAyUGv2ifcXPqxP7ej9AAASlz4jxltwEhHeasyJksRnMRsEsZPRI1sfzBdNV2VlHZliKduwsiQPmHnVWtHNspW/XbDyBgYHkEfftqybeGtIsfY8JGWTxM+Nkz7T7jRB0d9eZneVKvfNiDWs9J8u0Mi2rZid3d35c1yyvztjWAKHTDBHfrAAIAAANyRLkBAKyHh/vqIDjR4iOH75AkZMiDhralbdu+h//UqK9vt/IqHBIFKRjGK5yyI9mlIesxyn1Mw0h2qMPeLp96EoJ83T/JIACAQAAFO6ZCMp+LPeuYope/r5yrM8CjJAfRE/j1mxXHY9EhehIv8ltyhsqomfFZV6P1AXgj0AWxyhxo9M92aqwUYkkU2LHdkMyti7WvD//uSZNsAAvQgWtHoQlZHols6MGY4DsVFYmwwy8kvIC0okolwY9YrhWU1MoU04b6dPyYzMzkKIFCqznwoR3/8rLYAwPAElJyMDOMRfZYeuRHPuuWoC/a6i1Hf8v/1w5/1f7zTt7jbs4r7pAtCOV2Gga9FMaszP6g5KMGst4dRZ8dsBdqELJByGU6HGO/ltu6QAEptUH0ZZNigMy65c2ba8fB8aq2Vjb1qNdet/tVi61/2p1mtGvyxuoozJ3rmWe9BDHtI9FNDlzhjNSBusNymzIDY7rszRD2iszuhmRqioG6qMriDSTXH9FAAAFkzRfygGGlf/+oNKyCAFoQO3RWY+BhjbiYsjsPM+qgKPprq/SvcXyTM/6dG9ndne51REL128tqo2V2OSuRTnV0Yqfo/7bd1bcQRDEFAiAqHQ5DbRIZNddUAAku9RsGXSdftDdhTqT7WpbqgLyI6qFiE6duDB8aeZjvpXT5lUjtmkVzm/gJ9kj7oju+v2G+HfMuWxHFvsnzK4yreoQrvhR5lm2ztebk92a8e9jW+bszcAcnOMdlDEP/7kmTmAANXTllTCRryTkILihhoOMyxE2RnsGuJNiduJMKJfpe4y4PAOnlV0xF/85LSLXIxWIJIpOZCBYqE1mBxtsYskjWlqA3z4yUPJLXopChSlcgolUqBhYyDBIgt6bNGLNbo01MvVhVtjv5XUvxPvKoOVKKcsTHVQM/qPlCixCI5ZooMhi7KlNtTWoZomtv7xXf8Nrizw4ue+ivYEDxsZxb//+HW+EvZg13VRdFbZmzbehntDsCFDgg7wzlVwWJaCOAsBGcSAgYlzpDDh1E/KW2xQte0dz0T/6aNACACSp/KhQ8cpVoSS69eUgRaFILLJlEVI3urKpyjs80LHNRIMQ2a8qnkdV0zaIPmabGQEHDJIJfIwTW/e1atvev3gTpNF3Q4G3AY8YUwVp/9+/IQVk4YDP07xSoAAAOWQGjOIg2VpaxsrAbowVjkPvEPBSDNEMN08znO5fReMnSzpCMwmUrKtjyI9hRGp+aqSdPLk001mOMSMlIq4KSy5mz977wmM9pfHcq7QqYto9RMM7Nld3nH89/+/an2JLw9BjqbYXD/+5Jk7o4DdD5XGw8y4kIC62owxTiM8UNebDxL2WyUa52GDSkYMBaUJsqQZZdtSAuAJAJTcsMSCFHU7fPBP1KqpnD8M0Uti9TxIh6MSgo58TNfs/P//X81eQ0dnVbTzY9aZVpWXpkssVhmS7KQMGcgiJMnCzysp+Wv3P///MHsgRCcxtQAAU3RQCho5CnNdCnp43IMKwBQXFgTLJEezSkQDDBhc2ZKHgowGDmuXUZI0as1VM2a/vwhjahL/4WLsQ0RYdSNooJ5OSWEMdW0OiiIpbEmopCuIJxMOmrkG11Ja3EJS20rarH+sNr80MU81LQT0n/0FFOCim5RkgNcOL2la7hZKM8mc/LasIGIWkiQUgxhmrPPJhab6QRHc+h0iImmXO2GZG5SQHyEiFUUiTVruIWRHhEv/nj26n9DOmAl3+jKf/46CUOnee9SAgAAAtybaD4aAic0pCZcXQ7Vm2GEHEOtKtRVqUwCwTBFEN0/fHHSiRzdBly3XMOijMUjGGVjCQan2+VuxbWlmhyZZQEhkpGaKYCViudaEJjn4G91pWt9//uQZPOMA51EVRsvMuBViUsqPQNejhVDYGwlC9lYH60c8w1zkmfMLAQQSW5bIELUqq6mW1y0zRbhEGR2SaMumF9+6aVpFNNi2GMkcdLJtDhbJ5SoRE3Zo2pZJYDIzIXghfCfY/et5KhNmmRnuJlhkwWZY8LjwnS6fw+CO468z44LvoBKTlrRFQYCGJRbKgtGJcLKwvoDkLpYuIbICQORlt+i+Z695qXkAsvRsRbf++a5Tp0PIrPHRF2cydmU1OzM6sMqxt7Ev0dmpTuz9bZDQf/Gy+qkP4dK/cwf+Pxx9eyTBckLAElFyKYAcHUpjCUwzzkezXSJDEyszQLwNQ1ygZ4T2XFfekGDX7pqBeFit9ahYt/F3k+bEDkY5WaTMw+Qe78IdRYYcZepv7ucvYfLz42QX/Pn1Hg+dJyn7cf8fFWKdaXJrikBAAKTlti8NKMLxlhLT2NDKTJANUiGJV1Y1mgG6jcpos/uuU7ehIkLlFOtszOT1pzgmITLpw/NgZDDyroDoAc5tSG9ePaWCNfgvYpngyWCf881KrnPc16fQx4Q//uSROoEgtZI21EIGvRaZ5snPQNczEE7YmYwa9GHJmuM9416sHPHh9d/OMyhgBKTcmRjJlpL/OvI86cvNA6H3OlBFJMZGtSbXzdzLTfVMwqUbatDX5KeTvKTdTkeB3YWbLy5/W0olvfNixCa0vdZvW5NxXQsMIYoCDbyazK7EqfXH3rIAApOTWUca5VRfsKR60KqVfXRDYrlSMSYUATVxYjWVd+mRRzHBHDG5CXGbTv7/Zlu5QgVlHDouV3QikYj3azYJeg6BZZsRIgwfL6GeoM3l9DU/LVS+c+lDy9igCWF0DnR/G8O4s+DAEEy4R0leqm2yUkbVoR1Z+50m0PJTskVlmZJ2czznUKvcnFwn1JWSK73iHuZzMyV9rMGJi+fXzzsSGORluMgNrudAVRx3k6zrdzqRhYkBZj5w6FYSIf4YveqNrUJR021PZ4N4ZLX8eoUAgQU3LeMBCkwNocKYxMPiZw0QEyFNIlUSerlrX48rKKS7RHp4IFDMb3FKqfb6xzDVELM38DcUduq5aLu55Qv1gfpbSx8WPqop+XhH/d7iv/7kkTsiMMjTdk5jBr2VeebAz0jXIzdQ2VHsGvZnSXrDYeJeN///+PFyKChxJnUsUAMEEIhpuXCoiy7alvKpTkJ5LcIAloqcY1ztKlvQq/WwziaZ5TVXjOdUiK/CLOcTy7lmeYOw7MvIi6Mw5HTSHb2x8rl+ZUWIrNZQpFH+e8mSSigLyv61kNABLTwUgD+dsq+ZCpO4yy0Uj0tRklKqF5fO98eRIzJPsKJUl/Vbzv1L5VWvP2h/KeSne+fDahIAPVPobVyrSsjJZObdmghn4TFavxvM89/Uu02Edws9V/xVfMpHxz5I6P9AOB0VRDQMQCim6I4YKs5iL4uxSryirZrEcE1O1oziDD1Fh43JHnfPHr+88kf/vF3iLivceOyPaQUR33Ozdac5EI3sOHBT/kiIc96O1c66uSkRyj2+PgLOwSAf2rl5BfwykSd/4UAEtv66CSO6oQmVTxdhLYYlfyPYJPCodNTQs0pmZTkDXJGEEqH6radRKbW0gpVvN9PVW0RK6U02M/n0ZmV0V3RXSUEhyLvuEZz7IipK7vBgTgqqdj/+5JE5wAC6k5bUShC9lcIa0o9A1zMzQ1aZ70LgXwdK52HjXPdaJ3b01GX/+mQG4sO7Js6ABhEATakw2AXMLxdPkuXd+/eQwuN+s1snp6NzxyH82vClcwrNrs9WKVT+HSEIEEVYJLJpST6C0l4Z3pd8rbPOnbEdbuR8slc8mL/2zU/L//zwdzBm5YP/g7OWCgANqTXQI3KYT34qOrIFoIhKGx7jKmwkQeDp4YDfxSQ8ht0M6tSxy9EulaLHkO7sx0Uo07HOQeNECEa7dHVSMTZ5xjoNFI16lUVOfmU8xbK18wKTbq7fi50FhEXHdZqxAqAQBJJyySgRL4xVw3xU5cSSRbG8ZBQtN/JC1K8eTKV+h6PzrGcb8OvqveJBxuLFvEmprw4gnnuGCTJCpvDVqsYsOddXe+plYUoGUYms31hz9YL2lOldfX+F7/1vTwTg0XiE1akUQFgFuS3SaLyEjU3lT2JOEHGGghUcgKmcARW5GpiIoJVOuLPMc7ni6dMc2LhFUoRullfEGQGZnKuDLdJvw18hMrxL9VL/Ll36p//8f/9//uSROkAAyJN1psPEvBaaksqPWNejDE7ZuYgq9GSpuvdh416lrUO7XfUEgEk3NbAUHvhEE8fhCKRpVIBEgNmLb2x9RIjhKG69al5bgqFl0SqIL7nz33iWakSah2IMV1K1qE3eaaINm39+PiJn9OYRviOf5aqj+Hr4r09aDXnVPkF13/zeP/il8V2RADTatKoVa4/NoWy/GV4AM4JVE4DVB5CDFubyu7VoP3CXXv7sBhMAAcHzYorZUnNZ0AKiIhoUJ90KEStAPaYbfMUTVbCL///Tn/xoYZTUWJAAKmMaz//9CgYF4ACMwATZRTSTksfmxIrA7z2B6ZzjjgiCIUSDIkUrQIcCGjoQ4AKO8CNd3rSoJ4dHB9zyYKW/TIyrJOIZTThNha3sUWqHPMsuDIn8vqKKZplPiGsWEAs6QCUp//83oOS4PoAAgACm5LoJbRC1hOv0DZjUcBjeA2IEJNssLSTKQelYpKR2UpWtrMU6jxp3dtUXcjGo8mcbUKOZKHPSJMuq07lvbUunCayWPc1wtDnutSHLTWMLIGo9DHqOP3TBP/7kkTlgAKgTds5Ixr0XQp7EzEIXswBV3dGDGv5dqsuKJENvlbk0kpQ4kVDpCTcl1PEmLwF5Ckfplxb+9xYhSoGQrsIINDCVFkOKs1+Fy4zw7KHEHHRDXNTi9QqnsM5IzGSbMTEWXloW0PeqkaugeCWpjYzmVy7C/52J//wvxsfMa5MN49MiYbIMMLCYoFRpKAFJNypgiB6XR7XRi6eK+ar0Q6QzJlFpvRNAkHE1O4ZYnVU+NPIWp5Bl82uOzAnNxYky5EtxAcGOSBTBkLFb+x15SJoQRCEEl0FMik/KKwMk4Z161//N+OECB3UL6BLreu7IgZ2pkGRqSCiSVKUDboIw6uzN0h55k5aqk8ALiYaVjhDCA8goZLzEy9q6/bT7bQs37+kkYwersWjFYWXwoX9fYsbcGdzuphyLKoUiyElT73zs6NKYwfCzLG77HlQYPqFhtUAAYACm1LQOVGmBd+r4uvzjT7qaPRsPhttEWWn9jBxVTRB+9wMX0iFVLOaNrZ0kWiK4hhLFEpOZCUWiLd1cizMp8+ZkflT8tM0VKrGJjT/+5Jk7QgDIzra0elC5GMLO1MlA27M3OtpR6RrmXOlbmiUDX7CAK5Mkx6aSobUl/+dvEQhcAyl3yAAEp3EgAV1e8gQJqPLvaXCG9vxY0B5uByhUs7f4Q7LNVsMAnIOVvTqtRm4TV+pKigpOXFWKh1itBDAwDAAQ/gsHoZ2hMzyIii1hwnSNtim+TWHlVpxFXMg4KTToSAT4osXY5oj3QWDYNSxCgFJuWh4EehZqEcPGIZzRWEvy2w0BDf7+8rP7Ahf+VCzr7SZsRwgYN7eHKy0/nKh8M3LHd2yM50yNszQ7Py0/5kpLiHNVpC61r2mPjywXiEt2Nja7vvcbi7/0ACQ38GsAslhXhs8bY2V8nL94RiKRx5UX1V1KVFE/rLrG5H/yIoosRjf/d/P9Gt5wJeKR2xxkqvDOZQunn1U5SirNHR6GplnN/fyvm/9/uV/yRRgZEFK6cjdCa7FgpCVAYQlJLtIbEEJys5a7OJyqPea58YKzpT3oxWzlv3AKLfm7beu8Yk5HN2f8gsQRDPQ7RItmn7U4DHSaHVcz3LvRbZ7ZPlb//uSROYIwxVBW1ErGuZqCErjYYNcC2EJcUSka5l6pmvM9Y15lrYmpd+6ridQNDxxyxqNRQ02UCxxQBiEm5dnhpC5A542LiGbqeHlDinqIKF3YJDqOVcqnuSuYYWq899eoi4V3aw1ZEMyzQKULTY1dmZNVKxEMsg8Rg2zWL8KGHXn/KRvRSXU7TkMlBHiQolhsdf3yXNIp1S6bmJSSTldjAI+qAjUh6hIKOKFYo8ZHQtnFFtMF8SnF2tUzpd8jncysJqeu7teooyLgjko7vkWZsPkQQKZNUNVNVqKiYgxR9+Rl6X9R/4RdD8dIKHZhgaRlWFwCknLBPBIWiQgwrAedXCG8SAwtHO5vBV8VljPpStneebnon8//0uUZ8VT6Hl9FVzW3M8yQiX3b56AiIZGtPcGfLPCXv3+lGH6zhf+ZH8Mj7cXrBrlMuksFRQCSSnrKCgbGjHT8RQKYxMI5p+c8Hyhk39urNlDp/KvxjtfkzqhKshfkq6ErSfv/Mz1WxlluYeRVR+VES6sHRFRAHOrfLTqIOHlCY+SdkQ3/jCnRu+/PP/7kkThgILTSVw5Jhr0XmlrVzEDXstZR31DFKvxWiYszMMNevExU79kC2QN5kYhsMAJSTdM0BIW1ycOhqG+gDNN5QKFvUQzL7MSsqLSFKhtnALp1mMNM7c65LyimWX3PlLqfF3dv3R/pZXBnYLUHdgie7es52kKiMGBgQe9qui66PcUAQTCQvIzuKEoRTr0IS627Lto4q/uc5I4QAAAKTvVokhBj7dPXrlpYHoPc9zUp3aebw6EOQBkrhpa1fmi4yet27TvOdrtYbrOB7/4167/m1FpPpec9X/ddbPebiuIYYu/oapiaqYTRgHS5jTzz2OomurC4qpb3/9TaXN+32PIzBia/mspn4ua46gAhFyTiyE4UyHPENKFpqN1fIqo/nDQ7qDwuKWRV4PPa48rn4qf1GTVHnfUx/TX0JdPuvku74d77Ycl1fzHM/fC3JRiXD8r1HPxfIoDqEnxXqrYypI/970X/7/8aH15UMEVAQACUpPSMdCU4trRkNiUFg/y1oZAsEQCoQRyzNFkjyZ/kcAFixwclJ8lv20/NNY6a3//5///+5JE64CDLF1d0SkrfGpK+vM9ZW6OFXVi571N0YSobFz1oXqiAlMhlYu+GWZmKqMRtk6aURb/6mZ2MHT7zKp//cHM+9+lf9cJ+tN/y4voZ6XVjuYBBASTkshlqU8jv6rXp8EjkB4YGz1sbhEKuoy4b85SxaL4gkFytcd3EX+9w8UODdynOlrojMv2ghir3VPVujJezszysO0djUSL5l+4UwfG8yAL61/5P6YRD/ZSRIOa4vKBAoABTTltMJJKdAn2kxIPFRYe9RBihsXxyXDg+fbEEPHjHeEtRW76vxcaPFBo0bjRg7AY8xMfu73NvIUqXiH67X+3mGia90YP4abe4ij/0t2hVVb/+FQt9O+eKo21tf6w1hibylkW007YKLQEnEwic1eiYzu9NUIj/KvQMylP8i8USdqffhkTJkSIWmmt2PrgwEAUOtCBHdWn8IlQkXekEX/+9ox5/coYo//7n4GgmGFNiAyMHCZEJcVYsPKT0gACkpNg8CSPvfw9a4fbCV6MFBpY2BgUov+HfHDhr1P35uWeUjykT6xvCTawhJ6b//uSRNmAAyhc2rkoQ3ZgJ+s3PQhczF09cUShC9FmqG+okY1+1dx/vvA/jqoSW/iUl4KNirlUkiPqHqHippll44eevutECpRIyeHVG7QdzvP+n/z13R6QNBCJTlo0HkbkXubEhKCZ0SOSQziwsLDQfHN+8Csmzz8rzI4+dxRr3ekiM1hdUnLMjvRRNDApnZLsQ5WMeRXuzs6ZBfWDYzNoduJ8571ZqImMMS2sSJAjvjyEUhauCf4mmq0wC0k5UkTFybek9NAImCjjgNjynBHcBBAUFK5lMdumKYHAnP6qtScnqsxp4SAi/l5meUzGn3Qv0NdbbEBmzTKXM9TIf7TVD57cCgAOPnQJkxLszX5dYHBlXBoADAAqk5EB4LEQ0VI/Wk8IIwYCMjNQHQ6ctC1kM55hk6JAfH1U68mzH0joA5ffUrn6DgWsypkUi5fISr+fKP8hAZAQUTWCLBzrNCGKR2jUfzqTcp1q/417WDIr9RYGFIKbc2ZaJMDSKL3qJFZIbF49U+VAZTbXcfLZzslZpUcX+nnlY5vVqysseOlb+pV/qP/7kkTXgAMeWt1RKEN2YAcbZyUFXMuFJX9EiGv5cCKt5LGNd6VV7P53aYH3r6aa0v6lUt3TRazLxHrz8SpgPqyDkEnhMSHMxcSDuRCYNYlIpOSLDWaqMa6Mt942jtt58JgZvu/VnlS3dV/ZiKtRFl5/NLL5UwahyNdzpfY4MqJBFT5zjH/Sc+ZMDXvSYhJl3OEo5ZXVocRREecKK1L9YAkBYgopygoGH0JIUNrTSKBUeXuzFhUXSYgXIfbbmGbHvRNS/+Hdw7qx6uphZre6zE+NILrzpMRuySWewocOiwspEO4kcv02bCyQDfQiJ/yEYxg+Ki4ERlI8o2MARHNgZgPgvpuLnC6dPtOk4AMQFEdtSuKvblxzep89e/suW/YTRm2qZmTfznnqrdJxE4KDKOUIooSC8siOc3PeoTHqhkGXRP5SEvoFCjDsBzusAih51L2E1gFgBJt3DAYIzbIsbYMLCosIIgHVOyEnrSMRBkM57ULcxjSgERm9qMsa2mmC5n/CW8xN1XJK/MsEooKNcWK3UVaqOpu40Qqra3026Ku7//b/+5JE2IAC1EvdUMdC9FNKC8ogY1/LbUNxQyyr2WMfbIz2DXB4kmohIv+f//7HuyBKGg0BbCgp4syO/4AB/Lfg2AgAElOAoAhjermlvjngzqxXK0Up1qyKkunuvxPms3raGM9acqhQdt4s+ezv9v5nTy8zUkKViuUiO7vZyqKJZmPVXK6CgiLoKNV1jDRJfLO85EQySNrZmTzCliBQ4GEBoaLI49IAok3xCaA8+tLJRLFkAjeE6mHkGlN/CspyfHZeuqQsRHVcnsWPPiuUkm66reA5Km/+PBgxsYcDn9yDX9EuWrEvLaCYS6jtlOdWRTcqoGMVQBVUbP/1exjBgERWR/4nSBCXlISANSW4YSxLq6gAREJZJzo4QdC8SdfNubpzcHT9VNftJ1aWOq5ouKll3tXiuijRr/jv5XfaTNkr/qKXn/STJCoMjxhhL+q0Pm//RDm1gtFlWMZv5//MXL0AJJuWRsUe8sb6K5r6tYBa2LR09Y1KMOBQYnztfIkBZzQ5P/QHMHo+kWl3Op0yjspKQQHxCmkR3PlyDVnO9ZKWQmFU//uSROaIg11MWrkrQvZjqXsnPYVei9kxZuY8S8Fuqq2YxCF+oW7ys9P0NRT0Q8kXN2/fIjGj4ma6/2/N0Ywi1gIAJSbmgE4I16uixayhrTwQWHbQ8TLS4HNq2Gk/WwslVNFe0/ZQHaWd+29njP+4ckUxTiIMKuzUKxmWisWrmSMKKmMcdPSJzOz962IOLd36N/o+QRHlmq33/PYxCCrkAAGLJskYDTExGOGxOTjYSFcitkO2s0vm+CgRKxvOfvW7WsmbVzPf3n+bKuZxp+40zHKQz0LL6jbs2wgNVyurHa7Ma6mMFiheV7t/0EG1Qn//OjKJH4u75aggKQBJITkDAub9nkF+8NAdNYfay4P8S6nrxF2d75O9aXVu6Yartb/z3DLdzLxTSljh5szXCy5Pe66TDTbmxb3On6a//qNbsUDWcNLvf///4v3Gs2pF6uosQHIgMpW1cZc1AbpuEcatz3QFgbzkiVCTZyo9irCcHKkh0DpDjhwvHRXHQUV0mKz6JQKouIl8bFC5YsUCAtjS/URx2SHFa5xc9ld9+/j00fIfq//7kkTgiIL3WFoZ6FN0XosbRzDFbotRLWdEvKvBYyct6MWhfv+YQOKkkPKDRM6p3/IOaNyhKr+1YwAUQkoWuCwzrEsiLBu/C4Glo6rmqcns09/YpqMkad8WkVdQWOJLMvX+InStiK+Wgdb3/FURcfPzMRFjt4SL35Fkkff/wEpiBQ8dsYLMPEe8QBgKHZrV12EgoAlNOHofp0xT9JIrWNGv01GEmgrLvOWKVhfs9z4C4UL+JbDp0aSLLUXQSrz7afuN/2xDWtkgfWa19dQq+n0WuzDVGy/ZENSjIyz1ooWPHSbGsex55hpxeczpZCMXOzDw1//+st0t//1Qw8rBABKTkDQaxKuGBpgF2rkSw63uKwNV3AWo8mTx1Jv31vcW0qa94zTveP8bktvOdf/dfCsX/VkGSSle17xPMy8qukRBk1u6dxD1f/2NFaCU6ba+q+P//85QUnDAcDKh3r//0EZJiQSjlqTaDIDk1HTMJk1s7tr4uHnTI/cXPp2uCwB8tVU937g+Lo/33TS7PCJ/Pmj5GNfjRcYc/Ez29u1jHuhKL1H/+5JE5wgDKkvYGfA68FhIK2kxCF2NkV9i57zt2YckrAzHoXu33KJ3/tUqJgKBw2Yd9RcDPLv/lhz9KiTWrBTSSlSmgTFmaURJ5wmXHyvhgcslimb1MzN8n2tQvn3DQhlfXPMOOpIx7+UEpBRKG1z1DXCaRNz159GQfD3z+y7fzqMk9+Eiuv///9YkWJxoEvnXB1kqGgACAARGD4OIvJfCeCpHkQtcLgjm4R5fcZn02HI9tObULEXxydtW1zi6+2LlzI19qz+m/8nqDmJ+n1rfYx7RihyU3TE8Yw0MbJ3Qa2o7IzE7Gmmk7CoQsnXZ/6ORk61Oe///I2LdX9IAAAgBIICU2PYScdCcUBCFsSdwa1BsWFRINOZZPg36tzU4rHVc/evHq/Mhpgn49vt7WTD6SWVVnc/l/plg2FNO2ad3YEd7hgM4l1OpiozI7qDFwIEOVq2Wn+ABxAlwV2If6/6gwLhTrvkZKgAoAkx3tDgoJA1CW8aJioaWAFY46yXaRw2SG0AFpm6ETJdYnjuTBmuHba9xWRHiCd6tSdDUtstQUYQR//uSROAAAsg+W7krQuRaCXuqJQhfjN0rWye9S8Gqpmu094l4btp9/SMD4mQeOMx9ZxqL/Iq6mIxP/+Qe4ocR/qDtUwkAAkSCg3v7F5SJjTNjSjQ2qGZWtVy+a5n/AaUtPNudfI6lnqVe3pWrChQhK3JyntVfY8yiuqEdHZmod3Omd1Rq5yu3/BFFCYIoo4U1eLEYdZ/kwAgS1VwezeZhPi93K9YXSiS6OUPdge3lzKXSCI3RGNpE1YzwqVMcco7il3rDDPPPD8e8eWdd2L/wqceyIeyD27VRXBeWID7+7V0P9KD5xMqxdv0/5pUkNmmqaxn/+lkLZ7/IVO1wkN2SUSUokBdrIldbYRVNRTD9+omFEuKwikwzJev9tBf+K5/xseX0Psg9U31UwiDsLhxsxDsxXYzSEtVA4IkRFGZ0OzfyO7i1zB8XNSrtksGlib/SmgAgBAkunwLETpUmWOpVjpPGcRoyhZtPTUz+0sQp2707wRELHBpp2bo+R6zuthjGW7Ve6mrmOqX7l1w2INKSjv3RuJj2ea5jj/8IgGligRF/c//7kkTciALYS1i5iyrwUkgrKjGCXAylMVxn4OvBVKCuaJSVdij1/msXZXjRtFU1/90FpzVQ443//x4kMLPs0/af1gAAF2pgMsZylIedyDFIPBECNIYLCjbJafV3qrxWMpS2NEfesaxLGtJ9Q9r2q0m+sVvGp/fsVkuxbec4sG3Mds301OgNlMpH6/+g6iwp1M6Gb/294phI0h+KBBhAJSTmGZLtr9/VPXZVZci7WVXtzjj34qHoa2vq2JtTSOjTDZts/XRyXEFMM7/ZHMQhz7GATdJ76nkqKp+qnKs5hzOdvZE/0WOHmTDh8zXf/lVVtP6f0ukgcEUgopuSgTDYjJidwWslIEhMv9d2bEK/5Gw4pu3BvKWt/vv/6vvGtIGP03sxV3dn0EwHF1cmhYvmVyTsQikEDi6MKq/I6k/zKALIcpCo2jP/6CRhyFuMb+IaADCU2o5O7ljWVgdqDbC85BoU25KzOOrrasLobY1t47W4/5atHHr2zv01T2MhuoO/dX73zfyvfPNI2jEHgIQWFBj1McUMqE6jHWogVDJOOtOxV/3/+5JE54gDd0vWufg68FppetM94l4LLWFm56zt0WOnbNyUlXqMMEB6Opxo7bt/qKizJY1Pf+6GQWcAIAYKTtD7V1y9nusiyoJsrlobm+DV1hyc6Fg0Zoxsz2blR3+ZWf++5QcSE/70fckkif0u5uyRguGDjNQerKu66GyiggJHHhxx6NMrHbfyqHxpbnOItorf+cVQ58v67e0g6JQACBIItyRJtFOhw8tSwrRDaV43a8IZ8eui+fnfFNhcRbWkMZov/z80yKeNIfD45EUb+J2xJqtoTd9md1Y+oscdal2f9g+MCQdByi62FdzNf941zbFL/aAxCFCIKCJc5MxuVwJJSZimVy/UdYuGR5cdyL0Nbt+1H9cygqKC5Xll/OZ6/JUDNCebEYEUkBsXaZEOKY0Ix8s2rl3/8HdohTLzy+N+ZXeMNlZ97jeeDgmqAAGkwijDBzhwD0B5JWHglYQY0wB0iumIUY4dOlwvwwqDcYZQ8enESomVyiSgMh46el4558WwW0L5i5Z5NdlJl11spa5uJhkwUQq2pyGH7HdHusw5JAj6//uSROiAA0BX2BnvK3BiiusHPSVuywErbUSkq9FbJm3oZA1+ov8oOuOlDHLJJ//yjm2Hjj9Wtb/0NKP6AAAArMkKISOsjghSwK+KhdirVzQJnlxau3K1vVhl8FiZS1ND9HOrdbe3PGHCzdin+t2anJW/up2Uysq0eqsNDSCQsZtlKypryo9LkOkh+10/yjVPZixL7/xrGIKIh7oLoKfWphQRSduP6vLCo/Wuwmni3Nkd+6zxzgFh5O/XT5PpkQD9w4ybLvYarJnr/qK42/WbwQQoGBij9bSP89GupAhhYVtP/mnYKgk5Zv/6GcIOJVFQoqau3yAkKCfc4yCaARalGo1JbH3nxpdhNHR8xvjG4rQhQODz8uNMLdhdMUbTcUOx7OPAgfSiXxo5rVrKoeAY4obymoZ6O9Z6CAqHR5SkFvKzfzixRIEZxzqK/909/ig6ctDWy7+6QAEIAIJuSBBO2iIRyPAR8NXgZvcgPGyiuJaHokE8nmi3OvyxT/m/3gWLTJev2/Esi64+o4cN271RP8okoTIYWFRIR6IjDv4QOCg4x//7kkTqiIN6VtYR8Tt0Y0nKwz3lXgtdXWrmLE3RbKEs6MSVdUIY7e/b1FGOhxSgqrft9y4rpAQQEU5JmxAnxIB0j4nWEmHo2zbj0e2ClFvitrjfRo71NV18MOOWU+tuEp0jr/oiAxQ1H/jvn4j22WJNokcbCfx9//6C55gTj1HwZX/fyn+l6tRixV2T7DQAAJSsJDz/UxQkrK8uxNoRjL4+EPbV97p/AWWdblDvBHPMq+1Ie58t5+Dp1I8veH/5R8AtyBJ2P/jGf/mu/+/hRwgUCEGcuV312WpCmOArmK6e/+YFEA8jIUpmfty+NaxVL//9S6GBGqyxIo4gABOaGJYOFRHIEBKYMYD0wC1wyaPVawuF67UlJWEaJEGPrf3Nur6rIYmo3SN56a3ZpU+WRW19dF2a5HuY4dGB0WUS7Tqj0LuTOZHCCsw5dSu1G8TQwaHx7jzsRtHOd187pYoqsq7J8T1ORRggFgtyyR4LxTyztFIqWnGpBuZGy2u2ChGHIxcU5gtSswIdbopIotUPw7hjBV3Ql8+XudnJ4u+kUnMenVr/+5JE5QCC7lbaUYsrdFgpeyctaF6NhXFcZ7yt0aql6wz3lXh322oqsqlBolDasd/1PPHDWSxjmf38dYLH2fn//6TzzyRnHxxSDAqsEpS6yRRdIuoHh5U1IIFljpSj9qUoT1fSGgceYhtTrf8wuP0/53+44o3LEX9qsf8yk5jDZMwsOMl+/8ajxx4ZCcaHFgaqKFz0qDKmrJN2cGqXEgAASADKUlky2I3ZiIDrKJIBNP5qWXTQNFwmIgZDGWTUS7qqMB4PV/Jw9lDRafPZ0ul0uTxz3dDhQVGols0xlubz/nHszMUHVP//Vjh00bjoTuhhi//6o45f//+5pxhNQApRQSktwqLpFNgLqGKviIQAGs1IQhODpo1qQsI6/fnD0WpRqssRiKHr+phFM0W/+t617OE9zMEs2ybpZplfVHCkCHElKyIpW/ogIQcw6hERv0/nRnn6Gdm/8ucIbXMqAaRgN4syGTa54aNyJbASqjNNlnG1FkR4dn/a60iQKKTR/IENGM53CY4kPnmxEU182UUHzNf65VQVtD+vm9++or5de98y//uSRN2AAw1YWbntO3ZVaBtqJQdci/FfaUY07dl6q6xcxYm79dlfM3N/+xSUnoFCV5IEFYcInqBTZvgEiCJBavXREWSvkhRGVmErj7sRKWoUOI2jpWqNA/C8/6vwIACJiwKOSnOQEZogCJ6c9axM7f1xsLtf//e+lzfwlbtEO718RUV/+5qFCEIThksC4PPCwLi1kGXtRi/p2JGAEEAEym5Es2XJC/DshK2jkS6qT4zcj//vdqDUaPQk+9n/kUjQv/1z7bGx3u7vDSnLjIT7/znL3413URtxg/MklkRjtHr9++Qzbva50qs3I4VqHf//CTPn+ZNqA7EUM6MwAAWWAVub+oGOj+5gFTHNVbmpQQQlh30UnJCcRi/S39xFQP4tRYRK7tsiIhxpmMx8/PnnUS80Jztrf+eeUhF5WxT5WLzB3KYNAjRCfB9rmy6mvP66RRfoooop0EYCuMNRRBGCNpIOYnR6sSSI3P+vsxsl6L8x9yLPf2Jdnvz23NoCZwuMyp17Z++zlNrt9apM/mf4bGvO/mGhtZCL/17+z4zu2tsGmf/7kmThiAM2P1sxK1ruVMf7qQ0IXYwxB3FErMu5TiItqCUNcLmJGohYIFJgRPC43j///nJ61YChSCTbm6Z18kPUq20EuGKYUyknGKJ7MxqWdS4RPLaL/wVMiN9kSqFts7FC1QBxV3MZkddHLOlVsznJio3NdUek5URMUZ/X01SljKwmIkEQSDrkrQV1fOgAUIAABQhABKmyEgwJYEUSUtIgOthxT2dv13LUygnkhIeImerSq86RzRjfl/vm973rlqMZt8ineEaAhAOQTZKnPRmU93tS1IJv920QEjnMIOd50adzhCdXF4MlXTmQyF+lnGKRsplsNEoEJQDt7MSXWGJoAQnNFUt7f80zGD5tmfKH+999/QjqW0vV2Mr1RU81XS7c69PJRuZXXOkjWK5L4uZg+HwotmD4CMchBcYKHXQQGTvKjUHMPBwXa0M4IYWfFV0IKBABKi8SBWtmX3X4WEfIJ/JPG3j/2/QwkKVhPJX2qIdZyM02/JJ5P/537x/K/efe9btJfO/v9Jg1akTV0Pqt5WW7lFxjmKwylZLaTPR2ehT/+5Bk6AADGkxe0Ggy/lqJa4oZBV6MNSNppjBLyX0nL3RkFX725VWjtWQaSmn0X7yKiHIGHdxC5axqjlBIYESbIZTny8SBGqxXPqZxRp4IVI8V+mvHDxczVWnu2SuEoZFf3cUPNjtaPvTs/c2PdP1jOZKdMyKzN+DnitSx9vvvgc5RN/ApiJzYdzMDWqDv/6Ubqf7//OfS+5QRJTkYQGhsFQkOAm8vVVaH9BKK8S+x2UAFO5So3VHHv1lzlel62KMJz2ePx//e5KKgCuvibdFvmBC4YWeW87uP5Miv4VlIncpiucD///0EAWSCSm7YAmUNRrp0bRAOnR6hUqcJRdY2+LdLvm+ekuLo8KTf+scv9kuXhBmwcNy2Cw9O6ColmIqYM6K0bYsxRfivgsuOSUFxBU9wFkp0t4jSAAAIAAFT5qH8rVcjXT+UmrUPvgFrWrIEfzvnnnkE8P5UyvmaSPrN+1HzSlNYx/PJMi2ZnZ/7bzXH37b+xnjxTARGCodf/esVPENfF9F5Z5uzfP6//E0+ej1fE3E3XDTVTbzpyXDSqw3/+5JE5wADRF3Zue8rdFnme209A1xKNJWBQZipeUaM7mjBoOOlSkdavShg8dnDpqChYBAaiAUnLUIlB6fOpo2UC5f1cV1ho0/mkmfcoJ/33k3qtKQrYxrOM7/xR5PXXyl31CNXx8XI4KuY5F/tFR2v1pzPVONYWM+r7er+PrFSj64lu6rn31iPf97IqZ9BM/ri0sEZsgAFOWQpzI6pPqSQ8eUU4CtJ4eM1vHzehblQ4wr3q7xPPaCZU8skvn/83JOLUpp/Lv/4xvO/n/gTFx6X9zNb7684urGu041Dau63VDkU8oyH2cxG2N1+fMZjlPa/REO/zB+sxyzkEAFKHoK0ajSrTIdpxA3L86AJLGyXS2E/kWNPUttzbNtbfmHd/4wGBUVGelx/G8Kn8NAfjFUlf36n5//bQmxiLfH7R8f/SmlVZhjDcyPFRjyyIu5SGr/EYhUJ6hEEACS742gSshZXVeCFsEdwaDWYeRPwBBsQsk5GciNzW7G6VhIOfrf6/U8BDD339dujtq1b8xXQdMrtC2kNSfcT1FOzSOiMdH/8/pzD//uSRPMIA6xZWFHvQ3BjCXtaMehezJ1lXme9TcFroKwM9aFyv3L8N/f//8aCxkQQCECkYySEU5AYkyIwRChpdbuR9jW8GnVF1sbBsIZ5+ft33Q2y3/8jl5fvwQ8Jk9WQkNqTvDkpA2C8c50vmV/40pxVZkmRcKWfdDUxCMAd/I9HCv9Z1QAQAAXZHxb2pXyHHMfCOditfPGeWZmneyNUss5plzj3puub53CbXc/mnkkkklleD9ezO/6+mcbpvPz/lwVRFZfRj2buc7JPePiAnWS3achQyjIcjm3LmEbHoYPjkdHo8y53ZtUev/+ecSkxACBABCUs2IuYKnYoa2vLVzrqAsx6HM2+9B0D7HGcvdxdLGRaXXolOQvZrW11UxCsjg5SFa1Zk6ekzEIweK6IdCJZvkbQeYhxA8UYhrbOfmKVjDnFEEwJgY78yQoAAAJ9eZLtB+WDzi373RoeMyUqmhlp8GyY8EDX1la3jWNx6xwm3GIrLeLMmkY29yeLuJF15h2CSnBMU2/8bzJ/vN3foWRzQQmE9RCHt7mHq/d6HjYicv/7kkTlgALEV1k5h0NyValrvQzDX81NWV7nvU3JcCYsqPQVetNZnom2v5GNJsv/dav/Qi0Zu//5pxOuIgggJ62AO5WR21MLD5wjoZUDSZ1ZzLanT3oG1x1J3ZGSVKg48tc+uwKHzK230dVe5z9asQTFAOimM3MQ/RH6h4WAyUQw/49LdCwHBCi5JFOajmWs/8ZJv/zQSAA1byMk3DTTgV5b6nuE8sAUWUKzprx3vu/l8HgAdVd2962xcvKRFrJdZW3+tIDctDq09aZz7fl45mZofjYSR7rz0Yay9TSkelZA8bBqk7/pbNHx4ai4dGqHMyzD2MONfqe1RT/f/+chBQNCQYECn34wSPiQTgz11RU7OPK0QYjgICOvx4lAo7l0yCwJ1e4spWRyC57dZ1RGRvbT/cjM4gEr/r/RFMAjCSjuNDq36Fne/8KIAAAIAAEzdfAcwR5KCnH6apVitPoC2bAGWV/BQxsnmq3eSGYbPpU+mmHUz+RGueExpmZN73MoyLwpIuOt3ZTDppO6pRYbE4tM6pmOk11U5aTppMQIeis3/vz/+5Jk6ggDZ1ZVmw9TclnJSwc9ZV4NTVtc57DtwSgf7OiSiXCrnEbIjNoW338xpg+OICCXfOCIFTIDgQik5UxA5uLB9LeavlxEQ+cO3BvIJLfH/XyKtM2WRX0cJ+/pJnZWPh1OlUnQMzIuZtmVCrqZSSqlCfXT7KW6q66M3p9OBMCake39RoKV2IGMgH+3oUIgLwjITitCoRAztoW5N+3uVqK7bj2FvTnge9V1T5L9DvRiTWxTIktcQanClJ8Viu3mulJ2+RxoQUH8IiS547zouljmbdJKQh1uv25r/7xo8iblqfg2vR23/WtsbYHRU/5P1Z4uXQIABkAFrbahj4Zt2DNqah50Ce1a61hWVtYq1S5Yh4tbNM/bqlM/RUYzWSG2MFYuK+qtSFua9jhIgmc6mQ521RnMtFESHD6GXTqj/7KKlCDq6EqzYgY0+pVxzP9cpXUBIAJKv6naMyfbVX0dRVlKVm9FWNGk7YG0/pvlhkYplYKNxeS5z3+bSLie+4LhhdNH/TLtrdPP1MqFfRHRLsLIBRAFVi011zdM5TOYiCd3//uSZOuKA29LVtHvUvBNaWs3JQJejd0tWue9C8l1JSwox5V4kESu30siBx8WNi3KpLep3USw8h0vJ9dqAETXJCBCcxUcfZ4JL6i0b6MFj3+1q4sPoEFXfWqNFkP6j+NHv/aByUP0LQrjqIwM/Zirdb/7F/RKszqT//1X6Ry8xj/ip3F8Q2rP6zqZYAinabIGwryzJwQp6ZgsK2D304sr2Ay+nknw5IcPM4WlSx6ZbZK+JjN211V7E1jdUbB3n4tv5/rjOoVJprYY5Yo426u02Sbi7pHm9WKFx7K9jrcXdp/+UYh3SqVWmnlb1Rn0gg0NiAaiG93KNqrVo0QzK7GHwQIASACSctYHUcTPAgXdD6B9+umM+weJEwslzT6UfbdRpP2ba4J2pgsJO/0Kgqeamc9azQ5vT6zhtn/BFaoAAAgCCk7V8+H8NDUOfqQ85xmPcw56Ouc18YLhsXLl0ue5KedB2LCgRjxXDYoKDP7jqeNI3vOzP2j+O13nyJ12d2zNs67iK8u2ev/+2RUJD4bN2LenqnjfGZNG9kvRdtpdTU/////7kmTmigM6TNc7DyrwTklLeiElX46xX19HvQ3Y8JNtaGQJKv3DmAtMCLDwAAAAIAADL+z0ZNRwG8qplRyp14HYJTK9+m2V3JLIwfyMAmy5cXksk7H/2J5LMwOvPNDkAw8Ao7oqV2yydkAQJk/d0YnUroyuoFEhcpyizDzIzmktVTyTIKuD6Wg2trOkBCJxvFy42koSTECk3LbKOWuB+x7TdmvKilzC+2KZqaAHAPxCEADzK7yv+OTiFvfBDPivfb6qL+iUdK5aSjClazkEnVWcyWsrtBOKIy9356fRIxW2nEi7mL3bVjfDsb+QhP5ygNItowtUJAcaWsDe5a9u52ZY7jGY8goB4NlKeapni5mhnvnMhZYx5HLunoZl/gjSZXyWlwj79MtXQVVetVN68/l7mFHPF3JEp4Tu7w7G0EAOt/+gtusAYlgUiUnaRBIJNwBAlG80Sa9jR3uo3t1VUNKCxtxVVfgsPA/OadQIyC7FT/t3X8KnUQzOqKD3rZDEeyEPR5HcRGixCiQ0c9qSJtqQ7nmRzsig1Wqd/ox0nUpzkOX/+5JE8YiDZFdY0egzdmin+u1h5VwLmV9vpKxN2VCgLWTEDXcxXKaYppFc8xlHGO1h8BgBSSlhTqGAogEUNyGLFjGgwUax0EsNJZxGH3r7tdcNND0I7tkYYhv6RlfRU0ZjiMYscKhX7DX/7d6owloOarSN0hTNfhqKQAIYX3M3FylArmpHoYoT4BMiDL4ZE/hggCDDgIpKWp2egkjRJhzh/3BpCh/9jJrTEnpI0CKQ0ez1f/rwMdEl3p9H0ItUvohRQCnWeJihEW9HuyxJmmFWQp3d66uxjMzt/kKdR9znG0Q61VKpf7O4kZARRBEJdQISUcKgAAFSSvRmop8MtHTB5TT1FDNkno0Z/evt6N2kbd8Y26Vm/b+V68mez+2JMx6RNUJtZXaYdM9QpTsfubS6uu2ijHHqDa+7qqf91Rqr5l6GssSbqKUSprXBqP8xyENqEVUIBFuTZy8S49dooAiQ0pjjm480bS5cqWKFBA/L9FHhIGg8XNHFQ5hFIf+aFFXUhzjzJK6HzIdlck94cGnFHEUUxziI4UFWR7f2/b/5Ffyk//uSRO2Ag1RZXVBrK3xf6UsXMQNezEE3b0Skq9FzqOvM94l7DwkkrlQ3+iKynGjiCNB+IgBJEFFFOWNsrcj2ZnrUfGh7xjHvG56fluBCfvnGI9/4s0LEbvdquJuF5+/ZO6xm/6Lf5mP7dr1mHThl3kw9Td7u3GdouvMu8NXRf3lP37xLR/2+xBOZ+ExG4oCAABLuyU9K90MfXR7fNQ3J55by4susT3cTryVcOBlv14Q5hV22nYGYlltGGUZGN5s9s71JQFZFR5kKo0QbSqC1mJTYm7zX6GdTJfqSoif+2hLNow19DM7O1P0K4wd/ygoboAAAU1bRFQv2NUk9ihtl5YmEn7EUFLuFoPU8RkZFYrLfPyuWpUaljz+JlP4RcCufuHPhy3genREQUdfkQeQr32N3O7LVIV1QlpXPdwAhH7XRjn+ZCXVzb7HL6jVEKc/wGwJVACAACXdBO0e5faDNaBloamwch5mREw0tNod4Awi2VByIpl8s8uYAPOtKpXGKrNo8VSVtK+vj9SX+v//5MLSCtnQg8xrXaixdSmZL0dTGaf/7kkTngAMDWlzQxyt2XEnLiiUGX4wlPWJmPKvBhqdrTPeJeJnuejBpL/9e58UEP//ocrmFZ2//6GGOAZgACkQSm5bU9X670dMUz2iMQBTxY2rfd2w8P+RTy2ubqoika0xn3ndOXtmYSvvPOb8RdReL3RTkCIxj3qs5QQp3QE5gwsBuV1NRCKRw5bP60MljTVA66nfpX9WRynV//9KChl9IASilbkbIleT5HgKjU8lbcqfTAYOD0cri5YQYm9SumPlBKauYrt0L///DFyJ9/R/Qv2KqSOfzWPb9avDB/bmGGGNR6mnjoRsrHGKpv/mHMpnUxv/3aXk3SQYLJfJIXlIwyawFGnF0SEjfhkN5EExcVikfF9b9Q1VbDmtFd/bqOBsw1nklUwsczz7rqXNs2yD5pvWkxnLm29zUf3OdyhhZVmKq/8+ezjgIFA+Rd6k6FQENBAJSUl2I7WyWsSo/AouVZ2tOVufPy4F5dEz1eBJGj2Scn/n//gPXyJj396/+oMqru6HKKMKGHzsUlLzsuLqNO2ONI5Dsx06KhhPuqpcxjPr/+5JE5oKDPVnXue8rcmPLOzo9Ym7LCWdvIyzt+VqnLaSEHX65TCIsOUrEe3ym6lnGh9o9/0iMHQsggEgwqFNJly+L/rga9OUYNxwu/oNFu6SJ+yr+Zlsy4cLqpUilVWnzP8RBBt79jpvuHeR1ctMhdNx0bPctG1/M2pifKU6VP//1oUn1x/6ssOQeiqUqohgYd6wcBdTBgwUnHNZRzVGDAjOqTh/jBT+xj0YwoMGYyRDCns30MRiQqPtIr+E6//lRw6PNd2RnQ59zlPGqmjRjKOzW0drO81ihzt+3zfZHRHX7d1SYhEuNFVgw1j0X28yVNkZAAENApJyW1kacSzy4duIYNzSBjZ6AxsgewgTf0AxLmV/mFYVo3GB8d4ql5lnQQHgQTfmkKlvvMotT8iJRXRTUHh89+qon2NlIJjgEP9DHLDTZu34VDCoABJP6CyMYlThFwovjGRoE0UyXhrCtW+w5cUeKSnAfUk+8arZcgvYk6pvvUBuRZ6FErFqDCcbapdqf/Gv/iF4DWwsOsroZzqb8WiziLtpY76Dt9RYPt9q///uSROgAAz5OWtGPKvRbihvdGQhfi8Fpc0Qg7dlXoe1okxVy+iPoV/reyuZtAFfDzUX5G8TYQ54ACAABj9bbjvLRCRuE2KkOpWmUPQDXfsyvZ770b6ZWGpUE2ct5v6qFYeYdPN7mgObUzP3dGBivre8CXSujOVNFqPzDSbLX6MsSDUfXFJca5A9SS5YONeuln/80q1DfqvdGOap4uIPHFQc4pgghS3/YsGBYKEcKBoIWPJnDY0VShQPIV0KaB/6ywiEDMrsrhSMJB+X1FVV1lcV+mU5geylc2dNZChVOarZCsQCfevUSCXdra/ToMr6fvSmusC4P7JQNNclABAIiIJElOlqtDMDuQUGlLpRLnpRbiB1lTr4IgWbu/hkQ5Jdr0nNrVCXWrqRBUCCTXU53pXbsqCb/SYW5K9HiTzveYu1dHQyDkQj2532NVqoKGxrvFuLACgEgIpOSWwNBEg18hxYHdjVpq/r71HnMesfeb5xWGlr2tXf9PDUamVc8si9PN5ASvmUpVFSmZ1MVyHId7O0SIY5VSd+70ZrSDYm7KjXyOf/7kkTrCANjWleZ7ytyakoq5z3nXgsNRWbmLEvBYiiutGWVfhMY+lRyKXficv9Y3S5laJVC5QAIAAKd0dkzzqQchu48aqohIFK4qQ2CpYsudd8YCTgFzSjPLI/kgqs2t7wt73Y6LnwXGBv1VH+Pw71XRDSyqzKiji/V27Dz9u5N6/YqXcpW99L6d02nvt1fR06lj1Lhz1SqaCCCIKKKc6JJWL1iKIVo6eB1xyNH5FtCjXkDwSjFLnIRbMCcr66ecD+p6VHOA3pZn8yPVIKx6M9Tlc5muqldysrfNINgqnQtSp07Tci5WDcPC+SOCJCwOPICALIhDZSb0mwOUsWDCyfpxStr5IpfL9oUT2xY39//3c7ATOwnHWwDS8M4kMKJViOLop8LbeXN0PyIsTBVrF9UnZel/7WZN/ATgnCEP5GwC3Nw8ENQNFaAABBKcjxEm47uoHJ+h6yNVygQGQDoZSUGQYdeg1UTE5WTSdcCKpD7FefXTIO/HkeZWr45gmQ5Te6CByIUzs6orfC2MPRnpTbKp0UUWpy9P+ceCVOomKuynUX/+5JE5gADAk9aOS8q9GIJytdh514LCT11QyBL8V0hrrSDDXZ0FeIt7iVFGC/GgPPt5WAAAJJUjxGiybQ+6w2l72HK2AYUE0J1cpDPyQH6o1NkJVuozMp06ZnO0vVUk6O36uvHk6EVjIRqaMoUsYStNb47/gS5xzRXa32njYu+f5xkDZ///qr93e35/iHv80//UW4Xq/+nYh8FUPBHISTktYZmxICFAwBFsssSzz3WxlNhC9Ppn63fR5ObsSnUSm+ax/SmZsWUz87++gRKmYiXUBtjmogDlqCq/+nwUOhg435bGfh0dfgHtt9nf7+ooLKikkk6w0Q1WQzMGRpJaymzKefRSHShN5GpzF7D08O7ZrtMXFQXWZWVm28PsNT3/8n/y2SObHqojPTIBXR7gBG1AiCwdXzEa/E/AN0M6QSwdG9ImIh4fLztAAAIAAkv9rPg4QlZ8K1Dnxwu15pVjrjua3UqlIG9Uj1SzyS988MTvp/P/3QsBwc+16TzfytP4vRFZjFDalS+hj0pYGZRIshp79bUixkZu3+hl3Eos6aqhtc6//uSROwAA0JPWbnsKvRoCnsHPYheimSnd0GkaZlpG+9oMZl3AdBwoZ9DDEKNAZAcWHneOSAEhAAp0sxNi0AW0VMm3xiPiQNJa9oBL93eB7ujSRJ/phxJ////RIEKBNF03I0D3Js14XGNykskpT/Z/54q3pZv/lkRW7H8kPXMzvnqGMyhhSjcKQpcs9jUv/+b3Y4cplkx9VSDAhbgfE4BkIoqT6AmTJIO6BLrg0S9i7hlTJELvDUhKJ3B4NxfCsv8oWF5zUVqHxyIgmb6CRjqXRVQUsqWaUwY2lU2TXOUediNotm/yog42ZU1OsFQC+tJYd4qwGQfB/qDovPdpttpzSDtlQ+ipDoRM17bi82e318U+v24hw0qRptMtcXfPXM9Qio7qqxLrsiCCpEt7D+ZRR19k4Xfv9EUkHAAce9FtT/6HT//YPRNv6fBbQAQCnUemiVj1pkFcmUSjSWAPl+aDxHGjL5eFqRag07tP/NIaDxHz95/5Bto9HPKe0OBDt6ZRvmnkmkfIqbynKd388zExgcf/X1VHHSxpptEY1T/8wwwTP/7kkTsCANTStjR7yrwaYuLFz0jbstw/21GJKuRRZWwKIMhNxiYan0atlkhap30dUX/WTQmJU4bHHfmRojAgAiSlKbIFg2wer9No9EJuZeX1lkkPucWw1gL//IGxTdq/kADGDh4Zh8aHx+DfVCNh0SMbItO6BUFFlVGc096HUyuhGpEiwoPf+hBDN8/9Pt/RX/90VRHf6mJEgoaASk5LKYEySRa4SqkMnhXRw0rERxFg4Sq3czQwEUDad33AIDBo0Zrua0RT0Q+5w/NuXl+Wl/lIhAxE89XR/+qmEppql2NnOvV6HMPh6gUpU+yuxi0O0Y8wwxj32PMT+uqkB4I/liYQko9wJQ+k0YUOJNJEq5NYwa5iU1tKnr2e+Igsg79slSCeTSlUGa/iFxuq7f/8vGV+8ZSmzb7U1wEU7NL13efD5E80ouG+fGdqZn1muoOOBgeARBvSyoAghJWwvFTFyX/TMgNRplMDi3aeJyDuV3jxjZLAh8e1ra3peFLvNvFN47wTMdSGPGiT3m19/f+t6pWkTdfKNdm2buaWCztt/+cSVD/+5JE6oyDgl1Xme87dl2m+xc8xVzMuVVmZ6FL0Vgf7Rz1mXGITtY1v/QkeVGhnr/1c2d//6ObnMLnBBPpQACzJCJKUEAXEohp0UnYppK2NGt4yxw8aK/4wVKCr8f60g45Gg6c24/xRi69XVKGdVGlD563r+ZsgoMDxnajqhurGc5AcWUecpi93nT+UcMFlRTIzNP9xAHAIAlFJ6aSrrtih5mlZuTnu8Bn2qK9pZ17EFRSP87xVxSdPgMmOZHL7MxkBWSyD7RuWseOVeTxZwid6OYpTjXVmozuodFGd0Zv/jTqYgtUxv+1Q6phFX//////Ic4xggFh0diAAIxCbTlsgO1+aU+J11Wx05X12NrqzQ68+7NVsiBPOWyfmjrWwTErzSyvilphxZTA6WPLlDT0nmG9Tkc8wsTJX/+7zShezG/6kqGCxBoGLHhh08CaReFEN/L//5hc1QAkFJN2tQfDOHSxLSP0wTwleLyjlimohcPlvMUdHkVzWpEYZKjdTGVTFbLGIW2H4SScnOOITEPPcyZ0VSUoXV6s3ppkKnjwbmKc//uSROSIAyVW15sPO3RYqouKJQVfzF1fYUwkrdl5H20o9alzn/z5NPH1P/+hpOYa2feSIgCEAACU5suQZ6lGMxImMiT+YQGBOQ5XGeJ/hJv2jx9zyTXXhaVxEiQ6TfL1mcnNxFDMqEUM2OrbnCyGKU5lKdjIRtRQJRYUZhCY3e1csphxEMv/vMFFiSf7Hmdv5IiAA2aIWDwChz7DTkIqciQ4xalraqTGLnbR9UggdbZDQ6LaBnsZjq5XzQcQdwHqmMVdsU39YOKaxhZQg0fMAwfMMdbrmN+Ojp5c0xabL/NLOOHtzU/8rME4w/7f8wwcFbkzK2a7+9XPHgAAFcNoSW+VpfRg7XInfcAqnnJmvMGI8jRFAglTJfNt46KDLT3YryQ53kUcj9+0tn94WYD2Jkno1xsIrHHlj7Ijq9qYqHwXmsctN0+rm3FR36n/kXLDcwKiQccY1nOM/zY4JzAzm3Kf7JgeAkQQinLQKDYsK5NaHAPBmNaHDMMFP2gPFvaFOHL5cvgBFw3yGO19rc2qoY+/TRi+S5xm5g6ph2UKlChQpP/7kmTkCALPSto551L0Xkga+j3lXAz9VVpMPOvRq6WrTYedebfU8SwMGZppyK32OVZzkzNDTl/6SqR0///RyZ5MThz/BRR34nBA8ZFqJN2wPieT76dRXSQFKRW/s6u+N/5RN23/zyMTqDkyo2k219uUikF07Gjh40VxoRBGPHDR41D3BXa9/a0ytxLRaINdebR4hv/5tixwn4f5+///KsFQiHv0CWbAIAghF5cN3x/C+J4uCJgALg+Zdf3W2CAHQ/1jvZZHynFQ8tnNs/EgDKjK1kmt5aQFr//f/tHaNfP5b+phwZLu3/2Y1jyI8PIZm//WeQMR//81T0PJ3RUUxf90Vrf1mMYeXcAQqiSkSVNOvDcyp84OKGpBRncXQWxgoK0Neb8tsdU/+LhocKlLmO6+dd3HxqURzi/lJaNI3z5MBgbm2b/Zh2OmDQuyZqf7HmGsSZLGgzIE6y4MI/oNBAebAQkchtJy+oogQGyK7Bd0o0btG8t2dFRqf1SULMMwlIpr+vW3TfzZXBE3V9+q3aUoY7l5okAZBZVmZqf/c4sXp///+5JE3YgDDEpYuew69F3JO7okyF+MQXdhRjzt0WMgLaiUHXZDlNITjZ1D0np9aOQGigoj1ff/ziIgFJKU53/6Pgfpt/8GgYhKAklFFu7APhuH5ZSwpJXtV0SsdhDv80B//7keqBFGbubtjQYtKCV3fcnCu31GFntUuJ0ynaguR//6GVxcWAGRjpIdP+qB////QMGum4EPWgRA0HQAAASqQy3JbAyoN6D7FpGdG3F29ps1zHj6Hs694cDuKwEwRr6a9vCofGS5c2/Wx9X3czoQ3/xR/PLEQKS9nYyxy+jOcVOUxuyW5k8+acVEWYY67Mfzz38wwgTOmoy/7ITK2CATRKIIcCg0OCeKExJ8WKL9qLq7KXKVbo4YQAOVFpq/ZY7iiJc64NXNbPafzcinPf////L2EB8K0pNNNf8zN2h//f//fY+SgmPLnSpqnd3d3/isoWaGhphbNlSYr2UAACwESnJ1wTuHBg6eQvSFcRpfDzaZALmw76rXNjQ1D8OKr77lhWWPNThr3Msesh/HxkPX/Rt/IhgOLPKqO/0R5TRNWWxl//uSRN+AAy9LWtGMUvZS6Xs3PSVejD1Va6YtS9l5qG3olaF/d/1KxRwDK07nvLZmZmOqxzf/+7DUmFb+gfFwsGEQ+YUIAAyCnBPCM8mUMkEgezCd66c+a5zTOOnUg3kL+flgbNEy0pT+5RHCaFG9EiSRIAYSd7uriIdIr//7MBAi7zTG36IeQRnM07ldT/lKpRgiAjlU89lszMzOcaAGUfOKHpACSSlTGnidQJzTCNIEB/Jjj6cHQubcXjMcGAA7pOsaSGRyvVf938vlh+PwnCktKPNNWro9DXLoRkZdT1Pou3z3szNau3mT0SeSMc33f+jkJQ2YryeUL+HShcH6iI1YYABAIIt2w3RtkjhMvkfxk82kp1dM3ApH+2K5EosKP+Nn+UaSzoRlMx0ZtfU411T40Of3Rgc9//OTQjFOzu+RlO2jLY4xvSqOh9MxxwRlHhxjNYB+ehRVy9UWGagWkk5YIBiIMAVEKn2oy4e7dRnL4ikqV9G3JQpV/Hy5gRH3/4+6z7WxHxgOIbt7xm25m5n1VvLPM7Vect8j3cFzcf41a//7kkTiCAMyXlrRiyt0Xqk7F2ElXovZOWbkoUvRYiZsqPMVe1V5mf3adqZrfMtWzLTDLkeaSKf0EGhosqSySS7IFJTGU5sb62oi44yuqc0dz/7qps0V19hzNhomqbFBOv/YWdvmSVLpkhM4ylH/stxIPCJDIqoJGdSkGtfq6///oUwi4ygS2xYK9n2hs4BADdx8BJ2gn6reKl4vj182lTY3WIyoqH4ejY/kZeEiH7I/+Hsjh5I+DwX/WVN9VZVRYPC6yyh4iWn8rHryucMSt7yNqiOcxKO0XVBMrUN9TLRqEb/pqaJ8/LO1sxDviYIARgUUnLZDLaDZG8eE0qGL02CxcuQN4hhDCAblpUsVL24cilQJDxlTWPTuc3WaQHjnf7sj/NKBUakbT5uvPnmua5FtXdWNVk11VHRkY16dOZnqaNH8/oPtgpmen/EVISAEipLcK0M0ju5ahONzRVb6M7uLqW5J1YRv7b9Xr4cMtWw0i/uH0T8oYOxo0YNCENDv0fqZLH6Wi30bX6ej1/XU2k85ddJ/N/PzRJ4rXB2rEwFcQzP/+5JE4oAC5VNf0CMy/lOJa5oxBV/MBS1eZ6yrwXgoLOjznXsqNFmKF9m2gBAhzZ4wbFpa5oejcIjifDyJ5wA5UBtZgxMSi8piIxijpFY3TGQNTggWmy0vU4+HZlyrUp3CSurGv6N2mOUEKxZN1fRrIdGBlod2Mt/R5DGIjpR/T1nISg/AdQ9R1QzKiSABJTlXIZiQLqxodBXKEENFoSvFNdZVQu9VSzEMlvWLVimxd76EQSj6jJfy7nT85kyhFkcAfMVSp7pXz3Ybv81UVtD6KKT/07tIF8q2vRKULWoZ23rzD1ZDuuf2oRdJovwzEoBAKcqZCAGMS2cxnshtI0eicvmiouzTEJZkit3Bly7M7kxmvHUXvubXe/bMrW0cxBz+nZuuKAOg4doNH2Dj/dFOHHzCzxz/mV8QFkxgpyb04qQJMJDujsmjLGvhzEwAgBKTkzYLydWRTou1KlpH/VbvrXUDMSd0ZiHcG76bk++TSOML5/ak/cZv1/NF/5ZpJ/6Gx84fA1zOqIcCbaHnO42M810mnE3UeLMk/81tR4s7Shuq//uSROoAwuxCWjmMQuRfqWrjYSVeDIFJYOew69F3KSwM9ZV6o3pnj/+lvS37Y+P6xOgIpOTcrBzA4sdc8GjBq3RYwKCMDh94g2YB5Wo5a2gVmuZ9kKp1tIo4G5lE11oeWJBMeTrUSZ9CoznTyvdTmdTC7KdfsYl40e70Tqv0xc87bdUjvLn6wAACJywIc56WiJCPgtq26BQsCTQjsyNoQM2OiOoy2snTOFShxwHkEIPPQVMWaCSQ+VREOUvAQzz6EqU0z/axNGdTZUDmnUmr2v68/V8XXzsmhNSe+pMSFm9FIiUzlVfdCz1I8iL/+muhz72/Qemav2v+bmeSZCqBAQAKKTc33EZQywqyYCDGVpuQEGzlJR6tYi9Qtt2pCg7lpPnst4WOwoeOqtn45f+82kLNI2QQDxH0exGBfRsio0z4gLfezvb4l//FH1//l/vjagFgEpJyt5bk8uDsX3LZ+nKTVYQKescaKdWqXwHs11A6zfdRutnK5a2OOF3oXJmsySApV/djaX6n6JMPvI4qXB6v76oYvPPcPNX2rck3//CyvP/7kmTpiAMKWNm56Tt0Vwk7RyUFXo7dX1JsvU3JSKvtKJWVuqN8Hf01/C/BQ1Ya0k/W6AhABZAIABUfluZqyKV8i2VUjFgomeiapSwFDeBGZlBsHIv00++JTtrpiMuy/WnJvbtgY71mYUXuqkRD0kVDh0OiQ7srsiUrdWWS16FT9TK8aCF0Yfsd6IRNxr0EqEX+qIAAAraLqIkUk8SW/feN4xbS6qVT2hKl/UoVXK0bhnPA58HjNI+f/yncLK98neTTMLW1dziI2/KJX6qSUJGSmxxIVXkscIuc+JPiqoqC7YcP+tLGfiCZyyww9Hb6wSCS5OAsHgpnx28NcnpYg7emiQRE+pPBJJ7w+7gG303/UB0SM4lbpyK/IzTyO6KVxy31V7mN6EQoFL3KhFoTM9WrrzN+lJjh9uL6HKbWCBZ2PeW5OVoAQAIJSrQ0mBWVFuMpmxYNtI6HmSHDjdrFbYH6j5HMQTLQx6Mzn38RCxzvodUZvSKuc9cgoQDnMU8wq6C7IyMZ2MVxMzC5GB9v9RRCHMEkFXDwhCpECwMxsP/OCUr/+5BE54gDBklZOexC9GAJezo9hV+LcQlebDyrgVUha8z0lXKt1YIAFJOUZb2lpau0mCg/0+8+VAY62biD4uFfWbRGFki3/ip7maywnDXDqwwQSTVj7aBUt3y9ZSphJf1YQ0uK6SqWdIlqY6O///l6uCBZWpLi6hKd4iB9CMKnuLvWD4JKSl9ynhqbb9zgtJ0tVm2XWPoqpjYQnwNnx83EC5Q2RIijN7vduKgan9LLzd3PdwQNGT1N1ED7n9qWkn/j///eZuXrW6qbpJPS1Gwhd73/xKHTHDjYa9O0tFdzWqz0WxEEcRAFyg2SKSA6DblzixBao4yghIdm65OoZGwcCyAaDG4+bjcUmOU97+354LIQ2Pyv///EbgH2/bLk4anDzSLnIpmY/bciJr60RB8Rn7RCGGSmmUnfSa3i2isfOa0puF8/YiM83FqwGhQyEZGBmI7D6lserSSSKeoQA2DyG5uLTT1tVW2+gSso30BYkb2gH1TOWKy4SGre32szuxrjWHMrqcdm7ndHz63+p3fmfufwwBrYwAHq5pw/y6SaQpv/+5Jk7QwjA0NauYgq7FvJezMxCF6NSXFqZ6EN2ZupLZyEGXskP///nVOIYIYRHgIACqLbDZMhBhitAsZSPLPmqgYx7mOiOSB0zJPAAZDgC5VE6GZlQUM5YwOsJFy9Q+m0Nsa8YDx808Di5R7aoTMoPg6AU0z578Zb+sAAFu5uG0TtUSvVQ1mcXY046FyqyixNQejCN8uIZJ3TJtjddFdlATQhMHLdjyRqaQOhV5qdX3norLty///r5STM2u2/7eJyaVO07orOTSun1rSh4+4ZVyx13IzhZQkKQonvzEiGMjoUW3a///WiHRQQDAAAJkt14pmkJInBIk+VtAgEBkmdOLP58vUS4DmKqKd2mVU+gzzVh1y9vu3cfuX/3Iv2/1+kqDOaAq5LEDCaUdFiwjqR6GhwABs0CwVVCVdy7d4zc0JCxSoCAABJdsgacSBCemphlMk9sio/ugni8tXpsoyhEIOe5aVeTTpd18npgd+JQs8nSdYycjx0rMrKPRj3XVs1iAjzEql3bOkUtd7XKvE/VcDfL/uezAu8WfPNkImlHrj+//uSZOUAArcmYFBoGl5LZEsmJSVKDfEFZGeky4lmIK0okw1wSegklVBGAAEnN7Sm9qFpAnhF+Ubn0i27TIvxCXbNGPpR2ozKnnBjqqI/+qldGIcyH3kRhhAg0JGTQSJA9QsGxPeo+Amg9NPU2kc7aJXlT6or2OQQTpKm/DUHkR0JLjaXl1MLLyy67RA9t+lbx4olKt7UDgLcsJtI3oD+96cjtU9NNtNkUq0dzORBjjyDBUpjnQ5XsJEdFKh2tJcqh/XUrvdPRzmOzqRhcUDzIiI3Ipagruat83XFCPtuHPvVWLtAAJICCpN/5svRGnpga0V9aVbuPoFJVg0e8n7WYBUEoT2ffOUvEjLq4pVqjGR1E90levdDjL40EOC3RwMaq0K73QfRQ5QpnZWcUUUkjSfiK1OlxH+YfrMd0/gzyiv/7FUBGZQQUnJpQauSJTdBtGWIy2+1R46bGxspGPZC66+org59VS6c93dfFnf+IdN9cxEKjsKVER6la5SKWlWoz5gYB3TS5HSYwqQIdjFxmDMLR/mKayv0M2tNa92vlEVntP/7kmTuCgMXQNk56ULgUKVbVyTFTA09R2JnsKvJeyCtKJSJcXlgAEi5qEms0xPCHX6qxx178PT47emjJVzCNLMvRXxo97Ftwrp17sVzYJeaiEUx1OgMlHZUIZDNR6zG1qYJgs1E5r5hMSfZZdkKtxo5IsfbFF3486rErlr3zKelqZUACEAAUVJkw+LiQPgg8PCNwJOD6MTRHLiCQse8YmoVdpeHRGlR7/pkROdznV+2r1FUic3QyUeGK7IUvCuWqqZ6umRIh9qC5DqleeMoTYz/7qdsQo1eo1vDYnlR4ff+r64cWACUXLKAUhhGQpUMmuquqn4Co0WcXqcMUkRcStELAEHcsVxuMH/F+dU3Mi2t0Zioj5veGfaRf34YhCKWRWu+vSop5G5Ts15utDR3n86/6r5E117OZ+79q2XaI5E7jRkXsboJb/8KChRTDbAUUSpMImPg05gtYlULDo3QUIVLK48cxzfNQqZ6Jtt2D6DhtU6f/+vVND193arM61rXsOn7bTZfbO6nUeev//jrtlrnsw9oAKLERQYi+IsjiqO3jk3/+5JE7oDDBFrbUYsTdFyHmwNhhVwMNXFpRKht0Z0mK8z0GXu9M6X6nf/j0yYIJKKSlswGKdKRU1FjQ1cYdvlOp5rloIaTjKZYkZgULjJoyPae1hIgeOfPVX2UhU9So7ERFihDEChp7GKV3NRklHS9523mPFUqc86kKLIMZn0qJOlmONKY1Hl5cHBhcPlKAaEUm5fzIWkWH3poHlIOvcPye0K5Newr/GlN2O8FKppf9iwVs/eNfc9/8WLot0cqv5QGHhweV0Ktg/0E2BlKyGyqlLnHGQzu5nUxnRCMJE1/qQayKxkdv6Fce/dSt0MUSMPAgFUIIty3gZV42377ve0v7LjxgyGRkOSq3HtFDImLJpQyFjv/tDGSpNB0TpTIKLp7ynL50cjDCjyRnhQIh4CZkfVer1rSBFEZqq+5LN02U0saxAZkVfL//wd2jifhVQAAIBSSlvOA9A/MVG16WIeJ5wlLZ1F5Au+u7U0IyxTMXv/heDwDEVRo1Vjn1ct3rCyMjv7o8u/ZZr9Sw1/r7ErBUPqxPVJLGorPj4TGTHkDFicP//uSROqAAwA7XVEHWu5fqUsnYQVejHVxcUSYrdF4qKzo9A17ESlfm3+GRli3nv5v+IR4HUrf//xDmwoRBWQYmpb3E4Ry6xHS8yXYyy3alxBC92bfUQRF39RxpGSkhGwVgzNjTfootXQdaCSzrPUgpFKicRX26PopFE+izosgtBaSSCekjqXvTRXMAWB0PEDikP4o92gUf6hGElYCASScujDtZZqunPLJValECtzK7vZSH3rmBjVRszu1zUFMPYBVh8sGrpSzzgEZ70uvVnYwIq7+S9L2ZIhoxTMrndEFEV///y0DMTmh7mU2ZKCTB9v/dOY/7MMKKSCU3LRYWIkH13baa4u0gSHI6qLGDgNbRouza3KyvwjVc/PeeVvmT7Ay4tenbVSu/k3C9GYMjiWN4x3O6EEIjv//9XAg4bYXfcsB/lEqAAJTluoHr2hwuS4Gq6F5QI0ZuAHlA8ZPjKrzH3ZUMBnI79vT+/hrSsh5+FRGs5CqgqIGEtUdnRXaUIAiPQ/LSjiLijWtLp0dRVpzGVEO0xRogOzHXM4q1yM50MOO9f/7kmTogANQXFrRK0N0X6hLihkNXItBMWznoGvZOyHuaJKNcgFa4TgAmT8RhONOk4cprKQnKyYmyS0W4B1Xg+1r+BE3BiZy4rpR13aJvVL4vh5nEwMYkRGO81xqHHxZfQ2nFxMWEWaxRpY853cjh2R70as+IEAruOFEKmioqNpDfkxbwXooP////UEAQSXfHWTtAmH0U7lCdiRdYOnACv2xMoAxHndIda0NkVWW7eHq2nx1uHOqHT7TuPhuVzZcnJmZz6mGse9i6Hig4HLtdqqnocOiTfU/p2Uizt537OzD7J/44Y7r/bY6o1UbnannrVAAAFYN1AS1YaVyC/8BJtJd3C5ajQgTU2VAMNxBrmyjWEEMJK21RuoFl/M2ZcXNbPV4vIWo8KFWjsWGiIgJj1J2I93yEAUdbjRW3ocSd386P9x76/+pmpr47FxB1ChErJXIlQAATLZKPUuhCIeAxa3cRs5aIqJGAs2FEkoAa5Glge+TR7Mm37yAxQIYgBeEgvKp1AzCliu3HoVRA6aPmECcu5nxMyVkpj6cyac9j3vtdl//+5JE7gjDDU3Ymesq9GLnuwM95VxMxTNa7DzrwYmmqw2FlXj8JMh/N7CsnXV+/Z/P2apSjPD1IiDrzpchLQE9c/U8tQYkA02yk0k4IuBmM6OzTlnrN9WFT1YoL7vdaIgDjlriN0vm2YBy9sxLKJoYohtRyunqQxz+v8wkMu2SfpxMXUaOO+kc8h4FvFlW60AAQSncAcp0ZMwN24Q2VwpOLVgV7pmTHuWkZbWV02YttY6ZzSBBRx/q2EnLUziFRknePPdqlt/u15aZ+t49W8I0bnbzBgsAYchT5i3f1Zv0f5FGuM/kb2Yn6be0v6v/HcVjSvwwAEAEpOWRimVPk5HQPL+8eRMzpwtMXVZQfmoXMFlMd6KjY/0mQTQQXMU31ofRbPmuEu3K/jEbs/ofb1Uhttv9So2dP/1IETFv+3Qst27buI1AQACUmzUGpb21PoHR7COm2Bb2VSWCwgGOzlNk2JvEchmWi520nvrdfDC99vKobwmz0TUoBHZK27EMofBxVjPu8tMqsztdZh6D1eoRK6+r0TSyM0m2gpUPPMq2tblO//uSZOaEA3s81ZsvWuBKp5vdCWVdjJ1hWuw8rdE/Jixcxp16bAAAgEEhO6aAYajmu2y1oF9dcjB24iK5twNIffw4w1a1Tnix6Ut5omIjnd+o2me9FXh5DQ1pCaXi1IHk1U46OVCJZ+cvmEibUmba+W9YquRpnV9fu3FckShNqmLSee7KVqFHMvsSyUOAS05dC3Ecd6htI0EWMJNcHwf6z7exRR4sOxUMjgvO7X09S6Aw6jSe6/iv6bsZRQ96JHkO54TEEMslJLvafE962TXXfvS33wKJF8VxKRPzFPSa/7ihacJxct/z/9xc//nV/yOOABBdvvmdUWcGJNNVa2UmVJS+FIFbNMfSGPVLO0fzqabTXPm86HHZJ3nnzlh3aBSTGWClMZhM1mehau5fTzEogGOp9UzHEnuFhGUXO2caQ6ORjB5DMU8QHzCeMnJe1R1SDYgGmftDLJcQAIAAUlLcmVQ+pDGNQXmohwIAARycNWIXWEYBxGM8ivI1VvPp6r4j+0lm4vleKa1kgJ0e5nt0uo2e5/4/u+GRr4ZUulWplmWqaf/7kkTuCIL2SVe56yrwZsdqymHoXAyRcWbmoQ3RoCSrDYeVeGn+Wu0dwpcEaUt/wirI0DAAJdw4CyqFknB9m0vhJObK8F/QEaiORwezRQi+ieqHJECjZCxbZRUdaLoO6qZCJQ7Iw0qq9GIoir7MERypa7qffUkp7UjUmdxQ5iO1hYy88l/zQWERtYAd45MAACU5JBoPEK0BRmoCGIe5Rj2eRFTwZt1mkfPZhkI7yt9T11+4/4tTH7m7/r/+Z5VqO7YDKVjnU6OdXUUNBjOmUrN4NjurVRfuCYM8hGIRrBxbhZ2X/1nARYIKlwRY7jEgpBJJTgbB2Jx04l+V64Grl8+BGIDhMIC93Y6hsPR8JoGpkY6QwihV6H6MxWuVcwiLMilOUiicXs8UEye1iLaUgM2pUdBBnY+wvU53U6GQr0WZ+p/SQgi75oggSAAU25tQrVSiKDdWwJIi8OULzG+irFhMZlwgKF2meZn0su2ESlVw5RcEJzLcAhk1OuNAlBZAcBlfiGHn+SG88pgjht5izKmfGKe6LUKxlVYQJDYdwwxrDFn/+5JE5AgCzExbUQNC9lpnytM9ZVwMETFk5jxL0WqnbFzylXubF6zolBY9xOIAIQqpZQBxxKKAfSH2EohHchOTpz6DB44wKyMGXd8E1A05ZQl0y4/nWkqWmuJFaniabGwi3KCUYq8ZaUt1TSg6XRESrZGtuZd0f5leNn7h7Tlfmxp9DmCljbElJwo7wqbAApOO/wEL2lxeTcQkyIPlitz9022LjsUAVUX4hk+q8tWeh3+MeR8jqMv6cyksZSgcmsZLCIgXGGY84tKDFES0lNSBAXudf/+n/T79/dnRho7nvP//T0zJ48/oQgHgKLdDSB7YjDq4md1RQs6aDyunJq9dc2Uda2bnYNKhy/6y3sRZyc+omou41jks6X+uxfKF2tklNbnlYd0bLcKugtK6IbDtS3DcRpw902/fvfHpflwtFMKRdjf977u6AgACXdsmcqIyDIfZ4j4YVMI9V+OYaqngZtGxDn1QO+Ds0BA1yqIW4y1TGX/zQ6jkfb6z/8DdNQ+24NdeQXVB76kK71V6oO0dHXoXE3VXsQuIVJ6nYjVV65nx//uSROuEAwtPWzkoGvRgqZtZJQhfy4FvbOSgbdF+pezYlaF/lR0TlHjfOkKw6AAAFXxjDYHuXGre+EyPVU5cSMAOOltvEicruK6c0MWFbay7cctC01iZ5z833dXV3rNc6Vp9fH3mz3SuLQyd+ZUUPQ91PtNPoTLvR0ZdmfPP9yB81Jt/TeivTMfNHuW+Jzvqw4wtkAi05wCg8hRhEILdwJaIJpuIQ9W7UY0Jpzh5PsIw9bdsKJVMcKULm8s/bXLbPyaTPn5ma3SybZ/ER3FRVb6+LTa+e3ndVTRyts/c/lT7zHv3hebD7dfvX7s+Wo7/mYISUmnLRKaD4NikOJDNBvjL7NdyR5NTbsfLd51Y+kj7WL25b+eLh9XQiljWd2ocKIvRSb7zHNPYEKOD9VTVBTjAyzO1qXd6o8zccJbNw1wQd3BHop8QL93up9lzEd38zuEHsBKSLlSRCNOmWS7HZ5jILZk80KgCBk/GcSbxsxs8LHii3qvcs8ydiCoSmZU/1GqvCdVZR8jqkFMlbVj6ZF4f5DL+DHuGPsP8tPyBIexfwP/7kkTrhgMVTFgZ7yrwZmp6s2HnXguY22TkrWuZgB2s3JYdc+L23x+9/Dhj8mx4AKKctltD0PXhWG1zymHoXwQ4IvEf++3vRPqD4MMy3y1n6tKr+xb3Zfb3qqilGrSDAbU8OriAYJgkA1qv4ROV/R7biT/GRXjAnvtau59uFG1xcPfNtX2vWXUlfXjuL2v8Id65guRBBSclvD6qajSFAEXg30fwRoHX7nQM3vGmKaQdN3S1P3LahNt/r/+yT45HDKnpb1qpXubaJRoxg+fIfqP9rSGuKgJxV+Y6Vd2v3vlVW4iWZuHS+a/gadrow/2X4CH8bpgBBKctbQLleAbwlQWFoJ4QFcbQOUljeA0r4weM6k/RLh1meYm7GJX9/3lRzvVPX6TIw6Kt5kfFPBDxCJMrIU5m4vkWH6r8tolQ7V81N+2zawv1Um+NHocB49+4oBy1AAKTmyvHptxPu49lHcyNLy/ccA4600XUJXLYgZRTDAPFBCkUS3oIrlJZbSWvSZ7TGbWrInvY4cZHVhBRcehDAMZA8Wd0OKn6NEhhmTq+NOj/+5JE54BC3VNeUSga/mSpWwM9KF7MCT1s5KUL2XimLJzEIXoon9SmG+Xp9W4kMF3+5xxFPC3GgrwEBSTc1miWnGDQ0O2IrOLpBdSEFKgvZWXOE7wuo++Kq8mRawOPd5adaIUWVrNrVEdBg/QVGGFVYi3iwq25GoUpDkUBEIWlcp2odqNWpi5CS8vyD6kZhN3h8iVoQAEk5PK0rFiFbi8fsC+xTyaEBXbolRC8H+jc+6Xy+Nz3MmWlTvu+6fbJl7jv7FeP+KXHeslSl/t09Ut3E783Y9O4/+qqZWkruO4h46m26//7uXSbhv/mmZqXvmP+URICAqQCSlBCPppOjIi7wgaWVAamOX+FuVGe9VrVrHpC6ni50Uy88eP33+q5m+2p1BzLsH3rrHev/kUWACD3hLymxNrU+GCB751ncXx+TO9QA8emoYQCK9/4eHpCqaT/+AXiqiAU3LWYtnIoJ0wckpqLv42zY9R+QsMtZXpv7oXcvjPDtzP8rClVdzVMq5tIsVmDsZxwp3xpE9Pz9nAwEqJJfdCViOAHE2QIBwz+r/AK//uSROcAAyVYWRntK3RaqetHJQVejEVzaOYtDdl7G+vM941zAASk7eiG5Jg8yE0CgvoQO0tzS2qMmvjLouZ04Rn9E6u/4nGuxtqi8nxFd3Lr7NkyXNYxGWnlCsJLn/T4xUlUukdnlzI8sWHxQXwQigEQJuJy9Q6ABElOWqo1UKgXJRgGKGnGyka1JCkIyGmEZnHIsGeVGOU7qbXQtGbMLB9NTQ1VzZc3DEQaVw5tRw18ZH/43jfTMqIfG7t3f06GU0Q932Jc9KKz53mm8rjMr5rsbybTOQ87PiHtn2qRfHzWsx6qthrNrfcJoD1MAAS5tiIWAsC+C7CqaBGV8nhYEPmCQlc5MPPYVVQJInpCR0AALevULEewpgYuxWquZZmnNmfqPxw0WG4qJhUPhbShfG6f23/NMxZKDllzBuLl3dN4SOLJ+GjZi5ldyJ3/mFCgxr/8F7ECagCBVIZbc27jk5FsLCFy555W0W+sRwmYvPTXSlsqnPfDS4vlh4So0nIk0HQLm6nt7n/9iWtTnQujIpoYU/Yfp8OYzZjEnpZj0tVXpP/7kkTlhMJqL1uZCBpmUskbQyUDXs69c2LmLM3RpZyrTPShcbf6Uc+iJYi8oUHSNzEc+yIzon9TfR2Lk2AAATmqqWaCohsEtTaH7U7QbBVU0H9Z9Y9rLexSwumwjltp37VbhAYI9UXQIzbwmiW/1bc5hDqSwOibqZNtDTAjKIdpdqgTARpjUiyAhJOsE4OMx9vEQAwAAU7sPkMj3Huki2mPUzTUGEJuyaZurcWrYIlpwLIlmP9a+UjvUoBlHLFLTtZrTwPBJ57qrSuMj+6+/i914XhO55mB3Vx8qiSj3y76yus/9PFQg3N2jq6R4qNpPY+4ayFm9IJsQ0sEMEAEp3C4OB3xstZOHNxb1gXBs8ToctMalC0blo2qy+XKDUuXLKibX2OlIlNkh/5v6Qr0Oiw71DOn7lbZwjysyKEfu5jKCNrCJixFQ6xfxT4cSkhyI7CEZ3QIDgLj4fqUhqiU0UnaYMzCRR3hXCECG6h+0GKiuD5sGCYu0S6akJEal0eUTuHCUGRtxT9qlKMRGq5aoeekdP/7ipncaRjBwELGqgVrwdr/+5JE5IADHFxcUSk7dFXnKvM9IlwM+TVi57ELwX2o7JzzjXpEWyjD1R4/GQa78SjGTf6d9MYRwMHgrYAng/DrG8hyHizKspD6VS+qQOKqB4H817N6WPNO4HSPjyJB5N1lvXWNDdf7lPI7+4r/czz85c0Jrv7ruvJ85m+Zz67fvN4e7PXvJSQJvkrrzvb5i9tCgqTIpIpSlhSCfLhSuURaXhFTvSRINkvJMQiVC4WehQdL/vBMXSSpm/L3taAAEa+lmL7ngStrubNQrsxbTX/4/VCTnj+JdnIHh9z8d/wzU17fM9wjjrr4T/9Cy61KWr2bLD/MbhEggCSnKbIcy/qdMyo1G+SUGgrFKMcctT55UoXjQblRrLFLu4nohUx2+9InLTvacDtl8X8ydy/5M3J2kackn8UPnD8su6h38yPV/hOfwwmTAzzaBzoTFssPBXkgrUhEgJSapRikb5MhGjbZx46RHhczbdowdhK2gfro62U+11aIE0GqYbMx/cyEH+3nEzPyHYxHkKZXVt5XnOJOLlMklWRxdh7/+JFMc3cp0K7G//uSROMAQvkx39BoQu5Vh+ryPWZcDLFPeUMlC/FuJOzc8416bmYV+gdFoOu4IVqXKEABAEpN2MZFirR7q5EGmwPH7HBKmbDWPfbUHGrlHSRF6ga2vjp00PIruekGef7fJFW/jEb0ipW9o2W3Vy1hqr+PvUoKxWw5vmKNOj//uuIT2/hnhJpb/WozLHZSDoKvoVWsWqgAQAzXNIu0XloVKmPqNoZSqPs7T7XHnt7eqXlgCo1uzYgVGXDvoel66vlkd7RQpt//+UCQr8bDUqV0MHD9tJucg8NwuUGogHwHsODUeHxCAKAJ/7Fj3Mbqjop81X1vq9Shev/c5tZ87dRyQaAKTcvJO1M8yNXiSI7pjqGq5cW2+TCJNTxYoCy2Ia5qH7zb6KH2zfHxfsgWMrq6AbPSHrlchg4tVEqBCIlukqOdGBzTA6GQPVv66hTPbmV0SxFfvmn1EWqvU2XUVQASbdmyRDVp0m2cpXFvF0c4kYp1hTZpfM80q5vV8a9oObQaet/vbKbdba3mDj/eZCgZc2//3/hAgKFbs1+1/66lCAOOMP/7kkTnAILuTls5iyr0YsmLF2FoXo1ha2bnrO3ZdScs3PWJevcWeg+KhwREyf8YJlDjl/kVyq/M3zKLf/UUI3+M5KCQATEiUikpYCgQP0miwxE5z1rg7qQAaDabjC5l/B8f61kyScy7uxmZ/wHKqKySpMQow7dSqmgfFi/5rsg50Fbu6NFxESb+XWR/qmexFfUxrCI9xdA630fjdCBIgEAkpOJJ+ZjZgxaFYpX6IjYJga0ZnrbcOPWzhG0Z7lu759FlxvFI6IOBav8UzJavvXAMRdntrajhcKCP0Kq0Hm9X6NRkcN6e6uswPnT//qMkUWf/vb2663SNPy7uUeCYgAsgFNuYB4ZRC2iVw6O46JxmpRDUJuIlOEKnYxm9v7g/deMjPu+bX1OJ2rlJjqhyFkzTRx49+apghQsj2PRkdDj0Zv30QoXRenaY69SLZOFiHISSAIABU0GSWe5toonApRBcTmpjsefkqgVFDjuzecZij92KWCsoy2gkynaKtymlHbe4nZqFgyC6ectkMPx+MT07N4ZfoPwKtI11eiZDmYlPWgr/+5JE4YADG1nYme8rclnKi60kxV+MMTdjR72r0VAl7WiTHXrWTi6knt800GLzLrXZV01pmq/+szSPt/9J/910GT//mPkVDQBAAkufR4Skn++MSSKaQoxE/YXVA4MBsVCpJ6hILnZbuLheqGo6Ok2MFgAPUNENLU6SEYkat+5hHe1jNch30ell1va6zR92ZPzdTmIIZzvqZ/qSR2QbGelzUgEBIkyb4K0wYjwrW0pXNtHyebGfzuzVrVkxilJ5NHcFhusT61i9cuJsDxbLfN6teLax9gLB8/MMPee42FQ3f9+YQHP98ocef0m5hxFCb/9SrkTP/tP/1VTxQc/8PZAAhJS3hkIatKg0YaAPuxy7AsMZx/sUkc3kBuYeJ7WYNGzfu+6I/cEr/7X6MExlz/CTzLhweTe3tDLUKwXSri/+LeUr/4j6Vy6/5/37n+a96iHk0b+QKMMVAACb/wNdUeo6z1NpofLA1jmmnQI6KRumXDQ1TMlAU4Kk+t2OtWjPiwEMbJqOLdBW1xZmi/X7CIqZ/uy0QFO39XQwwDn/7kiT/9Bh//uSROcEg5hU1ZsYavBZ6crnYQdeC8U3ZUe868Fdp2yM9CF6xpf/1TVt853Ex//nR1b8t/HAABIAUm5dAFaFyktJ4ziBarCg844bIKnDGeeMH49emPKJD1qrrfdwIiUe02eu8LEiH3c90cVHjUkZ7o7mnGkzTVr3MRyI+3/cug8WT/bTq2buaPEi3l4MPPFwCCQnW0JAFMoFyBOIagFfgBeFabp8NQ55TWtRRKBLEmgotA0yDYh0aSVSmRQFeC44KEKii6cOEoeL8unIhCJii/UrmDQMwujP91EYXDv/zTlf9dzjST/0JjXIv/PVF/5iKMn/8w//nKnYsAAAXqz0VMqsz5nqlCPClasMrFWJNgTPCiPwdRQohSuRH0r5E2KV44GSyY4oITIeDBCXQu92M22s2GgGOHx8M88oJ6qJotmIIO/58hBWzIlamdUf01aVjkYv1ZPXVs2wgNHD/KQX1ACASlF4dNnFbFnXlCtYEcQaDV6yVCKq3UWkMoigQVhaSUs0RZqkSVF6LhecOTp3zhGkt9H3gEFt9KUDwOb9648RHP/7kkTkjILjXNgZ7StwWinLSjCnXo1Fc1pnzU3BmScqzYYVeD6t1rOQb/6w4CDv/IQcb/U7IKt/6E/n4qkggoRQCSlLWwVMFwWz3Kp6+uVDmUlxHcTWpyxxkyXyRAdww61/T9x1xWd9jmudVcYoxkvMfVziG8qqyTAgEF+0vGEtKzUzscv1/RkFP3rTq+f6vEiRPWB4WrKgABNvwgaaTiuxkLagtcM7RDBdmrDFU6zqiRZBIzDXAjTUzZJ0WZBBIpiYkERUmtSC25QCwtTqd1dRUPv2pzTBt+muazH9lsysxpL/7Gnk//nnm/6u5xP6ncM1DgyMqCSVmrQH272ODqk8hOFED3I9jJKDk0vzgd6VxnkJf6ud3+qrb3/IjhS1pj6XLHe7S2phEcb12uepAIjh89iqEzT2Go0P/9R4wwz38+1Mdf1diYG63z1dAAABcZ6IAMyYG/BJFmMASyUqNKMD5KM42VGTvHj1Ci0dsTU7GcBRdsL989ZppnjLz8PwoWKQ8aol513UMYkAnZ/nfPnCsewzH/PS9rMzQ0+v9EnFqlL/+5JE4AyC6VzYGfErdFhJyyc9Yl6LmTdgZ8DrwV4mrajEnXpsvZaKTKT/84dJIvHv98+XEp35BTpbIiIkgEFxsojU4U3GS4bgYOJOsSbMDbURxZQx21Zv0AtNVeEsNbdk3O9fyPJOjhtByPHkkr+V7P/5JQsLXSfpQ4P/pIDEBW9X6BMLDKp+rDV/+hWVff8xmxJ89HJUT8+fRiQhJsbAJU2GxxEWmUaxSpEnUpTWjuLk2zQHxq0tug0z6213u5/WImcxxIkMh3zfcH/+0I8HT888zaITwOalfU4dHUb/zJAk1TPoUMPf/5xEs3+lvN7UViY2b/+OjPSES0pG2nW25uNKjwZyJpaiCMkRrISQ7HJ1gcZcnMRdpE51y/D6JfwNAkPEy8159hUeeKj9qKetULOY330Q1xuXLMcYdsp5E4SC3/PUwef/qx7du2PKPOc4TfuSAIABMnh+b1q2vYDBvQ3OfjIjGganS0sivRSOcnZvrjrMneT+lkr3zkvZLMZ/2Md3OEC1Hcu3L9JELl3/++LgvL916DAEYXLdavoPRWkn//uSROoKA3BBVZsPauBgCdrDYeVei6VVXOe868FrJu/0ZB1+9KMK6jq0NRLcqRf/UYjKr/afVuhn6EZD+QPvUcwIAQAlI/wSG/7ixZnZIgTAqXyYQAtWKYEM8PtTSqXvV8+pfM7Vya6IeyofJ/Mp353KYD55NR3m4X98vQkLo90OruxnPdUWlxuPjzf0SqjYua9jUvHZAuv/U5ipD/6IumiVqhBep2JAECSVVKCoRo6oJzOTA/mBwpVXPBEoBnKm/0xpXbBrLYHt/BrfdIEeLGzgQcl0LvnjQp3/7+d4BgGkmL1We+YMQniJMq1VrIjB6Z/oyJIi6107oPiUt/9VJ2f13s/Mb9DCn6onivDhHEWm1LrBCL23DQQa4OqohQ1EiHbpJ63xoRxC6E1ufaItEDWxJ6qq3DrHghnqdStoND4hszOR0yhwxf6NGFFHWronrI//ihUP/9VLiE5mkMQefly+UDUBAhK5dBwpJWxEa9MI1Nh8yshgCtipONe2G9GYuyRS7pC7x7FtSNStXV4wiNKxH+9Yr/2YLC46k9/MHB0PN//7kETmDANfTdUbGFLwZanKs2XnXgzFOVxnvUvBWSbtXJWVekpblx9e7NtMcePOOPZHuilI3PVv9phglLulX0MpUk9+lSRZvyodUeuCYAAMgFJyXJAqo7JJBw9pfg0CapLo6yiRFp50EQc/t/U0VLf/xXHIlS+ZuFiOixg6vb9PcaUISGdpFa0QRYB0j/fu4qbdK/+15xcYMipsZMe58KtKtf8ZI7M/LLqTcEBQpSGiSVeJp7j3Ir1eV09M5TKTTWq4oQwhMSa8zCdteOwdvRqvh7UW83H8ej8fF3/TOYHn1zrOaaWVrsf77wqYadOc6chxqmWehv5QqerHM/3d//PPNHT3f+8+f/0QgxMUFCpNqOUmRtybvE4nzVHNyTkNx1obyXJlePCYHWHdfN3q5D/Ny8XMywHmDIr+v0kaT6ftfVJhAYtX93ytuLPPUQt1tbkOrsk9JCJAFHDoHQCj5V3wyFmtJkXflSRtAAAhKUfkWVPIlBAieku+NY+iOOfFxxVW6iZ62sOzLah1Cgv/qsWWZfpk4NxSzHlYuJtYBQUe8//7kkTdgAM7TdeZ7zrwXenLaiUIXsxVcXNErO35b6EwNJQhdnKSlTInEMVT+Pi/g4Vq0lr7toQx6//4bTF0e//+4Tv//4FKcJhWhmWWXhpPx0AgHG5uEqlxEFw28gfvdn3R9W38tL6xlIkR6x/r0vG/s8c8ee964tj+4TAI6HQhnVWuEBBtX+pyB43TVsiD2c6FazFYxBr/1LNHuRv7zEb/lSM1DAJSSdXiZ7jZNYexiz3UNQFIz8gEh2ho6O0g2TS+XKt/v/lw2/P/1pX/fKgU3Vz03YcEoVHZzKa641cXk0r9UIIPjCNrvQx3T/6szf//9KnD/6neo2LKgmyQiSAo4Nq2PccvgbcoLisMEvpa8gw/iAK1exfja+J+xoX34VPrSjcZ8ah13vTd3Eo8zPZDHWpo0KUr60UwTlkb70eS//UdGG///6UOEf9TvUbFlQBEEFlS6ISGVLmiYsm1Cu4dAUIzB7qYcidhKnsLqlnTGnBoZSZQHbZ1Kr2RwmQZ3+uPmUNCxhh70RTkOQuWGjntPMMZXInDUfM3+6Hob/9zTn//+5Jk2ogDIU/byYlC/FMJyzch5V5KyTlk56Tr0VOnLahknX7+9v67OJBzJ/Oc005/6nIylDQAAUsOlyrCpmbpWqmHqS+al8SUIVJ0xCfxaW21uokKWxIY9MQKPo8OszZVXEBV9a5/95t/GRMavb9GIR/Um5VBWT/RQoCijEZursU4qRP+rCYqtf+5v8zmEGBZ3lBMAEEHvyOTDGzIrmiwTH6MxNA9OrTQPyjDKwxK2euxIGr9k/fMJ/q2XyCeoqWa2d2+8/vRMOpucTlVeOjgIO/UOgOKM+ruynYo8VHf/KL/+WZhdf/KY7f6kiIl+QBgzxEFAZKAFJK8L5tLyGtI9RPxWRqG30OQ/vUM9qxc63rMshF739Uzj/GoiqfZ98YxT/FplC8xNa3Uu8iE9Ik3NXXNuRo88LxNM5KV///NTP///oVV0//w9cV7//CK4/G/UgAAUpYQdZpopdDBDHKw8WE7xQMcyMeFzfTVbWvWItY4nSDhsEbN9yHy+zhd5VNbx7+Hv++JW5N//eca3+jCN0Hi/7KEw5UrdGkMEQwc3R/O//uSROgIwx5c2TmLO3ReKbrDYeVeDFE3Xme8q8FtJyvM96F4wYRP/diSEq/6284fkILgUcood/zMhSlM/6IpBMdVAaCSUpd9WQaiOLOpIcbLHjhkwdlV1uBIRZPMoVHjHOIoyk9fniov/9RFaCX9zHFamfo8xXt/8g5v+RTDx6iAcYr+ylVsrGzGFwLQUO/5XU5Smf9EUgmOqiEAwC0m5sdIlRS4aG6OtA6EGsZ0k27tGzhhTpVv3/fE8ymTBQT+nuaKOjt8wc5tzv+JnaoEfTMo0ezUsZDqqMIv8/Sx7f6EYYNOg26SNQSVu9Sh0OsIiTlDhLeRRcYOGnABCAYARUv4tmRd4lGhAbZFYRFjgjGrF0kyb0uGnvdnUsZYID6URK1IQw5//KTs36qpx/4kN0u3yaHh4a3/QhBMgZC4DLyOFjmAiGJwQgCSUpeQ05EObTDXLUtwz3NRoOyG0bzTFi9ZkGdoxrXd+7j5nt6EBVe9c6/Wp3+XSkxe1M/p+cWKRBwwhzlshYxtylQUFqNBwOYi4gZHFSCjCBDtZ7KyTmuhLv/7kmTnAANwXVeZ7yt2V+urVyTlbsw1V21EpKvZMSEs6JOVcMcrV/s5mSVjP7Lig1ECA8OlLVB2lIpBJScnTQotExwSD0UjybZVXz8sPvv6IoBlJLmiGdKRP+RF2c/scz4NAtq7vM+9stL+KZ///TnNHeqfV5cXG3bf7DTEPmxG/TyZ7an8krGpWbNZ2//inVtYzoIz/BLU9hZGaDndEQSW7hYjlYY3IFX3rit2wwOYKfjJqSZtDdMYao8XKIWRo/Y9635uGYpk/Ec20hnXhLP7qsrqdHV1Kl3vp8084X48TpgmSjmVvQKqiRFQGe7y1SPV/oAIAAkv/sebN4KYBkiRMs2aLwc7iptkRbBA8fLcxFhw8m87ZqlRgp+SYksjkvoXBYTuIJxY+NdmsRChKjnYbE2T7rN1RT68J/QgUZLaEXaqkIylCyC5G5Gk20m70k96qTbDA21R2ant6eJgbSTUGzGS/jAgIu5huvXWgwnQRbRchEKGoXCkmB0WGR4qc0j1XiE1vmf+n+9h07sdd/M95xc6FnqK2cgDIg+yoR/kvwb/+5Jk7AgDdFZZGewrdGWJq0clZl7KsQVs5iBriU4gLSSVjXCDo7EZREKo0EE3LZiYt2S71H3XQ0VHE7nMad5EHgcQemGPMMZtGWT3R9dG/9kMyq66HXkEmplZT1Ir7UnqYWd3dfFTHMYRcRD7EI51uibsiDmMYjEUMuUgmUxSmfShiiZAXH4iKhDAABTka4ItlGk0l6qhUKtW0KCSf0y3FVnYTWA4Gcdf+0MMudOZn9Ut5pgwiUZjKj5kRTJbzuVHaxndkM5KCpERGNIjlFnR9iKUPCOccJKSMQYMRTEIw8qXJi7XxKoKEXVkmJAAIAAgBy5COQ/oiZhUF0DInH5kFhRbfjKt5pbL40JyAxBsz9iAZomdVRTK3ekLOwwEeo1qFpvsdcwRpErzDPf9RzV3ViZ6iLEOLMtqRElWRJW196uU4NFEUWSwdQ+IulaA0JBYKkGJAEAEUm6qJgmm2EUoCMJg8HWkRBxyipjJl8qYoR07jtIJNhqle1vHbqqw/gwgksdpzKPPuvvx7ifvbbrr+djm74lrqh9vmnubMM3y32u2//uSZOyAAvxB4ekmQuxgatu6MUVujHUPauekq5GeIWyoxiFwTtvrTOCQ7X9SCOxQoIPiEBEyMmtbIpFFOnTg9GbK2NQWa2zzoUFlRP/3gYfzh/PJFKynPr+8xv9h+fj1vyc3aPmeax9GxKoCRYRGAMsCssRV/UqfufycU3TewpgjGUinX////4YJv7ft9MzL9jIMS8iqCUSnIWkm056i+ZiYyG7CEdgH1FXUVlV8OtS4OPNWj//9JuB4m4//9FWXSApaUuzVMU/1DrVL7pPca2kfEN/9/d63ENXLcW0Nd93X/8Rc+jxzKbunbr1/wtShKFgur/bbTTgdRv1JIbWGbdoZcG9s70+Cw8ZbTyUxIZlrZampWEDaeMkv81pqlXbjgzPhIwrASitZKojKXf/iiBULDY4yX8YK/yf2aQcfvaQQNgEAAAkqSRkJYFJX9ZIm2yVkCZiZUlQwNctJnkqMkllnk/sZ6hp+vf8shNWnry80f/586CHLh7PfoKOvSMjZJ1Juv84e89GXOIILRW90bINNQGysXUcMrWdz5ZS3fsYsXf/7kkTmAAMDQdq5K1rkX4tL6iTDb8t9dYWhoQ35QA5waGMNL2HPISYAgACS7nxTbFJe+SSKbbOXy9I7wGCKAwqbGpsoRVFVs1UA6Pyyq6musqaG4/EQ3V9sc0yf3Az76LriWExGcOeLYieuLI720zBIM2WWed+Ehl+X+b4p1XBJOfT+5DYdDX1KeZSKgAn8E3JbvBj2UbiogRRueL0F1km0l8J32/+LRGL4lVZ3e3hgGhd2VXp+3Xl0Rh1pNzWqwm+qylUIUSWnC114SGBApCkSNlC9t7///HJ+hMT/7t38Ke6//xq8p3AJAlOaLh/iiNynNXi5RWHILuEw4lzEZbFwvXvHFvZkKjbaNCz3QKASEyw70+7vEy62Me+43Jl+ISqi4g/8fFX2k8NBg/f/hrjpbKlz11v9V2+RwxEQ1rPf0R9/QULgbVUAACAAUnLGEnBWVWVQiWlVoJDoAdVXWUztRKUsVzIa5csj/BMLDZiJ/v7+/2jB4zjq7ge3TDYS2xsRurylRxCRBsRSSJ+Ghlq5lVan9bSaieam7Nlp/fj9iDn/+5JE7wCDHzjXuw9q5GRJKudhY14LSMl7QqELmYMm7ejEIX9KJoscoaefiIyRToACDEEIDbd31+02stQqMpTuLe1z4pQkIk9W1TFxGzf/9fnGBb/XfcSnDN85KhKEYtDD4Xa/sY0O12fMaslzUc6pLSJaQvqhvzKbQ3ptd39XPER1X/9//tx8Xjvq9AKAUEEtybFgMgCUJQTYDaxAsjJmXOK3jqE5say6WtJTvtR1uotLU2td/XFX8TYtXzz/k0wviwcnBQ4gxzpiKnREuEdFFVBovZFRukK6Wt3ST//xcdt//Vf+Q4OGkVS2xVRcMyk1Y4oaO1ArGyASnJavhKsjHSNZQaRIjVhmHpN4bn3tfEJtohuK6+Fpc+2++n1QGFda03duIrWVVMaVEKYzoZiCB0HnQ5jpKSYSc5COc5nT8SZROwix2vscVHu9+pUQYIKTluBuU1MeDgPy4GpTKMESRYcQhdqmTHEGYqb4uGg2PYiGprL/oJDw29J1NWMQyKJ0O3KQ9N8XO4wrWumzcoxsf8a6OUczRjfzlMi8a5fsN/oJ//uSZOwAAyxR2lHrQvRcqbtNPSheDTFXbUStC9Faoe2olZVy8sAgEnBDRE4UK/MuSQTcgdqEPwy3xurlwVpuSoe7bNuETE9yrVu48WFfGmNqbXvwsvbuQ+hjKw4OKzCL6pegbHuE1Wz6nelfQ4RPMKulrvzCDUH6hJKvf0imXP6QCCk5Eidh8TnmdwyFVKqhljbPsZR4PlXzLmnlx9W0PelvXdN7O4pFR3r+b+V5N5P/JIKDCDWwoqkC6lMNj7GfJMczOgszUMWle55p7Qy9v/PnBhzwGf5+suZ8YGpcM3Y//4Gl8yUBFtyhMogO7S2Q4jER6+XaDH5hx490aOTWq4nHkJu5cx9S1fqDvzN3B51t5orbl/7XGTLMEhwoz1W21VnKGE3UVHqjMOS+k+rHVlNtUVqnFi1ZsV/+sr1fJBIdmDvWAAAAC7ZYAwQqSrkmDRRGHFuNeW6QjjwSeDSiaF9bnHRmXRr8o+fOtIYvyhpaspzpo8zWM3o3jcoqXGt29V7/2ZoUBYfz3dJUMmbK0DxJ/N+Nxn9X3MDBWVXa4v2/Kf/7kkTpgIKzU9o5iir0WydK42HlXAydT15nvGvRfqVsnPWheqv+eCrn4lnhrr+9N04jmTr+fyPT1wDSBTUtrQU+D9tOkI8gWPUd5n/799DKu1pRZqQLE9rJRYzPbqYULN7bylO65ThKvQEhB4zkBFIdAggx3p+n/qzJoplUfSXLnWlQm5SV/VoBxBo6xRKBDmvYwxh3we5fKyAGR5JCMvuU1d0iU/K+s2sOvCcM8cUtyIXztZ0rdSVPQ0xr+Sn2Br/kM59F/zXO/8eA4HlG4UuotCUc4x5sRimTSz/58+7+a7axAlH5c2nRVbau2na+9n7P+av5r+/5/W/U3L+kAAgiAk7uMYR9bnhDjzVIzE0iFrEyYq9x2H8AfJvde8+LP7rMZl9fGBITBWVGdWMgkqn1NEW9FI+rTFM6ogoJTX2ZmFQ9t5M6o/LytCT2Y/SqAEAAAXgo+cIRWm7q3AMKFxhrBPlmwXNIi1uDrVWucVgl7g0cFTc5UrVbEAw9jL9Z1bVSA2WQ9N2ntkVXWseapbXP3dGCgkZ+RzD0UUO6HBTGObb/+5Jk7Y4Dj07VmzhC8E9oO0clIlyOsStQTOFrwUGb7Gj0lXAg909EnMIuo5+JtxSvX/8vG/76nyCNbSnsFoDEFFKQUSiW6J02u8H3ZaJg3kbg0pX/lXojm/S1Q3Lx+qOrPwwQwsrXY0pPTf8iHRN6kjFPSRvu78re9Bb+UQgMfe8RxeXqckbEEIPcOwdk40yNbGK+P0pntDTVDoqEQPXq7xvDVd582jMpeW3Lb1V1KarKpiDYpKLzYYDhLx0Sp4jDEIqUuGEnpdc7LxQaH0f2kI/lh9iQgBa2vcyLcuEy6neFFL5pdR89SI+szzU3o8/M42fW/i65v8fEW9KfQBMApJyDtEyfYYf2AV4+HS2T+b3G65fgodmZtnyt/N/C95+gxlb5KrL4RrSyZdJCc6+RTZ2BnkJmDHRQWMFMMMiMQmXJYaRT7ukAAlzdToOSF+NYSxHiFia3V/OwIAS54O9rdlsQ9MfKdVsKZQOh2On7qDd04VTJ9KlTuSvXD2VsYHBDwmKjffdmQRMVA8KlMzFIjqc5bGQ5UUXYgmrEczVfx9G7//uSZOiKA2hK1Ts4KvBISFsnJMJcju0jTkzhC8ElmezclY1ys9vTGj5G3ok5UjQ7koRVbQRSSldy3xMq7sCh48XUMKKqV2MQwLAnm+efTHmJ10bI9b4QOf71/u9ApzqedmuVWQhNkkM6hxyC4uxzkJO6rU7jX7svXVom8urK3I05+ifVkFGckACSbwz4JuZ+oWURZMkyl/FXfLAFWnqMNBqoz1kw5z9NmDCB2ehrFLP47956rlQyMLtoedyjTfJF01T2cEBHzOIsxWj1KFkUIllrYhqUU5VHKKUTkDha9CPt6GnM8ztUG0dK8x8grjR7VFjP6CgAAlwbQkIAxTPD0a7oInyBbAXTiglzBgwpV+PYXbNHI1/StbzVXMGLDkfX8YZ8AmtNq7Eft/z/NOw1V6/qFmPmG67qH/kUXm/Xv7/mm9FZutTs7uvgEencGdk70GoBFJyhfLcQhyci4ExNtGtKbNQoMTM6TM4cXisC94i1epDO4RP95rVzV4YGSj6zZz/+OTZBxUeqNnjltKq2UMu08oNXlTz49eP9fHvNxCX3Tf/7kmTsjANAQtYbDyrgVqo7ihllX42hPVZsPKvJc6GrTPehc51WM5Rcq5ZlGmJtKwCS5MLD8DMYOwmTp1jgeDEZyxmPvcuJL7Dbc7KcrsVgyfOZQ6MZXEkX0kgoqJrFTif70aY+7XYUpZm+kuG+VWGdRd0PCiYNlgXMPXs5P97XZoAEgutyR9UAjK6KCguWigHROtFBw8WwO9GC1DyHXbayYJb0bMFgU7gkZ41krVlxFSBgpxvbmJzW3Jk/jJHVKdTiYfHPSY7GPlJUTDoSMiEVTkdnd56arWV0DdTLlerzs3X+OTjfJQW/GirYj/8elQBKTuvVosqDohqpiqBkgkQfqPKxytZjrCY5+Qw25lRPBjRZMYzp5SbcFxrYjzgHujRA0xl+fn/JblT2WJWZdF+6/e+m4+oEaLtWfQXMV1vWlrNmWW4od+8ZAABV2USC5SRKCdTkRkEDCsKzlOCDo90R4viXPMZTxD5igKNjUgLqTMrJI3ervqVVIefXVB8GVB6rh3q+cL1hqU0wrLY7+a/ap7yS2It8ua+bd7FnvbUz1cf/+5Jk5wzC4E7Ymes69FFGGuMx6EwN3VNSbLyrwWMaK0z3oXBtZ8asO35XzG/73cd744J7wYz3R00G/7diyO3Z0Z/+//52GMDyG25LYkAjYKSkms6TpxBi9UjaALRpHJ15iX/4us9S2DAogqeSMdWvn4eOVbgkPcGwdeci2q1EsD7BENcDqDFFDoBP1+VWdswxUIFAEpOWvxYobm8JSOxnrDEHNUBRX5CFKdNXTYDsyGz9UlGUPay+v3/3eYRIds8qfPjZ/++9m34pXvNvXL97fZ3r5uytIqUKnYyYbJSnP7aHfzu1mKDTWYmdRkVI///FiEW4FdGIWHjyZESilbMw9HibuFG3FO/GM7bwfKPUzYacQ5ofcyP/HwwiQLfeSjWRvUyOQyoYjKt9K3ppI7gnZWZ62juykZuQinlS8ZhC9zIm7EX7faee1nBNqgBAEkgu1dJmziSJi24xz5mYq5kqztRrqCKzIn+I/QWE8CYtp1iqFnpmQ+hsTEVihUkWpSGLYlG0izJMqw3ibd6pnyfoddpd8P/x/FrttCW1Uz1C20yu//uSZOuMA+FU1RsPMvJMRMtnDWhKjMUXYmeky5lGqm4kMwl/xQuhBhksuMV4rLINDokQ2FjUo+AeoFR/3ViyyUSrAgAlJuVsguMmBFkmgPctiYWRRPqHc4ID1DD+bH7202U09QmI3LQgSYd7SmVnK51OctiFRUWQ2uu9Hmc7LldWZ+zUN+01UeimN1Mth/MtFGd2U1Q6KuQFWZaKiAAKSct0hJuuSaFtQ9RMsEocmJWSyBNUYpIF14qHk2PsovK5m61FJbPsqUG8BQ8PaiIpaI5Tvqgu7FzMsizZFmerHchziRTlEjldGp7q14eYiEf/6CRBwKxxZadBYlbQCpASTkGwDjcCgEEkERLHTEsOlcmjGGl4ZU8wXqd25xrTJWvnukg3hQ5zKUqlWOPPzRcTdj96Uo3Xbc1j0YeNEIjDJJUWGvccO/xEbZA1AABKkiTUi76di+zzAuORSGtQ6pilEmY6b9v0n1pd0hobkDXjGcoDLI1Wovcqzjjt0YGkEldZ9IVZz1jZrU9ik+1ywTE6/NNLU8G21OIEw/6n0UWtvDJU2//7kmTqAIOfXdo56EN+Wkp7JyUFXowhLWTntKvRMhrsjGWdck0Y17WsFJVRL0l/899fXwT//v+mquTzWS9ZAQAoAQSTSn59cdMgq0OmIDPH+qklpNe7DrJBeJ5s3z2bUtv2it/ezMurgLiLxBoPCpy/MfG0NC7NJE12l0zvcpCaUqWPzB4JBQzSaqTQUIdb+t16XfrSU7aFs4yeVmSYDQpkCx6gynhBI7wsebe51XdmVZ/iDdaC+FGwfalNPQ25qjl1S7NQLLbjqwZG6a//ean6v/qsBBoE/jeM0UTYi856CDOY6EUxyOyboK9NVEKfKrXo1lFvfNoUlSnbVmEWKSbymrEQmiUSinHXCsWioHUYgHmOURkXombAKPQQwSpbuVi2WT5da7HSQvySIIX/78hSunNqUrnOdjHIYcPbdVrx/jfQ6td0VGQmh3V30krLy2Z5Odw2zSoAIqT6iVOkGoOQuArggapPQBwQA8GuCojXqksp+LA5MEdXN93fRvTWGOO3QHm9/71uu//s0G7SCnORqIjLQhfV9q1Jd2NPBmmJxsb/+5Jk6w4DjUrUGxhC8FdGSw0liF0NrTtUbOCrwVCprehkFX5VYN9mRtG1//EYIErlgI7k69aABBAFJuSPRSoAIZD6DhBOxhmkTvJlcC/EhCJTV973Tqz/pWVH4Iq7X11VXR0GNftgho4Itncm0tl39Jm75HS3oo8+/EZb0Jf9QABCcrRJWuseoRkhoRHFIS9DDABTyvG+CwB66LCTD9SCcdi1ukWGt0sBwi7HoFlU/OajU9WZDQOS41TeNv88pX3D9DAHFx48QCIadxd6FGlWguq1oLxEYpkXQ4viI8aI7VdWO0Rlbo5hAXxj6v9GXq9BVsm757M8oFeUkknKpgYRhag1V1Wr5V2V3H3MEx2dR5EzPN8ZP2iZmNqLV3XZATJ7nfyg3x4lf2ldLSOqNW9NXqf2vhzsIDkQheLOCcGR0oI3IyAYCSzvmAACXfpFUMoWgTcpBZhxE4Qw7j6eEjPFSqeZTKqc7bVJ7+p5pSzBoTT/zyv+9km80sp4d75//g2zoQCf625keqghgNyhZB/ciJKOZEk3RuFAQEhOf08vogWU//uSZOSMAudK1xnvEvBJiFtKGMJcjuEpUmzgq8FKoS6ohIl2kcjp+UKKcwSnKOD4jBex4hCTywjYBJTn9as8TJFzsjUaHtQinpHgFqkXlUeakL/LK/1tdRMJOelJn08/fz4yhsi1D9sZ73WtZ7IAAjN7ldYRTkQFkcNqVZdDQ2JWM7mkWkp4COmbziIUMkX6X+mdzzfeJWAGBvnCTzL3fUXTgSCSk5LAgS1J4mQJCybkxJ0r23aCChsksRdY0D3HV2ep2uz6QCDU7uOv/hzl+Kc6f2KOKV5/wrmnqRdYWZws0TQtzf+BBASUW8QnCKLQDJ7lwjQAJ3hKaJkWSR3PLJqTgcVqUFfolIop3BzHoKsUQhsmGOPFRoIj3CVUCcdVBfgbCx/TDDmq3KqZeWjRVlyxfvuLuHPoelpw1ewtDS1lZKbmhIU8qx5uZ+Zkt3J4UTiBBBX+Et4lHYnf6Rct874tggGyqiCCAkoACCCoYUCHA80FPaKB0jVCcPLg3zF5oaqiGH4NF3vlsvjj06NwT7+6/u+UVDjr/eFouVMIeCWJ9f/7kkTriANtS9YZ7xryaYmqw2HjXkxdX2lErG3RgSvuKIQNvtPzbblxUPNM88i+lkXl4l0k47QzpTIhJM3/f/gqNFLyt2HcEAP6KABBKdurwymnoc51k/l8YFRPEIzVr6R4gPP/6FG1aM5kbfhnLRXXOr3LhdkTRiYt8gVpOEOwtj/yXO657ZES8Obs+jIyjUb9E//9v8JB6v3RoAUAOJFI48BEWQCQSnQYoAHDUWbDhQeu8uOXL6odBfC/+RQCiE21th8d1m5Cmh+O4qMvkE2n5XnDLSAtFknofSeFtoJZybI3Sq8tVtQxohG+DUiOEFGbhG0zJv//8yjho+0vpzfxdDoAFWsAkklQhjMGnrqxvQGzRfHhHazljqcxSIkgUkNBP1tV9jEuMa7LVrCVEWWIcnZVaN5g0gkQQI1kq+5M5QjUJ74TT3Fqty2dr9TPy/iOenLRZHvqBogBQK1oJA0VSRGQ7SBEAty/BmEPDI3JZibYg4QtXOA4ZHDZ1BAA0O+35o8Qf/9thYov/+0jxcBRSKuhr/DVXUpC6hJXgNxHN2X/+5JE3QADFlddaGsbfleIqyM9A1zMIUd1Qaxr+YWkrejEDX4lSC1kYFJ/53jePw/8vrng4QpgVBU7FRC85xEACQCCIeMtTKl+vv32Z9vOOFMBQ65WlEKmr6ywFA3jBoylq7t8gXWYX+lEfoBszHnt9lyVRKw1pGsOq0Bv58p/36gv3n7G5eynNS/6pxjLcT8I//IWI6DBQ3/yVAASUsKosQRcUoSyVF1+fL4w5w6m5JIUR3Cdl494csVCN7rda+xmQnb6NXJmWz3+rhAw82z/shB0Xs7+r0INm3rSiupG28+nLyiuae805WmmDymkmb1AmBwkCs1QJJRUAySH3rLzSfNFxMHIFDZmVxJhrGWoqB/s8WQ7sgwRNr9P4P//IVLiPXI86+f1D8E/WvUuZ+bsy/+yzhG57FzI618tFCFGCysGBtPHjwAASo2wJSqRGjfqPER5QGpEYn2bi98PSL4L7hSVHWbvS50tqOqqiNq4O540mM1hYyxxtVpEjtjbwxw72OL5BF2q4+n770oXp4m//WrNW/5herrhFU+fn/07Uijr//uSRN2EAsFRXLkHGvRbqftJPQNfyyVBamY069FIpa6oko1/qvn9l6sZV9T+8KKIbR1ggS6mhJvKBBABKToogxLaNnp462rcpJT1o8Igw4jEECesXYmrbfUVBclHqyMI5BiqjFQsal69XyWSqCGPyudUt3VxbPm/V9CClsRXc4WiOzoULhvDrsMQwsSJL/MyIlnck4eaBxwMKZk5YVqig9EQAiAU5Ng9pUVIFCEuh2TeQPjRpRrmjQ15fChDIenrKbfPGQqmfouchMP2//6y0CADp7V3FXUs9FicZUW38MohdCwOh1fEtUvonbiUUW+7//4grt4/9ZIRCBiQUVP/+VFCzNf/9FTgCAAKd4BcCsAym31SPSh7QqnirIwoBw1HnNKs4ZHBQU/xWJn3PMPo3ZKlxgwf8/xxXhnSfgbfcToUeafdQ/cN9MkVVpOu72VGysx0mzuoU7r3QSe5Vf/99Ay3/ZFNMgAgCFwnQPMP9EKZqNcdqPNtSw59fUuS7sWYDv1KsxArCLUkpIrSsQEA8Z3H9UVLv6lq3jdWLGf5U3+eL//7kkTtAAOJT9eZ+EL0Zyo692EjXszlc29EqQ3ZeRrrnPWhcXuSkwyVPyw/8eggB2ar3as5Dyxv/9Spb9o+c1UcZi9mv8xjznO/60MUww0sE3+DgIwqAIlZGjHOtYkfP3/kpGHlBQJyqOtmGGg9X+QbEREmS6Qj8FIdy//4DFDlzjf8nKGLJU/6V0GD0vU/3I4VOz958R0VgkMFYW4gjkoagoMCWWKtE3z4YDAACSnJYa7W0Lm60XxabHiYobHELNFETBBDWSlv7LgEC9k8S1+72YFB+n61bJRhOOMP9jsisdWBRgazrv8gqYGJqqFbVJxWx+xZjJK4kHv9DlGlL/6oJKLGMGNA5QhAAJTjZUTLpG8uwbJ5qb1nRiANBwO4vyTDUW0qtmN47g7f7KZdP7yiSdtn62duIiq871odWEjg7Fd1uqVlMICud9TyMVkGCCWzZS9CApWTouSQ7IOUXK36kQRO/SCaitUAIAKSchGwdZBRmJAw240mWKv3hp5KK+l5Iv8pHrvXXbnlEoCJbOdu2L1g13jCuR+/v4/sp6yTN37/+5JE3QADW1BXMfhS9Fdo+0k9A12L0Ttk56yr0Xun7A2FlXq1slpIzI1FYvubU3aq1Rgohmr7V9dbjsP/9Ot1Nd9b1t3WzpN0Fv9I8XArYQxYABBX5sImMu4DQ5uDxUIuicT0444+0zHze5rOdfHjZN8XH33vPkvWFT2gncXu2tY+8WV8RMnGKxs4hFhjXf/oSGlfqn7DC1R/rScdZtGo+7uxWcufP53F2Cks6LACAMQCSlYGyA4IeJVzRJDCBlXFXdSmVikRr+akPeBZUUvz/rhD18SFovjUur0pbNPiKrp9a/+a6zu2ICVea/tdqYwzGhFtd+NEA9xuM6OY4HV/9NXdu3/s9s4sEDurOgCiAd5BWIp2KOYgmMpIElEkyQO11+N9KPIWrTmsFxiR6Zc0mgU195FGP/NObvZHqmC9f8vqbdKYIppXo7V1M4oxHbr+NEwN9BH7qLo7/zamNX/9WeK5xKpFZ0DDiXFS1QuxRzoABEPODgmEdAKEVoysSZQkqbsnX27W3oaQuqWUFFzUFPCNIbh33sx+4Tar0ffjcpww//uSZNuAAzZP2LnvavRb6frzPeVeDS1dYUe8rdFmq640xZW+jc1qb+YlsK1nnnrmLZSecIg8W0cohqMVcUBOEh6oarnLU5zCAHF/9Z1mIC5v81sx1bq/lKr+xuWVnjYjy9Zghow3gUFIoyEki9DiOsUSRJXaceLRzZoPQHms22ZvGgSiMYacelfqccULen5U8t9TvyDEyD/t9BZT2U7EO3XGSwAAAVhJQF1BhhILImAK3jDnXcZ2UT0N0r34fyazllPrN8FBZPFLsbtTAqmQOjnlg8cW1eZRKJNNW8EemkYcsfrWyh55ZSoWPHS3NVbMYeXByBQ9Vqay1Izx0aHv97uiR4kNG/97Gfv7s6/l+TWXlfp1Pyq4iAUSo7jNBSHR2eJFjVSWQouJpR6bYeeEGuclWsPYikMtcFdO07X+BGNK6/567DQWD5bmlVuxho1AmOGq/TvmnOn0/T/72oY6/9d/yXL3eR/5E/K1BABTcLsFmunJXtrUPUyMmXNsGyrC+KzNaZrUbda43bYZoLRxxftsss76b/4ThHOvv/7+/9wFav/7kGTXjIN+TtWbODrwQGYbIxjnTA5xV1RsYOvJTynsHMWdesy6/r+ofFAXNWdqNExUBH+M9zsUaLO3TlQVHuCipX/sNKcT/L7i2IafmGjKuLShAAABL1GSL3gBX9RibH5FK6d6YFlB2o4salslpoMFcGvT2XcfZnjVOm2cSz6VdljNdZ2dVPDzvHpaaBg4W9U97DYv/bN43El+mp70qVs3X5joXMX/dDT0/TuhiRo5XWcWCzFAAAu2XB1IcdS4eENIGpTIjGVCMb5f/Hkju2blt8KbDVJILhUQqv8g39JTyC59vf6mnSZ7z8dZb1o7CMGwUB5/anxCqP9s5Hn5rB4dmI5xhWsxDhEob7dkLmFS8mV/zVNexnROaYXrc3i8oRAEACU3Ikg9o5LLpGCkvdYhygcDwfHlyhGWbpgjH75dise6r54ZCNTFsXZxNeyqekmXSn/UbFhu9vd7zIhLH6D2ivfDJ477vtUxzj0XvzlNd3M9eQMehSrnQK9pVQQgAlJyJMsUZRGnQkaQZWVxUqdHY5CSJJpPM4okjc4gwcsRhP/7kkTaDAMrVtcZ7yt2Ywnqt2HnXg1lN1pn4UvBcCesHPWdem8qWgcQKvHYPN1N6t1JjKMzZ//QIxWY99mszziw9LzLqvoN1CIi3+dQtFprX/078/8fdBr/6kXyZoAAsABO/RCKpnEg8DpO7DZmgqZGzmL1WQqfUFjQBzcf6UoocyWK/7Da/n/8WQW//N//2Ch5/RfQ8hH/8zKMr/20+vziys+UlwAAEsywN01qsCBxYgoYDSNWlDzN0HuKIG4SEsD7TySU5EWXR31yxv20Ibv90i3UdgevYsTbyELdPef/zlHK5oBACz3N609h8HpzGaddWHDnyrq8gY6DxYUmP/mx90Z0/6outrdjx0euJD5LBB6G0zAkmiUWnIkHJk7rbjr6UpEgnd1Q4mOvGzHhzFueyadSI5/SugsEch/+ylWu6MbOnOYwHAHkpl1ahzoPKOnP/4nVxYSHD/881zs57TKGHjZ3HMjgg4oqRIib8bUBO5C7N2SVOEKiiqOfJY71re8lDyU2vjejMZlp5FiPY8jzWIWfAbE7vNf/RzM1AMqeRG3/+5Jk0QAC41bYue07dEipuxolZV4NsTtWbDzrwVqnbzSTnX6oKAAwsZ1XvvhhWunTCqt//KiCNP9ip3/HYZsM/werAIACSnIdqo74+DmHyonUXL8fwIzIiks8w/LyQueW9klJhxz6ympFaihyuv+fMwIj5J/X3qoySZ10+pgnIvXbY0yqCv/97HnnG/89WzG1ShxGp9ut4glGF0ppJKRkZWJ9bCsN1Xkj4/THw3W/zwaM+oNiDdu3SkCOQx5nW9nfXkDC/6iVufe2CCKWU54e0ehB3r/+5qIoNmbxvFy1NVMqVMpH9Qywv9HGtA02YCZ1YzAx3rTVojACrdVGm/uC68Vdkp8FbU78MPCVfrEAKJPNxCK6P7H6v88NXcj2696iKu/cOQoaqzKX/dXvA75Vph2mZIR7VWV+XSVWTrLQ6uJKsdwAZGiikGF5Ff+7LNUAkpOVjbcYKIF9XISgPADe4cO1F4MppvRpAeHR46cydT5TMLn/vDbv9u22fKj+//q+djlU4llut3FtjOG764pmy7+JYdi+Yuvj2J0dUKseMopA//uSRNsAgrhO2BnvEvBViZsHPWdei/E9eUMtC/lcn+1YxCF3gDZDzw0Y/icoGBIsDgAAl38nJOzjOBXAIA9lYcCtPg3nSsFdDfazI7yaWR4+7tXK0j5X6meTqSV+pGhUzzvygTB5lvQ8x0iqhf6N8elSNqHbnvM0c+6fz6qZ9GzGPY002VMdX6G/d6kLZj/Wue7/yiZKQEABJuW0TeQYqSCctQuGHAZA8DoVWdN/YFoQXTbe9wnSsdTf/zCMIQZFWbdV679iDDNodXarl2SISf+I5+Nyp//+4Qa4K3i/7eE/Pcf8EoCisnf7gyBfsV39EojosSmk3L1PKzLFIIZouilRiEkbVHkVioQJMbLJZEReUeENy36smiHEZ+VWNdRh2Emo6ZG3YoFMnQTV1NMKFUnm5yuUxjMO/zNs9yxApZSiTxRmhX6eAHAqAAAT2U7S2f4SiMNWsXqSvShijVFypkI3L1ER5KrqA1YaX4AHhvdB2eWcGKLNrQUmVSu7kRa81S5Bt34+uh7rH///eq95nr2hVLnO8/x0mE4X31NfMNQ85f/7kkToBAL3P1oYyVrkZUgawz3qXEtY+W1DIQuZYyauqGQVf/22cwaGGGepzx2eN05ej/uS991fHhqY1zZ7afWaSjZAAlYKTk2SEkl21GTjWXdJMRZbTrtp5S/8gg3k2cilDef9M6+v/pH6gw1E/85lH/Ur6sNMIDn9n53UUCzejPdDmX6P+cx9XxA2JoxGBgr5K9eDf0O/wGDAwAnAOmi8NEKYNvafIce0JL4tPZptYbTKO2/3vA4083rOKLttzVT0Wqx5k/PNj/5z4wUMCDH/8TIOCTxu/9EdNfzCzjRY37zKQYXUh/4qKGe6+o/iHQUxfnq+nEgBZbmqxPAftptaGPQUEI6BicQf0HIntp4lBT/u9xMAwRht0/1ll/Oz0MPHgsrf9WQdb/yd1c21PS5npzmqpcq2VbWNZExP0xGRBCKcs/yiiAuguDoE3JqC1D2VuOZ+NDwoV89XYzxMMFB5PmSpQk5iEb/qqC2feQMRnKjwAXS7fIHYUAMIz70BGRza/V3sR3N4UplGBAzEKHEsdCsLIpexUVhwRfUAQAgBTbz/+5Jk6w4DtlbVmxg7cFOJe3olZV7L6T1cbDyrwSGnrZyRHXqyTVGSAFfrsQJN/fjkfQwkaHlkv+R7+vjoVmPK/nMFvL7rta+7b7tjd7Ymeqmb//9HMqAoihzffqogYCjqP9CnqdUTdvTMUV/eVSILFYpa56kWw1H8ymIYc5MwjlnnlqFiwIhKAkElO4qokBlG2oana6FWYAWHRpmBcZx7lBkU/DIuMxgwYLhoLFHmJ1VRUdCEXKVX/7bkpEHzdf/zPITn3x0ifp8jT6r+fgf6gBBe+K95yHIMiE/3ivbOfh0/v/tHSu4d+EMfgAAYQAKC3IklJYWF0AmAYW0hHDQuMCAfURwKvx9lEkXxMUwqjLZhY+IqviImEsYenz/0nwU4jrqnEzcRVKvMy6ukpJbGIAO4t8zQmPRpoAIwPGj/9z/CI+khbB3/O1//KYPVAEACUnJgmB8ORKutqtlcoUXb0+2KupM37CV0Hf/a1xu+49mFnhanxee1of1F9fi9MEbUsGu4+Nm5cW70M9oF73+2GQMUh79IQY5Xm0ssj3j5lFPs//uSRPEAAvFYXFEFE3RnSerHYeVeDOFrbUShDfmDm+0kxCF3WQouHYuO7pRtRO60ZcRn1o/rM8vp4CU3pann9zQWVkFJN22CaZdBMO7iVgGI5OHyB4dxpkbtZ69w/YVtVvm4o4Y/////j75656UfN8jE3vmn/r0//5kfDlFijHHip44FAosED3gok66WLl/3+RlVajJlhIVGN7FgGDSASSCpzz1iTdNDpOVhWn5z8rqABH/8szy28pZXjy2Zd7l49IGRxrsplMrujIg8e4qZjI69MwmLFc7nKKtdFs+uyM44aWCOOjxh/Z5kSk5eVjkVDMKRYNN+sBNKvcoo2aYsAIAb85ochs3LVSVNp4q7wyXdwV/uRUojYnmKG7yeSvXVyGH5vaUMiS2OdO3zqkkOH99UVlI0Y/XTcj5LuaighUUMxptZHe1S1bn5lz9SAAJTdqbhdCmEkYyaKxVRGuObA9YdIPy80gdXKM2WyoeHEpKIUXOPTe0l5p0xjUzbuZiZ+Z5/fmuVacSdvKz//+Yvt/nDbdbea2bmWbhTd3JErZBPof/7kmTpAAOEUVm57zL2Wuo7qgyoXoxxM3lDGKv5Nx6tWJSNcIf29zBYsRA5CfwW49J/3MB8EVBYQEhOBAAoABktFEQGmgZvoMVQ0ydfPvgyzBjtzZfPtgQQ+x2fXuwkuSMVPzpH7ETzXP784gAdPaAsQmMRgDm45wjIlUfuCggXmjbyIGrNubAFoGu+LgClAACUnboPj+qfOFq6xpjPsgJk9NCE20vO/KXdZcbrc3796y2rP/3Zt7igSHzGmdq9uoNhvcTFb8icfN/ntNNTNfe+xkefkoNtu9Y8s/7ZjJ+d9Po0g527DvMHt+W6JL/NQLh3U5etue4qw0DQdACSnIChQSEnGkSUy+85E/XSRtKlg6u/KNRzWrp4zT9tbgnGOT7n1BFMzjqSObsxrM5lD/yy/9HKrGbjdCCtrmQXOEHIaZJigAeZLTrY9rtNAUJAAhJOXA+Dlc3HDO1w5cNzhLhkdHdIet7XdEU3EmxildAoCGAgN1hz/IhIuQ8Uge0XEFAFB8WOyCg1PyKFlNhnypH9YDSk1y3c2ForRXZlVRn+NRT/+5Jk6YADX0RZmewy5FIHq1oYw1wNjVdxRhjL2Umf7ahjDXBs7pTL6U90hy208cgQXm4kbZAIIAAgpy2wHSZXhNNC3agqE4iy73S07Kk8qND9UViwRZLhXRGUKuqfHb3mZKbNuNeMzMen3/Zmb5LVX3d8/Dbq9+Tld9Ydk5D5Ho6WSS8e7yMKtVsE5E/MTXLftQAGABACbu1gZ7Isq5qclxqO3PBHKqNVXoUnfehD+dfshHCE7iEcjfaZ7288yQs3cr1++0AzL+4huPMPWN3m0szIbKqatKq+1LzD3E01f7//9ey5akvJszTorowKl/Ldv5FT9QzMykEkgqcRRoh9fp7oJg7a8Ex/QTp95AcPEsJQvc2v9rBCE3a6as4Oc1nOz3ESsZdyMlERfvp/97qU3LVvzUZU8qU7exhFLr6pWVR3GtWlAAHQElNu6wck6BgtU7VEt5TUG0MKFTkbsZEG//nLrPihRny2U4f2calK/76FFgLMrUKIK04gVTNUVKpxBzmc7iBisrM07XIp0M5FUiEPvL6fWMdF/o6oLjmmOVHG//uSZOoAAzxYXFHjG3Zc6LtaJQZcDFkTaUewy4E+qi8oZBV+I1hhWLYGtYdSEqKoAIvELuaJ05xWq5noaQ8C1PSKZ8OwkEqJ0SGDYm0au7EgsMueP+Jqv/qhM9g1yKkAhaDDGc3VWQo4o4xRiVqRjPFiVnsCtI+zkTFnCP//03Yv/5//+pfyf/wcAYXiiSilOBbJlFPV3OyMSBv/cGnzJMGOjov1jfg6/SShph0wwmLTl6DB3/3/9m1DP/3iMnTDWv5LNh33Td+ZlZOWhk54qnnshUtL95nVp1OptcYCwHOvgMn/m0OPYDOWJAGCSW5/ABArQRJ0BJavLmtujOVZ3UbeZGkc6qm38xpM/7SCnpifd3eqvatjn95t3aEdMWq/FDExstf0kMshxiyIZjY0YlOqqVT1fqz18KX58///nU+suKMolARce6lRpzSqCJUKTRRSZb7jApA02iyy0Qo0pG7xy88NgCP4rL3ZCg4WMVHJ5XHh7+7RM622WaVhvuMFDIHgsVHHDp9pD2/2u6fpmHmjUF2HGZ2MIiBTFNMsokOAhP/7kmTtgAMvU9vR6Sr0XOuLeSUDb4wg/3VEvMuxhaVsnMeNeN7bF0lYairgmCskgIEEpOBQC2FXYEKs2o8gONOa5r+uRBw//+1DPdgcDSCLCNNr/5hv+LKcYSHXYizzzKfOKtQGhhVC+e6HsVKnXevbD17OhDMB5sR4IKAgHF/kl6HN7Xh20AEAApXA7QdTE8fHyqkVc16q8ilZeeWiL5rfIWAmNLUWiceCOv+cFQ/mFD5CXvTL8ycq5mYnfHwMOTUj1IxjiyKNPFEWcO0JuYy7mvup1d6UysxhQiFVWSVspjPIRLegkaL6A+ASErwxFbl47ylY7groDcTy456mTGtM1EQou2uQu2+YA6Bu7fnUNyFBNUCIfIW10MVxUxnM412VtHeRZiLlybmNb33plKX7RrhQ7AnJsKNByO//b/XKfHOwwj25YpACSSnUoGbDRMJg0w5mv7dPMCE9d0RIb/844hf0q2yG3Hssh0xNd3nYu6Iu/fWGxM8GiMr1zXRJHtVVLtAiLVITHYsSqjPSgkS9BLB6EEKo7g8WPP/+USlVl67/+5Jk6YAC/0re6Mcq/FfHyzclI1zMeS1g57CrwWkebAz2FXH9y/qwT7kKBgJkQAkACSlLohpD7OE5ebKSaU2w58FycQ5Q7/EMrfvKWz/qUMbYl+DV0t4eH5vndTD5XtR2MShgofHPKkxQv5/0v/xR1HQUCFQ4yKo7Tc5//zJNjLjH3IsnWP7kKBgJkAAgAAAk/z0CgJw+CCD4EqNOVW1XDMkRRVcoyH0jZuq1eqaZt1cpXeI1C6HVWyvXoFt3hvMNsC1raDSmpQeKX2Fk6qq16TU8MM6dx2kNnt+TV0FtV92P8/5/wyz0yP/8OP+8//ofKDaAGAEEpSQxcW5XQIY/lxtzgJo8Fym2llbCQxKZo7P97TNMt6ppfNYDtKXpqBD1GU+JIikfVrP6Qok3qV7w0YjhU2KxmBLy+cdQ/RSHUOgfkK0JvVfpyH/4fgip+r3QbSomd+kUkinOIycuRpIUM3ly7sHgo9EMNQ3egbyvypAYIJyJ3O3V8qs++IozfNTLjIwbXcgTI4dI87Htag0klHM7OUl+kv2/7Od6tzNJ39qi//uSZO2AAzZY3NGGG35dyxtKJQNuzQFNXUe8a8F7qawc94l6Dyzde7pIcJkhJtzWwWkaXXGCJgRWoT0T503VIK/l4kE9R5QTOq0yZXxu3StuUqtlE0gGAvuWdjAjDjCa3tMoocjKPRndo58+7WZTf9imvbo+6Q97SkO9AYX/UVgV1VIApKgkpuXYFclV6parJJkfPdxVwzDhIfyLUok0hAWi0D0HO/pVJ5o9BGtke8p6uov/XPpcznecM7Xo4MTuAnYd0UZ9lZzNMcjnZjH6W9QVRg3KyAuTxow69hS/V8o33eCCAAACnvMkA6SB5Y7K9HhlFm62E8CBrUFwc0jquoLwNp9D05ZZoLlW919C1hWxPSexju4RrSXSoysp5Ef/d6QPuevqF61WlSer61pLdYa2o4k3vnr9sgrx6Dp3rcIhTW8vzCoABF3Zsp1nHG6plR5j6N7+TFSPCtL8noNspBbrR8yl0ZXXddnQp7ak1Rxc+GxtZc/UarxU0+M9qldgiHBVTGViuwmYXqYJGMrbI1novisiuRSTFOecjd36iKlQ5//7kmTmgAKiSt3RKSr8Wao7aiVlXowNX2lHrE3Rih9rXYehcH6OYUcVXV6Q49XW/VcoEAYEQW5LcWGya6CxlnpWJCq7zaEnov7Yc/0QDHHjbaMuHPbH/v/++uV+jWYgcEXUzGI81eVat1OAhRdjixZzHFA8YTfu+VRt9/u46v+QtRzfpxsVuUAASprJTYibOraMCvCx8va06QyphAdgba4IM3Q0qjWBrkfA7Ik8LOyhVJnUYdxSSNGGBdaVjHasRsZKzZxh8Y7KFoplK5nGkFDlKQpFYWzj5EEGL9hGqLTV2iJvMvlpt+rpV+fD4/2lOQSAQAABCSlnHftnQmA6PxbpSEBs92KtzEL74GMv/F8q/Z7+X8JxGUU2Gsq0qeOL6sZ1EjFHkUeYaQlxAIyzkf0R6X72YYT8vlMZjq3zmZH76AUmAXYHKYMaqgACneHQAJVAXBdRlzsKGMGWbDsdFrJ6cY422qvyysuG5LtF6022pw987a2x+8fM0CsGWi3FfYtExf3jEcDFUJuGzMYl4yNU93jnrn/wvBsU/MXTFl5Gh/D/+5Jk7QwDTkrWmw8q8FWqW0otZV6NOS1YbLyrwWClbGj0lXrhUz+fq+efg0k3SryQUAlCEnAojFAYFY8WWJ1zxmzpI1A0nhtzKuJUY93xgBKz2cfNTZ78WSnKmsqXnARGKGLTIoTKwZ5RDw7lAjnK0TXuv1zn7MTIeZmh+CPLPLn6+9//5Dxj46cmD/3QAABcjxFzUVlepdoYMBHYPKsWVrLeYYM87XIGfB1HJsy+KSFYRblTCnrvXEXQfO77Mp2Ny5VGnv0tNUpcqOJOXy9/qdjFcIBMlEoiuQiDUHFRWHaojS5G6s8jObrV/ZfMWpX1P+98aLzmjo6iShvIbbl44vFYuy9OSOMltRqNEUFGDEoFIaJuiJeeRbfq80NzctMjV+rs5ccV/dgbHdzvtrVqU097CKdTMrZa+d6HfU/vJfV9dBPE40lvRQAFJcJQIYSBzoBa2RGfZOF5p6UMQIESdjEO4QugsSnWbErerMurUMPR6/vN4pDnCaetnjlzmtSG3n3/KeucEbkZ0dKlePSgKzDRdh4oBRMTccR2u5hAB2WS//uSZOsMA0JJVpsPGvBZaas2JSNfzX0lVGxgq8E8qG4olol6qDBAWar16I5i1hbtZZHTkff+L9SEQCWnKMYlbTFM5EWxA9Zu3tz3fk3jKoFl/3ad3X81H8FpZ/suajIphjnM6HE9Xd0ayq23mWpoO161Uy3Tsdm8q7pxu5Fmp4m5MAAEyhVxxfroLfGOIHChUB8RIRmUTh4GBEZEaYLdC8rhpteAL8ZJBp5R9/KkvXy68doqlHJGKcf6OtpDGr9aE2esvjVreeDtYkVgbBeNPbnS57qpQW4TFYMEii5hqx/XbCNSQuvd9fu3XPOldkwO8Zy438pqkl6Bylh8El6jmZvASTTg45yArnnFK7HDypo5SPDAY5CjRJ/S93rOKYOiKcn/1837vzRUQlKLjCXBtXidiCxxs8qLki6/+aG7ZblxC+xf3Vv84Vv0YbUZBN+IlQBAApO8TZnc05eBCFsq/U73NbNqZAIJYYB2zg3YZepuDPKrYnjd+uzde+TYDT9jsncmK0M9UnZ1cSxSJm6qhSiWZff1pixSWEpyujoFCHVctf/7kmTrjANnTtabGCrwSahbRyzHXI+hK1Js4QvBRyZu6GKNfo0RDcm6UasxbP7lxacLUWtY3REclUKoYWbQAAIAQUC9d+LCMByacCPXWNhISfiaK9gk2ViCJjDYi171m8xH5KlzKkIKSDGyqgCAAaOLXz4v8XhKcpxHCsOEr2jhQ24VVYtazVr9HVsctAASbl0EL1tLgQSO3lC/Q+8ByUptAOTCheTq4bi0yh8VMZQ85jDXSUqS7r+zVRUPKtnuMfV0w8VeutIPQl5BGblCSnm7Wnc24tEuoRmfpHie5Z67aV0caqIVfLOTDX1abvR6S38cjBEu6/lhFHj6qITbl2ZZQYzFYmT5pUcQhiQdK4rdWSc2iKrt800soOzmZXcZmdDpxST8+Lr5+x9y/Pt/hnDUqzqbV2Zcqtmpo55LU3J2VQR9ozX8ybVyFq6F9rhIhUZ+lwABSBVb1gwsDBFASELTUpI1B0Fb0TEiyUtKSthzouWzMSQQZTVfeUtC0mXZ7nJpBf6TMhOS6LEtMeAxBQxdI/jGc2rLUrKiIZmZbcPXmSH/+5Jk54hDV1DXOwwa8E9Gi00ko1wNvW1iZ6EN0WAqbZxjjXvW2qOrLYFJTRRYsMwg2N3M/96MSoIBIgAglOWusYQtTW8oDQoOSAdJ48zA59Cr2J6vb47mVGUrnlurtWlf/8PUPirlfVSeXd/P+m1P4d/5M7ZavIqqikZGRJwyTYzU6K6gYGTX0Nk6HDhWVVMUKNv9YPBxQ0AdmiCi0peDbTKcGVESFJGFBAVAB0Fa5gk1MRdGoMPjabuLzEbapCNE0bRFciajTryLIgqhxYBleg0QVldTPZzFE3cx3nZyfVGep69qGWcrqQPBiGGCZWcRYau7AKI+IJBTkthQVGIPdLDzyKcks09kBEY+yM78iNcozK29fzet+iv6kb6mIh2fXJKqo+7ncpQjnK7XtVKIXe6MuhaGWg6nT4i3I7EwwgAASpGQn5MYESRJQYATg5clgT4RM96zYBKkTW3aiPV7vz1+ZW0xFJJmA6+oceFe0/FYxLsl/z0eYA2F3ZqIz1xz7kejsYoceRw8aIAwW/BxVDCz1EnOLB7gEyAcHcRFhQ7S//uSZOaAAxlVWskpGv5gKstKJSNvy/E/dUSUq/kfpu1MVQl6RM1FNj2djFfGsiv/jOYnoNVuOUMVR1XhqlR2HgAC2/6g/Y/bPVS/3GYUx7EGu2R3TmS8gHjhqukmNUO5KDGYPc0d5iVI/097L/7uf60RbIjtJM/7KvQhk/Vs/6t/6ilIdeCX+Ff7EF2YkAAhrhNoVLIKEErVGyFaKJbOVW0DyBoiFReugqXHJbteiz4PCO5uU0qvy6Gr1FL6W8+MAye/GW50kVpaahuXpRSXvu+hlOswWMdY4WKRDqQ5EHOhLTCDWXbeU40UQ7GdCiHIV111/lWvH+yh4Ii6mD7xhGL6CTPQVgJxSAVS2BBQ9EtcJkXTXJR/TrJW08lZocy5Ec5Aablu/u9ecUvVuEAqXeNXprTO7iU0OG4ZR1jn+I/Lsz1CGC4YLAIadBk6Tvu/RrsoXsqU5pojAJKUtnJuRg03BjGcNl6feMFh4uDF8m6qpXrgSENfzbkpvkeNtklly6jVrVP71LsLKsnVqOZVny6jyMJopj/SVn1qRlOYzc0zTv/7kmTwDIPwSdQbOSrwTYoq8zFiXk9BT1Rs4KvJRZks5GYNdv85ynIZ6nOOSID0qPU4RBC9GZDMRIpE0iUiU7w3z5wqwW77bngzyw823lrzYTi2/nDUAuJRYW5bUdaUvC8l1/8fj747RveBskjWLp3EcUWLJN6xgo7Z+A6bgTc4ccXc/WSiIABvUVEICqgBXnETVXoIWnNaiOQYIG8hYA0l3BNM8dg7MA+joj+JzlGoxx3PC4X5n8x69tiyXYsvH7l7yTKxUGhMXEGPZFZDqRCDEQyvUTayL9BRlQSF33ZBVTixmORm50+qRBDtr6GfEHiC3X5mwKN/KCCoDICbcu3CJDuaR1CsTJqrrjRboPoB0OL7z93fy7qP62wz37eZWKgYHilY91siyIdTHfxS606VKhSgK75nmGIdkIVn9F+cxCX12kdoazoNOLmpruhWEXlRCjBglFyWyEolgbWv6VXotwiEUjj4a6T7cdHsKxxcRy1i732nLI6qO17NGcvqpiZd6pB57/16z/aZUJIyziv1r4CE+E4emf50bFDD4ir1pv7/+5Jk44wC701YGesq9E2k63ol6EuOXS9UTDyr2WUqbWhllXpeoqFe4RFnqXtWRGcRgAz4qEPqM+EAEAEt36CwANr6Xd3Fa7ZHzeXinQBSmGYbRPvzRY3g8Gq9fBEYl+jvdZt5y7fQfn/NaT+5sz8NEVxSeylsuaeFAIhBDMEIBkTXi0+JHbL6lxs8QP62ohd9zP9BAl39zYH6tPpJ9IM9lAAQQk3MOBoPj0mGGG3YsD6FEqlFNlE2IQ9Vud00A82hjLKaXv/I5n+t/Pysr0MjoUz5e/pDER7tWur0lA3Y/pOeaytVCN9Ld99+iHcgRhQJlNUoQIouXBQSAJSboyMZzVy8nVN4+YGT4HQR70w8HgTDDAJjiMSpo0KLF/K4bddj1tyv/f693RVsg0m+Op6TyPMU1vTVE6ZH+pWI35vu9n1+ZDi0VxKhPYx6ylVgAAACknNhlSKInHBSsLF2totgsIuiOcLIEj2iOeIACjgrOLhK3SoNiy1B6Zj0j+xrQNemhtj/bPZomAK9+/xhtvTXEAFeV4yGvM37O28y///29vO9//uSROaAgyFN2bmLQvZoClrHYYNeCvVDauSkS9lNpmxo9Il7w2/t/cdoQO+5s0alz6Z2/qojP2jLJ2y9AKSUlGmNAQBmEIAIrWCO+9CPSAMCXVJLOMCF+HcI0FDD46ZHenxzWii8/KXlcbxB9U0dlZl/NQ8QZFb/+7/+ezCHeMyN33UY9WfZPdLSQMMJ0QzdyNSbshbr2IzJ+b/3vv3/fPO3/70wggjcYHgICCSdutURvZliic9EAtqJz/JO4U2m6GzD6iJsDLkSBEmhQoHo3Tn/N2f+vUPdXkIQFuHte1ZDYmmRf6Ui9qNWYz58zLmXyFixGQcGSASh09Tdzqpc7Ssefe7f5fCzOA7ASh6lIqgEkgqFUqgBwLVq1bDFfnG/IkPQawAmdIhB+WcvBLJRv95X5uDq0ZLP9yP++xmwLwdt7IEEFRQQ0Wnw1iQzLQDrP/PXMsinmiijX9lKSLCkIkkbLEGREmiw7/n25uNQTMxD5gh+CjMAlNyb2s/ukLon3r0k0TM0xFEg7HfqUcw1apa3WrZdrav//5WddA61DFLd5P/7kkTpgANoW1rRKDN0basq8zEGbsxpZ3DkpG3Zni3t6MMNv0lcGa5SPKZyLRyFufoUjmVHcpHonZ/StnSkulJ3d+iPdfujS01YQUzzijhAAQS5T2FVFiXsqpnsfi1YC9WJxnCFz2YKMJCFZ5EZmENGXJCzt3qsXC+MuR7J5IXPz/WSE4GKRkP2Xc9LQS/8+7U4kP7cs7n41FxK+hCZWIlyDFHhKAG27baEG3CVwujWVoBWiB+6kMPYWGNr9yjnTGfm6ri3ylKiGMYrgMESkVJHqUpUMFCJ8gYQhuDDCJkO+sv+I1oKCQsbBCC0h0IpR/BqjvKOyAo7Ir///+aAkgpElOq4Xoyiz1IwESgZj4LYzVSVplWVTOft7DPAhp13ufTX+0NbJAbzj187zidPrJcXZQyq2TqiPBIzsCwzeIqDNFJnYu2/kJPWChUCW3IqwGROyOBaAGACk5LCJL5QIoU0NRbcfBOD+LnSnZ+SDNyFUGrX/NDUXz110n/6uqOa/2slUEKcztWvwlFDkMrKjm1Oz1CQ7U0ysR8QKWZHIqv5WOT/+5JE1YCCvVzduSgrdFYJW2Y8Y1+LDKluZKCpmV4VbnSxmTdT5Jv8I+8NXNAL92JC5DVdtlclkt3uO8WM5Cbbjoo4YJFZd3KhxB7+eRjtuKdZ1eoQzWT9KnZQ8dzr//y1vVBX0y/rmWoYGIaZUEVionmHJSCcuq2J8avQXoWny4AABUiyxRoQ4cIicqBCyHkT1ai7aIbcBGJRhSljmbgxqdoIff8ubG6L8so09yDnOZboJz3FoO712HMm4SLfcOUS0PegIc8TlTouhgMNUYCJTt6jTnkTjA5Dt4/VzTVJCpzvq1j25xQ85ztkf9p7q86d3pcgfLuypcAABPUlOIOhNiUCsCijqLnchmy62uMBOzxRpxPUyzNbCzOxPn3nkeyHifh5q9/3TK1sTI8fSqAl8oMQ/W7wVeOBQJJ4n7z5/V2g10m3/n//mb/8SRFTqYdBZIwMajGDxM8kTS4wDOoVLlkJ5SoAFlKVJl3cU8Yzs1VYTaGolQrpHRQYci8HuIBA17rlNFZVaWu3ylnqCKigbj/VbUP8mTfwsUpzldDAHmop//uQROWIAtNLWbmLEvROx1xNJQNdjwVNVGxhS8GwGWrNh5lwxN+7eO9TUccqamO77Emt8v/MT/9Wq8vQmvN5Vj+jt9CkeoBKSctM8Wc6juc4+UQsVjQj5MQUW70gRYT/GEgdSxsmMGe5BMpgVVdo9GynKYpVHkc6EMVDlOiqYV7v0d9RFRI+qZN8y2/Mvyi4p5RxI/JF5YqtWksgIFOOXY6VGCY+abkKGDC12xYdyuMmBcfX+MEeRP+/xH7l0IQRR380yQ54fNR4oO+PGYdH4WUe23oH31EwHlyLqLq1DvcnjRhR/sNqO2VX8ayo5x+LG5uzOmjt+cUFcWMAqWJEqbIctrarbtVWMsSjDeqGOpQuItTWzg48qVT5UK2hVkF0paynVljMjurbAmRHUOMnb0d9WAUfRdatVDqfpVxfzAqNsgKu48LFBaVrMQBAAAlzNVRVHgrpHhjyh6cmCMv68KwLPX/iZ5gfJEOeF+Mh4iZJp/JIX8OooT4l75DJJ1PI88vX/wOc//+MSf+Ks3642Ksp7u0xhJiDRgGHY74d+IGt//uSRN0Agvxb2RnpO3RUqFszPQVci+1zcOSgrdFBo21Y9Al2Hl0J6mHof4qZP0P63+1kO9Tt/pLoKtyR4BgAABOEgJpQhoCUROWGBlY4iPUlFlNaZpj/tOSjpaaLPNTOLJ4qDD08R+np5K8jS7/091Y0NTcOETN1DXIo+B1Y1X+IqJL75Hc9fNf9U3WUNNSyghu84oM4XDqWKdXdYUDM85jy5F28aGlGfM4cMCSU5NK9NBcqei0vEn2aykUTfcUEeSTyRvZ63dSWELARfgX9Kn5WxoEg3xf8f2PP3X90pRrDlLO9sylV1HElXXqbqxWBfRyEb3Dsbf60PZDt3v+Yg/esnBvhxbASEUSpY1kFIk50viRkhQj7sFQdViuq0HC4Ogy0LLsUfPQstBCeWT6pUj6i6SyaAJZ3X6pUwskE52/59XEsXry0dK/TcvU7VYqqYnq6CJQYXnQcreDOSQAgAEpur7YnTfoNVY4dTarnM4GvBNUyUnj1kwfCzy4PwTMhOuhlX6iagIj9XRNELGA/8ucgmVh4dJbfmW8hQEfS7oZuY//7kkTqCIN9VtW7DytwbWVag2cLTAt1dWbnoE3RWKXsqPQJeqir+g5kfxphHWbWuTR/o/8TT41RdXroAgWxAgCknKF9xHiZ6iPpYHssq1XeVMUShL6S06IaEr5g5P82XONbRrJiDdVJKczsYBBQlCrQqSCJCBY5e92q413KVQm7qlnQk6TMju/UYvGr6SzaRrlE3iYJzY7x15iBgglJur7xgW9AiVSuyaNptK1fPWpdLkWFJ5BIB2Qrt9QdAelR2qt8n49zvOkwf//ma90pHEyCT/pDnuozGqnZSOQMchvoZm61b8zd7EBmbWj+/f/r8q/Wy/ihIIJT3Bnj0HSSNGmifRzL6pJouARFcASGdMZOFqDY5/U1BwER6bGRVuZn/bvYKkP9/lncWiFcTTRDM7yuIBsIZ61xtMwUZ+6HaRlYpj/ztxNGvKsx/diWG4AxZaoAAAXY+SSEnUhICh5IShVBaLwtS/0MUs69O8Vffk5n87+bnzzJmk//l/8nlUqGDaKT//1rrfvemqXLf246QCw5ZF052XnGDhjfM/ojfLao6sf/+5JE4YBC9V1Yue0rdFwqSyc9pV7LdXNi56xN0Wsma4z0iXgOVeiqdoYap01v9GmUQ8z81W9R0EFBOB6WOsLgVPBrMhJRvnqBY4ImpNIg8tv5oE8kNJ1x94vy/HPe2J/3r6eabN/vbZv53zUeKi02LG3FbdxFoO7YYlNNxHNvfeQDgT1f/18+ZI26r/QdWyQnX/srfyWA5G/8NzsdBBJIUuj9DLYwz5X9Rn5Q9/nfg1PiVShhGlEVh+UmagwKe6Q9kxkEE2MUilddugoMAFEf8m/j2WTROddGarocaVlcr35alOPFwiNb7+qxIVX4u1TOrF1en0Uanb/tPTL+6tO1RZwIBIJTslQh4aBcEJSo7WdNs6LBQVPJ0VsRhbxQKQ5/XSRoyCf0x9knc4qKzzxUDnP/yrsQUyv6nFpprE2q8+rtlDCRoSs/0zqF1Kw1g84JHQm95CThg8d8hFH11QAALAAF9iapGLomSpGbbCzFGWfjclMNhC1jzyI59kSVzpXMT11rVP5KH8oGf//++f87riNkXv76vGg40VctLVY1UQBg//uSROeIgyRcVpnvO3BlqTrTYehezJVzWuw0rcFtnavo9J1yGJ56fMijHO/lLRx4mOiJ1MySUw8QVT9PqzETf/VyDkh5wABhBJKcoxEPoHFsCUkD+vRoYGVSOwhKPIpIcBWvTopKR3r/numb61EXDgsSrtRdZBig5i3+8TagmLj3WlqxZrIIh4SEPxnUpCjT/lNoNMrDEUMLSIvLuXrqLLKACE7fLRGwE6PVscgTraLRI3wKgGgFGKaKhJSBE95Y9xsD4kWVy63U7uwUJhr9fdXY8mk5n60YqYGlOc09N1OZDDRMTOP2Z7+7PNv/4+WoX/3qzo30+93//VyheEAAAZRkrYPMQcfxdydaOiknVTojgFZALkPUmsTnSbCeC25WTWKIZk1omDVnraGQHB9f5ZTiCBiKlz6Kd4wVKPRvduRgkZe9/2c52/+H1Gyt14PB2WepXvUqQACoVFbcIMKIgg8UFwRY2Sy4tmGiOWxYjOa1iZWqKh3/pTERdzpwCw+vnjjn4WqJIGiPdf/XvjSgWXxp2vaTHQN33F9DEQe+lxdcJ//7kkThCIMqXNnJjyt8W0h7GjFlXIudaV7nnO3JXyFrDYaVcP/+55NcPr8dacCO0UXf7fPpMG5SRxAsUAKCCknBoCA2BojMgzB5YkLOGxARoLt8fh7bAs5u9VuRCr+2Zm1LZM3sYW/9yHiIgOx4z4eH4GGuk9TK7kdiMDkMi44hDbopjlRvr1OjVeWOVKAOZPhqdYzwuiCAQnCSkSVEyBDCJlrR7TesViyVeU2+SWsquouH0mAPRmu96KvOz6ZShJNNt/76tm6aNQCFp3MVC1EBQAA6r+inchrTBMesdOKopTHe3mX1fVzdOb3MQfxr6dW99tH9A/iUAgAQC9uDAEQJYo7lOFCEZL0DrcQfg0nJKIVFp5f5SBtHll73DbCj5tf5kj6/72BjNfn9SiabFOcIJ9vo5RMWPdddkskvxFkUqO16WcV9n7L35W7iTkWZ6R8WRQBAEhNuZZGyFAUNmUkifPxrL8CI/BetN99lsT0df22QKx6mvqqzbb99bVHMsoHUvNk1R2GD4oune+omRTNLOl0wgPDgUwkJKUSRGFhphcr/+5JE5QCDHlNbSMtC/FnoyxcxhVyMRWdzpKyt8Wukq2j3lXiDyHRH78SGh0qy3eV+cX02SR+wjIaY1geACACS5tAE8GQ4EuqhoskNSlUQAAMWCQZkGWmrnl8MO6Nv1MuBHpU87a5PY1ktlFd9XtJ3ESiAHGC9Nq6kc0QI81YwziiVFiKgstCIlEcj2EFP8RtRTaZmY3uQxi0Jlpv6ucfltAALAQgbf7MKnhM2lQkAXrUJV4FmzAwLnytih51sMD2fvtcLFWbiKJfZ/3XtVYN3/8zW4EuGf/i4eFRBnSrtZ5BxADFh4FsQzdSCwtHhIIN/1G0HzPGOj8glP/RmXdbyEqIgNZCRKUlFJN6oOrScLYHxykF3aDLVnYX/DIRA4EX8309+g2zQFyr5rd8wxXMUvX09CpQMrcxltMehEkE40Gp5rqOd2j9kJOv36p0J6OnyiFC7j5WZnMUfupIictWqACCUUpbRQgI7IURKJ7gVpiEa0RSy7gol0ESmcOYUk8l33W+mz88pSAx82mawQgJVBif+tYmILXpXQdwc/e9e1yHd//uSROaAAzpJWTnsKvRkSorHPWVeTB0nYUekq8F3Ke2olB1+v1o5TUBu6fwziThgWOr3PgUz6hUEASSVIJEQmDbmREqKGY+NOQLeqIXWVVvKb/1WPHb9nV5+4uXOccGjuJsr9DigHYNWvVC2MGnHjxyISyUagjY7iyzq8kq2M4irovQwiYXKUwoPFmQyGN/olZdnZ9hJMxDggkt20Ybbki1IGlQNcQyHDpIHdjngB61JDQIYqFmRlXd1jqoiMGm3/SghOOf/eikTTD30vvx5RQaa5prIYae6IpzzChlfuhV0EO2b//kG27FhMhG0Mx5///9FBcJA0HGD59g48FBKbBo4WjlX6FjiRMAw7t+6K/y/UtJjxy+ZEMtCKJiwobd27zHEilR6vT7uYBY8QlKkeUznFFPdL/+DAuOlFSR/iAN4V7DpzS+w+gAACAABKdgxiqtsnirXrcmJoO2PIggwoSrPBAxL+Wucj3joc0NLQhz0vi4tp9PA+o+v1oSKhKtV/vCw6c//vKD4TkzjWPozVzGmCo+YdOVE3PSxzX/jxNhJ+P/7kkTgAIK6Stm5ixL0XcprAz1lXsuFA2TkoOuZUZxtZJQVdz4gAZ8/LmIZUfn+UKBEPgBAABV4KopEiOorCiGcFMo0sDQTATyKczwMlte2lzZcHpE+PTqlFXx5/bPvN/uF7PXn+fo/eoqNf2+qkCQfI6qta6OQxCq19GsdiNsV/9UKHnqRj/SIknCJ9f9MVe1OhAAWBJZkvSxCgEsuNCFobQCOx4aK+HBOSBGIESaaASvUACLOu5V/OH+K6mjr/+fuf/+LZMuX/5UqXHzX3dO1lHmIDUsdKmrVR9UUC6EiqPb+Oj0w1v/mlVONOdEfo5hzuYYznt/yo6eNmw4DQKSTlAeCsxUeUBoYDSAFZjwxLG9RYvNAyBYRP/pfC6HPsdyEXf9yZAAgr//0H6kEw4HxF2VvqcbDg4BDpdyU0Kg0gaLGF6tQqVmYzJ385bEQxWHWs31EEG70l/sOr+WlAAWcpJFJ0oYCmS10H47RVTVg191DPPeLavE40DYtDXUd2Ub2dtYcERcTcatFS9CExAhvH8fUDVFhFHj/eWi/iPPCUUH/+5JE7ACDR0HW0w865F9pKtc95V5NXXFnRKTt2YOlbKiUlXu0XBh8w0epQ9IBD77h4UE4lMtbwQXlJtwuqTfB96Qu0EJQFbJaRadLa5lWOH8MhLzhn8TwkLt100pQJ6zLquI7jsQBgciwlvkuNf/7pBzx/H1EKSS/////j3C3dspUsWywWcDMKce9//vI4GR5jwgh3Lh9C2nqdMDggCyEkm5cUg8TI/akYWbNnjnvEjUpLTzz1XUrdu8cUkBMbf97+iCI2JSnl+XwqQSEhOjeLsAK4UUeV/MrUTivkUcA0++wSAkORPyc86ZyIj3ftw4L3fLjHB4AADASWlv050eYHDBUsoS2erjZb03sG4iTztQkCt+iczHHEFM1f2zu892bn0VHMp0r/bPqf/fn0J3OcGjUICUwk6tU9GcY8aIDooGepzyBIJHUv/J1AAGkAEABQqAxiUh+T5+R8MCSqgQkGYqPnVqRhEfu65vrqKTHTeOVBhBu0PvsiHIl2uprHJnc5GKZyssNc1buc+pXF6XQjFWqXYiI+edTJznc7vKfKpEF//uSZOEAAyY53NDJQuxXqCuqGWhdizVFc0Mga9FRqG0olAl4kOdhitbHuKmEUCBYKtl/x4AIJBd+Vaczi8dLDYVnS0zQOQBSrVhw3DkdPElYHAhGVdNLNFX5Q6/7d6rax8XjvoL/LLSKb+vF3d2SZlef/XPyLl0J6duSuDVdF0RV/dSY3d1M2jIIqoYMPh/LqEAZT4nECCC6iIC9hAN0hYRK7S58SwPwKiQxoKp37bpN4esLrCBz5x0MSXfAGcszAhcHrWj1VZUEsgcNnVSoaMxKuKpMMxEZoGY813OURUIxTIqvLLo4MGmLIS7Z9jVnwL1vqdZlg7AIgFRBoSjAezgfoUSFzwu/Uu7vO7+2k03ZtedNpt60Ni/yZizOPDhHRmSpSMT2ZRSyN1Y2uVOOpqRLCPYqGHHl7Qo3u20KAAIYAAFTa4hhYG5wV6MSbqYrKnFtPwKd9mYsie5CQ4pOJECOG+Lfnfiijo4tZPprFsdyE818gBTZ01ZyzVFH0Bk5mxttd0aZHW1LYXDqVFWHpYUOTUnza6F4ZBHkqHUCgyIWBv/7kmTqgIM/WNzQyCt+YYpbIz0DXgwhF3cjGGuxGB1tZGMNcBo85/9KfgAAQ4ABKmtEWtXutTwSmkzdRpxMDlsptxj2nEmWewSF9k9cX+6e113ccyvdvLfOUE8T8ipFZoRQi2nJLMmXY95Uq1HOLGuNSaRN8yupZqgfycKdCpEgcSFdVDGeeIN7KinAJLd/SgkDAjlA4U6NkIQ5M8ooKxRYplkVc3eA7sG7L1PQ09ZmHgQRHMlXpXtrZ4hVPHClcl2dFYUi5SkOZ2OpWYTYYOZikdUMQSPeqGczmMVVKyPcpWpVrtcrBnMZ7WYq625n9Rx/rAABLgSCCftCOjeZChlXIEYJFAExkbReK3GsSeAORoZXV8XaK4WDtOdjoYzmOtZLFb0H7KUruRlaxzCLMerMRBrMzMjqh8sMJi4OG5c46XTzv59/3/IAABO0qQE0DwN8nJwJY9ARB3gxshwYICoQlketr8umrToI3X0x+sj2k5RGt+dSBQFQf4/qYe2VLlUVX1pr32kZB1ulXPMcx81AlHbmaa1DwI9ZN4cP1hhwdBL/+5Jk8QiDU07Z0ewa8l+qezo9Y14NGWFpRiCtwVQaLEzEFXFx/KBcOy1PScupAEIAApJBbuzUcyObFfYx1MNWCycmOMoUvRaBRxoWyg+OCOtV3m8xiAYHvd/1moQ0zHaZiLEUUcz2R6OymECO5zJ/WutERjDnC5oyC2IDZAc1osxX6YLT2XDm7ZS7MGJfxJkjV1tMLbKVokgmJ+GW4nfNEjPHmIUav3nzMr8x/K6p6SO6b381nlxn+K7XH7NaQZ8ae6//91nKxHP/jb/3ZTqSPqKfpu1fd17mWqSnyndLNmXeb9VMf9nZJ3NVBQYWU4ymgP5kFa6AgU4KKdv688lkjJTsI/8tEpOUcmXxScIbgiMeS0LTZBrb9fFfX08EzNOp9/4YcU/ee/lkjBOw3pqTMuiviDR2iVo9Mjd3RBBB+TMPW1ShbOuMRZQ5phQ0DV0NMAuONppJ32quJyKkQufqfP1IXMLvCYdHVVRLFFg6ACHVKo6HJCfcqJq/8b8Vk1SFnqrJdjiAkGJbdar2aJXZTq5iVSytYrz5zK7IrixlVToR//uSZOwOAyAzV5nsQuBYh7s9POVcDfUrXGw8y8lmHmzo9I1w7ZiMvnJsKmM1nKHjylKZ+/cguH3AxKAzhFBFOsUYno2CwpknZnYUqxiJCbM4sQ6CvnPOLkV21ERS1cbsIuNKhOun0EhIOAxnkNIIqkTMLjVuhUMhpFciGmO7kxRUcyNIpamRt/zGRPv9ZKdMUXgciQQkgpO1gEhNtnUx5bPU0ph/SkKGYjsYLK/Kj1u2fXRlaNu8td8jwUoJpobW9S8ruZVsbs7AMHSM4dMQ6XmPGWRfdHo/cppUEmd6qKjXNvSRCEQwSEzjjqWpDGUrIPUeZakfCByP/tcNBqiiQSXNUdYKI8mObCgqhzF4yxqxIOj4Z4iT0vcdMzMU/WKkGrKTy/MXYaUsm/z2SjqMdQuOt7Nc7P8qXC/Nl86fctGlzy+79wiCyB0YJhs8zUpHX1wABFwiknJmGTe1TbuDGSKwNS1BZ6k2kkWKjR4zLA+XVDVHy/LMVMQ998g/uSUUAXNSOmTIkjwO5oZmTJrUJqmhk/D7K7Ln4pkdopVhqJS+yP/7kmToAAM7XF9pKCt+WksLqhilb4ztSWTnmKvZXCSuaJQNfwDY3QXW+oZ/JFwAgAABULwJAi2myP7cfNbKuHxAoPAViSfpuJSuK+aU71ifU9vBSkfb+TLQl+HQIIVh37+UwTixmKka67oDI6KOvsnG8NCLEZbXScTOK3HA+z90zfeHBxa/25LQAfjAVgFNSbQVQWjXNabwX+6bKjdlpMP8H80UVzbByhd81X/8bT98+QpWJPcOoIBx5XR1dzlIPBSGZDnezVqc6hwQMLXI4mVnec4qQz0rQzIXO2pHSqLO7f4iILnHoBfKAPlXBoFiikksEk9GsmFlUtK8KFTIvAf3MHhP1/rBV6iq2ogCOPzIeb0x8IN7vZZ5rd+lELnNwYZNWc1KRHQyGDGi1nFTXYGznc8/NZJFdGY9dqXsc8sqTkh/u8IvjEBE3Aosi0AqAAAsJJJy8vUGSZALPoQ/6QKlptQuT75rVHRQPCUhE4seojCP8O/YrwuU8kCwrMZcKvbvx18lzCo6jUb1iziWqyKbyMKiZTzvGzVooheev12UToj/+5JE5wiCzkHa0Yga5F3lWtdh40xMNUVrRiyr0YSobKj1jXukSqehnb+7/VypNU4uAKj0UiCZKE0k5dEotMYBnarmbfBP4TiBaP5lcgV0/0Yt//9++5ThMFA2gh6l3epZWFBGiUY6SaCY9mKlEfao0omHwZhhjOcSajuHDC5x6n+sxDhMXQikM5U7IOd/7v9B49ItGnS7EOECk5AHhwnmcOkps0yFcGBwtgbs4xjKgRommd506zfOugxGPnA0n9SxrGqiDIjXfc8qCgoIYt7a5yKzOGEiEeJNWzCFNOXWDKwJROKDf/+T6GX///9gABOCAASJyM9C2GqCLQrWPhlDrOgQuY6Ri3HOCgEO2mMkyo+YYUC/+ZnxtS5SOn7QtDBIZH23PzwgIACBS0YXmRKzI7GXHSVOo1C0///+WBoAAFgACE3TYEWXTQbZY1SUQ9a+PU0ljXmiYL2WLGhxcSnWsNPaF9fekmPr9oxnV4eNbzulyxI3X//3TPxaurXZGvRFZZhUUuhu1PMzSBpIONNVWY+x1znMZujzHqWLER6u2fzj//uSZOiAAxRX2lGJK3RjirvNGSVfyszLaOSsa5lCoS1olA12GQw37J/NdE/55QiDOkAAAgAAF2hbArBbDpuWt9KF06C6+dOCrePHRwzv5Hr94/kZca8Gj403j6R5u8Sv3fPvqVLXvTOzKIV0rBxq/CnDLqEFCSNjEZZzIUHUiBxDFOiqbP6jOtOlk6vhw6IQmJ5PC4EEBIaaf6REBhqZnkRzc3UpNuhLWDRpHgO7gbESBr/K05oXKzYHxKTF6oWHUV90cqVaUSO7s7dVaoiNGx//z0FynoifqyOS/09oMdFSpNcw0OCJBEM7cjHosKi0JDTEZyFoN7iYTFbCBTpt5FUmqUNRurlHlIQ1OtCWQ/f5qRRGZ9f9TNglZ/7llfM7c1qRmpOnGeG1ntbWJSV4MmmLdxkeSfjf/5TVACAACpMo0W+cmDnLchbsBqqQEELgJVe5eNBEprDlS80jItzf+VFBrjP8s99Z3XXt5J3qIfz///2+vvVtK8Qnf+k0RiJF1POONW9T1IEHPPm8ytiuTdH0Lv0OUiYczSrUNTnx8t+v7P/7kkTxDIOMWldR7zt2aUk6ymHjXgo1LWpHoKvxNyHt5JQNd5/3/8eYAQAABnBIAwoKwRV50wEgZOTivK/iINEoFWGAUZ4ySL3ewUPcfP+8fqR7P3+t7f/V8fyTyvf5JLwV5iwQkjmQqqp8jI6qbBq/4eZ3OkTyf6WyHL0BochkNOSUxINByAbvAuoSLCUIgpy1IDQIYyDDlAREIibLnPeQ8qKmyjHikxb/UHxa9fW1R+OMr2opm0dymv8kKHMMdKzXVTmEBYnqv9VHhog1elGdKOjFBshZ9K+7KarItqovMPGq/mmN1JnouaTqk4YMACSnKdxcheMUhOHqLJsjUxOSQ/CCEGGar2Gxa4+BU99uVs8uvoS2XbP56SPVXLIgnlRyOKEurbUsNWGiArq6bcijWOzo/kkV3V2RtETzEHspWWsyl3MgfCD7WLfjATTceJ1qSMBikrkjcl8cTEJgMfE0rMD/y2ZZoxeQchWr10RXwKht+Wvu2c3ovakawNR12+RxN/LSLuF6eHT5V5ebD5n9U/muWUXqAec72rG3T2rml1//+5JE8oiDXl3WOw87cGQJOrdh4l4MMUtlRKzr0Yyo69z1lXr8f9yOHcPVx/H8YwZTXlm5Yo+0qfLgCIAJSkSQk4eTOSCQRx7kOiBkwQEh6DoiCmQx+eLwoXf3CZGHwfyO0/L6WXmpp7crZ/EplfZxpyijor0IdllUpAIA2qF2aQpLlH5crLZ2RGeb/sxj0ldX04yLhy/wnU46GamAAlJObcVigocPmxsKSDdgChoM53GWgGYteAJPxhaLXCAjlyoo+iOEyKHXse9timGAKHhbt62pEhSo5FfW9buVu7/i4uKvLo2c+giKGFODsnbpEnyvy/78lBoWVs4jFkXHhdNzxPxjLFSJzTM7AVLeqbmli0hrZfNqEI10bbbCcOh1ZvzhBybPv+XUZQinSJAsmbfu7GU2pgi4R3pkPtk/ynhhkB04fPn+LBinhmmPEADUagAACBKScl536lfHmquM2c+ObKLLilwyFYgfV2atIuSHFaz75j15u1FiHfv4Q5+KUw4ZfMNfCJVkkCI7LVNr1Gj1IXLrVZRHLnuoJ1m5f//zSDR+//uSROcAgytLYGhsQvxiaVrXPWVeiyExbOSUq9loJe0klY1+iMC4XC4fLuXW4875IEAgCAAABClSSJSksF2J6bPps6Wod6aa9UlTmwaicIh6D0HgPZEVAibULcvhWab8qtSv5t+ViChb9/ShnQUKJMZ1oeR5QIGMEQSogiqh1VwECOLOHemW/W/O29qjHEgmm6HcgznFoX9lUIElFOXl7NzNwGpngR5pKmBEje9DcSo/NlpkOfsdFPbS7mQPRo2mV3v4m+mHEnK9Y5p7gh4y//5wtFYcZwWeQtypocQ7N0dKZlWwiPDSxTTzIGzM3J0yn/bmf//7KHnzSgBAAE0AFKXjRRwVeyqdTP1YyGTAAEHw0ZLHk888iVijRIhOgsH4/p74drK/0gZl/oV/tTECj4fp+gNg4IYRPT5ZLOECeI7E7pmTMRkaUML1M5/RSPoRhkG28tqqAAEIEFJyeSu3HqAgQBm6LtZ/TQT1G93If/1V1MWDS3p7eGw091qrV/bb4r6qELV/3IqIpQTimOZXMVys7GBimpW6ynKqIVrO36KDYf/7kkToiAMZQ1nR60LkZOpbfSViX8wdaWtErG3ZbaGsdPSNcGM7yfykM6//LqjzcEDBBTK1QwUIKTSCADcSkSkdRc2jZMjikYi+kPjJLl0cKpAMLP+5PEIacMjmTt/cPSZXfd7om+alU6GetLSFMSoIZUcik3bYgGBjCjuBhzlFmhymdoWzp9FCmKq/5ZZjf/1cz9khxAoBDKiQS5bROj2AMnhGKtAmSTDAdw9n6mFYkExfYryZA8DljBc7/f23skEM2oU3sXpmFG/r6h8VN1a3vgQcdSJRWEE+d9tTyylKpUx8ah6DnQOGCByhmo8/Vmj6Y1Wrfg7pKAIKUBSJKdSRm+KAweo3aDlPKQ7q3S32TsvRppAe4jM56h6x8t/DCDDK0LKBVuCKDCvkY4bn0PEZIamhL08+oQ63MySfdWEp9frv5YZXlUw+1OPa/+/EDofMqoMINXoAYAAXR4f0LA+jhGFikkVsCLUv2K63jyCmOFfXGYtWSDfG/quPWfFMQo9K/Fvzm+ZxhLzKtjJiH/JDAjTerRLvccsIBRT2s1TcItv/+5JE5QgDE1xaUYsTdl8LG2olYm+LyStmZKyr2Xug7jSUjXfELHMxK//P1d/P/5Bh4tegcEgaIhWvgm//1j+wBQAAKCW05vePqL22BEK2qmqkyYOalanAZGUJ93JBG1cLxfe+4junPqMpmMY06jRYCiuVBwxU9QiwfvORVnrUxDndinchKnIz1OmtFsnoy1lotLMrMoxTC86SeypugrSDQCVsLA+NFwDB0PBniPkfCV9U7pzve+oIc41IV3bdiK1pqbxHn3Dr7/+/Zne//+myixS9b1edwgaDLS9vVBUx3UhKoxrI8WS7/VVYtDGOYQRxyiaKEnFgVhu8O2JArrV//5hh3zAAAUQE1Nhrbpy6oKBSA/JfyZ5dva9y0o/23hJ0DW+7ZisD3NM0/tj134DI3zmXXEFMfp1a7BwRDXXt/QVayHPRHIlWYXa/4kZo1OGCxioAIJJTl3tdw0fV8DWdGQ1qDLuQw+UC3kBW2Rn2om4714gmw+Yc9euil5Zx1xzF3MuMCYTqyu17oBwILk6H1rUTDCC6sXOz0ZTnIQrsv9Ti//uSZOSKAzRJWjGPQv5fqYtNPWVfDLEnaUS8q/k2nSxox5Vwxx5h4mxnz0E3RA8RG3KZfVii5qs52/OxBRgAAAAgACXeIZhJ9IMZNBExIl22thGQBgtIxBVUjo4/W4LqHJvalE4Qz9q5ensUzrZ6p78mfPuR8UYvLLiF5BBYlafKaRYqqZmGKfv9ylotUIv//xdY4elKH+zXJRM9ir+bSaGrCTak2toPi0l0SdWJ+PquqbrO3pVYKHq440WfA/tpFavcyEyo41jPmr50GDAmCcXRZ77TiKskZE3xx//qwvY/9rq3i+LZEZYf//VMbO/N8zK3EJAuExKENQhyAH8RPGjQghFOUSvkyyTq1NzjPZYbCD4SJ8li7Xo3Ma6KkmOmNRxNkGNDzedW/nd56ECd3///8mGDDAhBFCO5dIkhnfidfVgZcPun/X1SwQqmX/eLRTAFZMoVtqoAEAFOBpty7Jolg42beMi+sfMt4EuIHjMcsUV5x8ikk/bqa+M4jsjE4ev+aL31v/S4T+NssvX3/vGx2ZVlCo3Wttr//9mVMV8xnv/7kkTmiINOXFm56yt2YqmK2j2DXkwFLWrkrQvRVyXsnPaNe/Zxu1H3fjf/3va95TRkPfato+6ORe58Xn/aNZC4pCPAABkBpp2i5qHprOUEumOTu0k5Odlc0AsZep+UHK/+P/e1wGlmvUjbNzURxC/UxyVEc88oTHj+hzelRI6/7TnXY5+zueehxYkYOFpx3r0HGqT5kAAAgASEpHja9PiyV1upFJxJKFMDthvFGjoRzQoeZrQnpVqxOtbI7XpDjeV3l1Hbc51D3/PDL/ild+4g6lr1skQBP/Y9/cXmWB6mr/+efmxEZkMLXu1naavemumn+fa2nlpj75GarnxcjUhurpVGgYFwAT8q3Qq5WFlyESodcArJmZ4fkOFmVORnEzVRvELWJV0a9d5mzbGNb0lxcJn/ojKixYOhJ+0qyVIUYPGtT1rZWHxglFiirih7kapEvo6KAgr8pspJ21ijPMaMMdT2gxn6XyxOnBXZuRtV/yywLnbuJStd0vfFNMXACNhOje3AbquLGyHwkqf//+hKIwmMpJ3q+Xd80ooqAQw4uH3/+5Jk5ACDSlLb6S8y9lJJa1olZ16OKTdbTD0L2TcZq0j3lXAgEuD5/Lg/BJcQbhAGOcfxgy+JwIAyAY1BVoVVbSNMvVcDIYUwfyYUnXDQgGv8QtFhwiWK06i8vTNBIadG//rMAxSttQ06lEx44Rc6XI9TlPYUGnJIR2ae07mV4mHzv5zn0MyaE8hEDggOk88x9rewAB4AAEAglSbqU+xzG4ThePsew8ZCznI2IyaEMZvNvmIxF2NT2SJBLlc8rpKxhdP/T3TFdeuY7sn/9nlYBs6/sXF5q21KDvrxTtc/csFahbbcMZd1pyNVnht+x3/1mz33f6/f9slC0I9eZmdv75Xxi1qL1tsgc5tC7JPRM7PkMFrhQVkA2WAwRH0rjmYSHHr0/uBQFfUPP+vTtusPJtdTLWvinUx7dYrRq+kLhMieViZlLpw8gx/fECHH6m/aWrKf9cv+723VxERQEpty4EwRWE6B+h5HxWMCAwMWgGB4AmEZDQIlDU8/c8k8uk/5+VW0sip/Stsk6aBhZqI+9ARQA+aCiuTrmAjfv7rwvYc7//uQZOWAAyQy3VEvQuxaaXt5GQVfzlEtY0ewy8lDESuE9i0p/yxNt/ynfQ7/rSu67eGYIJRe05ISXCFsjUlioMR4EpSLGjZNbaOTDGEV+fgoyWyf1EnZkTsVv0KrVQ2qHtWb5UEO46TBValGPW4X3BItUEVDzwhbKlXNWeIhIqAlLQWU/ZAoBSJTliLonC9UL667OsNFDoCX74pq4sWAXHrXteq1c+oQzO298T+/Ld7XlPtUmv4zrAop/G99zbjGyqfPb3s/1vf3O5MfM7ZLq3PhxzTooSviCNXPDCpE/1nf/+T6ClBSSc24FZDCfPHzSbEOqokQMWAoMHIRaLwaLDhwwWOqa9WupWb4xg+v0zzvr5ie/+Z/x6EJ1j9LZ6RHuZkdplGnlqWbk7GcWGTXhZOzxCjELIKIjxAE3pKkjkf7ACEyqgAAXJJABVlQ9YQaRR0GQpGaD0JHYJoYjFafs7jfL4YIB7RAZPuo9sG1+00Wqbkowi+tI5faK6ksHQ6273uPuGkOGor+4mL+bk8lXqOlputlzLmn+7tGi7MERpam//uSROKAgrUq3NEjGmZUBVsjPSJMC8kHcmSgy7l+JW0c9A16v6/3GjTn3Py5ukJHfBpYAAV1TLlQPlgl1VvlY2s3ZmEYPnkeU+QwTqfJ2fIbNmGuJhoKhaygmu7Vrsr7S8eYcR/xUT99WEjnWlHzOq4yqIUtIi3pahkt3Z0a/mf/6S03riK3WhhJhoKzpV3QVAIAAtXj0j0jy5SR7OPTaLkvmLO/n2Tsn5YOhy90O/U+WnzSPbkCg/1jfyZ3rdrZ6JgYzitEQrXOwMU1Za7zKUBih4OnONRTpbUPCTnZN1ZXa6mKah50YujqdRUiWZUz2GrMbqz/ScWoEYiAAlMH8HYx0MwwmVwM1eSyeTobP+C1F4SIIfnC7PxNS+6d1F4jHj8utZRZaiOgSHVUaqIYjK8aJWZvRL1KERVBRTKLIi+d0HzSbsCOYc0thXX3IJYfNV6cPJ/99SdWSKBSdzkkjl6AC0xlcfG2W5ifTolsNPaw/Zs8Xn/Ycjt77vrcIxeO0p4ZOLbZnSnRWZ7vdEEVlWbqk0jq0qWuUm4e4nlLWOq5n//7kkTtCINVStrR7EL8XilLaTEIX40tS11MPKvBe5krXZaVcf+SArlMO2PpSQAyIzPkObv7kAABABdSbSTcKBKIp5js6ur5Bf/7dhFKUSUvSRjeoZ9vb5PiRakZJESk8Lc1cqdVu2HUIFC+IvKv7ChgsCaVnDgTh4eH0AsbAAiJiMYLFTpUZ/9AAAC27/IYSd/mTP6yYsDEImTMnfy5A18cmoNL6g4fiy/1lTYGTRf3zTa93ewAUu/+IquLmcya/yyToA6C1mn/3Bh4upEnQ30c/OLJ9lYxA4Pu6KRkVmZjCSM2Ut9UysWVldSt6lExcAgBTXyxcomDol3+owokgS+Am7A9hcLg8F1ljVfxdK6yi5oZNG1j2Vw0bGQ0djh4Cwz/SoutRiqSlT79tt0Sg8QKOmLVJ1+Js17ire6dl5sYQ/wU13/8qMHmKR73czGfYovt/p1SrVPVAAAcEFKSDJC06cLc4VqRDtv251SBR3yw5R86bmipuH1w7ghXxHvax/cRH+z5LOhRhTHv36MCAALig8xVrZacwRBmDqmOwsctyoL/+5JE44AC2UHhaGtC7lKGO70Yw12M3W9abCytwZ6hqs2VoXFuLloX+kTKOFL87Jz9GpgCAUU4m2kpBwuyZ6mSb0n6eTJBit+J1Yzucv6Bhd41c9j5Zm/wSX/86FauAym81fkMAAWV3qsin6qcGKNd2uzMsQZKFUz/O5DOzluc5CrklDoKLUhXc40AAA3eO83QlTWOxWn2bwSg+glDs4XauPke7p3zfPmSVfl/714hpYANGfy7t961j4z20/nn/3lY05YqHh5n1Z6OcYLyI1MTqqp2MNQqak1SL6ow+a5hv/opI4w1j3+ZaUSTBAAO6bPyjgwwgU7wUYFUD2E0YhwC/JmIU5AQfM1ofHJsohpHBnK1P/OoY+gqPS6xtwlM3PHJUO+L5r4j/1U3H6E4ircaefOJY85EBwHCYARYJjyfKpA186omGxfQ7ZYVAAAIEAmX+OmADvpIwANHkcTe6Qr30Hw+iB8/w5FSXGkLKK5omKjx+3zNVycv+SFdX2VirKZSuowPt7fOUATQ7RaU6zCIfIaiKxyuQ5VsYtU/qzIcqHZf//uSROQIAsZD2dHrKuZXaUu9JMVfjSEtWGe868FfkWuM9i0ou2jh8hB4QffFB8M+sSw4AAAQAALuFUxrGhE1K7FTiQzdxJis7dUcjYvqMjazXw5fpfz5JX82UWyapfPh5eag+dUIH/P2p9UqAoXnyCX8qQIZxBe97ul6JmDQzxB3M1cfWObz/O6y0QCwDqQZNm88lIDAkpSXpAWIJkINaQg1yToe4RGdB5SBIpJVFoCDOeiO5E0KEgxt9Td8gqJyddUX1KCWXKf/zAkHhrQqPOVJKyHMoyhr/9Jl3jF+isah7Do85xL/6OZY+PnfpKEzIoEAQWk5Ek21IIOgui5KMhBlI7Y5K5MFT1q7u1hUq9Ee4jTzb/5WvsWgkOZGyKzTdmExH6zIya9e2GXKWpn7TUkhhFtlPIHLKL/RFBQ8Cm7Nf//6ySoAABgACS46gPsyxSBMQXiaXRkNBsyFyypyMQd08CV/VD0p2hfXvkYR6NHhY+bU+/rOIRYYk3/+b//OlA331G9zzTBoQ0iI41i60xIS7/9XFcd1CVEV/yiIwyZiX//7kkTqiAMvTNdTCyrwYUhqymXjXAvBcWlElO3ZTB6vNDQNd3j//mXdFEgnTqYDJwHCYBwSGlKMBGWOp0cdWHJpj0gzzC1CsgINIrYPzpY1H7TdKC3/3Z1Dz8b6iDL/z//rmzh4wcPGYt4waLjRRAcD+JmaXeq2hhiz3/L3Ffyy/VLXHMPKGG0hMv5A1dzTJGufKvf42TUPQIYJKUSbSUd7CjbAcGZTxKlsrm3/vkEE1S/mWyPAQGKBi3fzdnr7UQqHxE7siYQnhrnZ2REX/rd7Y3PD1VPiuvuJjeefanzb7ZFTHNaR02Nf/9dY3HwfFjVc0+ScJQp4gOIEYPBvSA6IJKls4tJOhvyHiqHs0q1o0CAR/x6VzipJJJNz6ESCE1dJ7bXJ9pH9iTNtL7MiFDbIP9bi4m3x6TGVdRWB/9ujAM1/x/QQBAQ4WblU//yKImuVACAACpIkhMDuFcGgS1VEZVTQZK5Gs/W0NEwpXN5fdIWm1ey4oRoucXOKX1qNrGfvV41P/5aG+eoEQgqOv+Ii6qhUNUz///GrCyMndzTvxO3/+5JE7QCDU01W0e9C9GYJawdhKF7MyRNzpLFrsUsVLGj0iTNuNoLb//6F0LFxXF91aNRcBU63rLFRd5fqIANAQJ5IFjXE5I9Vvzr82odqiMUE4QMhDWVwJETLp2Jmp+Kk9Zr5kk//hxn/fA0HBlL38RxaWYEoeCEnXNvfxEOWbWz2ztastLEloIKM3/FQLs4iBAHAYBkKLCwNf8gkXEoBYCSkKDSck0TubRB1467X8ERq54CeXQi164gzVdVTNGksh6p7/m+/lTyfrKO6KqBQfHyrfTqkmQGxeq6/3HR1zXIPdp2EA8w4c7o/55xw+hc2u64uoNzgKf//rPuOxIBRKcoaxLl4HO3IOy4abtPDSCpc25tGdcd5G+tjYNfv2Kv74nKyGu2XWjdqSjVb/ZGBhIUDtSxhVfohhVT2vTV0SiEOjfzochXkRNbsysQcGFoyd8gFFQAASSqsq2KoZHDYdkUOzRJAjlsAQ/b7UJDPD4Ih7ghoMBqEYwu73N9I4cgWLtzfxdTNUUyFx36xo0TDh/xU1H9R84cHmx83M8J002Wf//uSROcAg09KVznvQvRhCGsGYQhdi80NdaSs67lcJWyo9ZV6drcKDxQekvkAsdLfrMAACu1A2JkaMpdn7TPRm+5C9HkBJBpeWfq5DUtrTpI1c8ymSKm7qsIQUNevRVELuu4fHq/6rQqNHv//DoDik6o1yuyNOeImcv1Ujq90IedRO3KrGY135S0MKPFkgAAuACACpy0a12aaO07LVoLThtdgTPnVWMIpFODbCUNDUn2l7LqgbNzz0DbcKV2euqucpCoKDA2RmrRauooJOomQ3szSiY4wsKOqE+jqUTOdz7I6Z6B9/GObK//GsvgZtERzXBgkgm8eEqKxhQ1hcSonxjTqqweVtg+DaBOOjnt51s9U/Nd/VDnDcZ7h3DK1QW+fhjvlA+uGePf0/Qw8cf+ddoqBwTV0rS9Tphh7Mipqd2VDn0T/2Pc5mmnXRCZ8fSMiaDG/ICZfhARQrJBJKcKCjGByHAwIgTdb7Jm2UobDi1dU0XUfIxeczRnu7j+E4v/4uPfsrjrmoTiOtyBjJU111zUDAqRLwm8GDB06LMfR5w5d0v/7kkTlgILVOtvhKULsW4pbST0lX4x9K2dHqKv5l6Vq3ZwdeSn6FR6QZn6U9wMUQcQEeK6MflRGZw0DQIgVQ0AhoFKEsklOQBMsEpmK7N2EApkioVHzqXTejrrmpsPMhi9lNuq17dy154Uluu/h/n8MJ/8PLUtwJUbpQtZaaWELREroalkWbcRzTQz94mYIXCP+tkMBmwi9FTBQxrEYByCm5LmUGqWqLXRb7WVzixNjDjmVj2slGMDqMRvbnLjZGsX+yKyzFEaVKVnvYRAw4pTkp0K7XMRSsYrSsYqIHBawu5fqkjIpEa7UfKlWR6LpT+1v8SsIokWAKaacujbicukeRI9SfnSZQ+7VjfuLZUFhcuqaGxuaCmP3rVzbeu6okF887f//xyG1i69Va3SnLqf67+frtbxqlVNLpH/U58DuuZhZlYG0Uz/9JQlHEoDlZTbR6U/j6gAAGCJSctqEBxShrGUktnadTLEVZ3VJVWqGabfZBcffLaRDKC6n6vmk/T7U6y7r1YpAixzPrZC+ViqW6fcyiT7lmM56WOhjXa5q7sr/+5JE5IADMk7c0MtC/F5pS20xY1+LQWtw5hyt2XaiL3RloXdzqc+rGMuVjI//VkdoiksAgEw8LRkpaNW5WaWBaBACQIBliFn4IjZ5KgjndDQ/cSlTQBg2Y/P//x+qepv//8sgkmrm8zU8nqvq3JLMe8+oyOmQecy76pqLapkdJth6UOpdsqVAAJLvTeIoJJEAU2k21+M6I7M4QTvmLTdKiHqAHeXjhfPSkNBlOZfHsVhLFcqCXLSyVcrysSksyrzxzL+XDi5t2RZWKAYQBgrav+RpdefliRn3/KZFOMIRGXWi0d1Ujp5Eb58lbK0z+QTOMAOCgQlI1QOIydM2TsnTMkqiD+NV8Bvx0D+fL5fOl01TGXJ05z6RbGypNy/OFw8f6lFQpEq6qHbvhJC6LP2LioCAqt8v6gwoyI46YoiilVHKjS6aXVUodOrNnRiOKHM/uU1sL7mZYG0ABHggSSnIw69TwltxXaeqvSgKI5AaslVcVoBYc7EMqhKAQxBoHVo50ddjReEho5vMrPIPbMOu57QlG6EF//IEaJdE/kSiLZUz//uSROUIAtlbWtGIK3RUKKtZPGtdjVFxVGw0rcmbpesdiBV7z23NkyfdzWf53o5jTW3OVSDI/EQAALoCjj4JXCfsc6NeQ4K6byQmdJhhshV1UQPmuuasAVI8UjT5h0x37yFdd/81/+xof8UjEOs70hTARVLSP5m+axyXXaInXMw1213D8v8Iqq0NO0rt9SsrWnNrD2jwsscyEBBaAUmpfjpYTJ9E5UW4f5phMQCUxYoPC80qbp2IWxN7d2lQFRLbbk7vYIBs+Uy3UihQxEKnr/UcxFkKu5n7M3qVnZHccKhm5znf7DiBZDa2wQOIcHFc7/+A0ZAEAEQAgpwVZfgyi8K0bjK1CJwD9VokCoJBoMxb29hpI8UbD7QPIsxnI1Rnz+qhAEe7apRdXBna2lNnqHXI31/EGuEAl4VWA365ZhhAZFkFcQhwA5AwAABIkggFzg0S7J4o8md2FaoM22C6fnfuPPJimoWn1m5w08Iwo1q06j1qkGBbPt2trgfNptv6lwkMPRXHVH0U9jyQXOIXto/xuSYrHN/zFPRGX+jkzmUbuv/7kkTjgILnU9pR6Dr8Yap7KT1oX8uVTWtEqEvZTxjraPSVcLlCHxScjUPIEzleXILk4UNxN/+FWjhoAgACVLW49T5UTCU6pTAub83HoWcNCUASYeXKUYSSdJBoTgHi5I/1X5WE3/x/+PFwk/+J+fuRDFSv/363+XW/9f/m9+LXi4HjqGHDWFShKHKnjhS3qmoXFL4cw9pvHoaLs8UN3//wq0cNBJKJlaJaSczWI0hulod5ZpUUsRRL4sH4Dw9/V6YFx9Qd6zP/wZf/s7+78sOWhPvJ+Nm+3PPPbIzHvxj7d7pmaz7t5Ed70re/8ISv3hnHhdiCTN8z+KIK3v8Pib0grwhve7dodR+sIB2igN1NdGrJ1D3TyvpCkUWU6Uoqb5bAbXWv/1O7e4aHVMzoj+idCxynmedP/tv+ae5wvyhlYhEd4hE/zd4miuLQIDdysyP3V3NEosgwRfMdwAjlmgQVvJJBJU4ujhgS06q5BcUsYWitcUOEqyonNEkhkHnYhH0VjU3YwIzd4Iimd4W7iqWj2Dx7Sv7cFBj0yXuQoeONZ1T/+5Jk6wADdVBZUw86/mlqKtc86F7MrV15oyDN8VambeSVjX8VKFx3PaHLxZxtGXq6qPNfmaSNlqFeY0d0uoicQqS5HvClmLaT1eZ2o81pc25QgAmADLckgYmWCpBMoCGpMPLzAtq5r3lu1TUsBpRO7/+9a/do/bplrIkCBZylMfpbIYF57//2AuabLju8DwkBQMDYZyVoLJiAsDwQUHxjR4o5aHwGDcm04R/mQACU9msLgzDIX09HI23q9J7PNGVCXI1epPSzOKdk4wPO6ksclOv/2uRsuxsdm2Y2s9xddJf9q75jXkrxzf/PdD8lmW8ZPfr58b9suYv/81pcOIcd8LMECtxTvcNXf9CAIMAgpSW3pedjtDAcSdo9rZnbuVFlgRv1/IQR1J/tzJZXYzsrMUhyxA1S6O6HYPZX56JgKCE0CwPtADmAw/cbEDT9JjSg8JGWs3aF1QAAIADCTmgCkaz14GGJTFcGkTZWKNHL2pb0Cy/8N6SJGg/cDHAyAxpEtakKDigxiwsAIYYAAWdkJfbJ6buJBO7qShR4PkyZhgup//uSZOCAA4RbXNEoQ35axds6JMZMC9TJZGeky4kxGS1okYlwrWsE9b9gveZwxCo39ft8gAMBGq4aHQKSJWBoGzq3Gihis3z2ggH0g1BsOCb+qUlJcQ+8JpUJnqUkRVy9vo5/+ZFGU3MjkhT7D8Hj/iwcHsxhgWedSYcxB8JAyc/9YEAAgAAp3cCSG4ccdGbjI+cpWoRwzigeTyryqvYw+3k4Rh/aqq1KMl3ZI5qpSmMZ1NCJSjilSx5H7IJHGlUu5WFkYjzqYjqd3lKhzpXSY7KVz6kUqOUw7na2Yro1MfjEP6zAABfLM2zEN5SumMkzsDLOAuQKb9Sy+SIZ6yIPjNfo1TVv1jZ+vQ+mRtklOJPofXJxZdW1DBY8vixBKQChIkCZ4LiyKwQDrV2OOP8fqYneWvZY/SjYNQAgAAFy7Ah1jvu2SayjzbVmP3V0KsrgP7r2j123MtLLNZAGTt2Zy9L397HelBWp7b2xkRtWnIQ9Q8ZXePNtdLUqN6Jff9m/y87Nrl1jJem359uYlubUeZnvCMz//8z+TO5Vmexy30UBAv/7kmTkAILNLdpRiRpgTccrJiUDXAwtO2dHoKvBWBJr2PMtKABAwFEJS5sHIqJoSD70xLbyOKOB0E1PcsqZfGWiqFjqg1u17h5Z8+5waQ3VpkRkhEqRT/y/L/tJH1Q1aPc9zM/L1U6SrP8lxNbYWXySB0tnfUeDTmRWoCuorcncLglV8DpJIVS2jVFC2eKxyluVWIsJZSDAmxpq1Nli/p4no+tZykhyPmKFEm2OEZRcYEaMMbQVQwf0SULn0l0LDhdYg6xxAcXY1K3pdLV+IvtJFom2JlDoONAoifJpRFOlM69P9S3SNAmQAAJdagBWniaqcS0QdgSljV8UaTxSTCwt3KfOqI/vk9IdjkwmWtzA92T+amA8lG3HIOScfd2XBTVX6wfN9GLcPfdpzUXEvelOu1FLbKs/1fWOW7FRMxrJ6fV5lG9QatoEagCAEXMiUSUroB1TMWn8exmiVpbCl7+d/NEhn/XluTZoGlOQOsn8/1XVMbxX6b58fedUzvOK++F1UxiWqrDkZo0BaOby53UZGDFqVkQ1SnsugxBE5UOVBdH/+5Jk84oDO0tYOwwy8F6JGy09I14M7OVabD0LgYSfK0z2IXAZXV1VS8riOe3/+u1DqiIQ7OZiB8YAADYAKSchwOCZVqRS0L44pHT2UnqimqaC8dFcuPB9DM39f5xN0r60ZXQhSo0QojutrgUP1FuWjbR6Sq1WTt1vVlRyXEXESC6/F+/4FQXaJF/qdBadgMq7NP+WAQAoAAF34wxPGUJ2IXlwM8nUMdXLkp2RSm99RGGZ5EVkbLyHnEEoTW8ntXGm202NW9NOWIe92MJxRZaAL/tl0ueQUUtOI7ttnmsKH0pETMjhi2Sim1PPRzYobm3/6KuKHPhVO7Hd9eviii0kiGYSkCUpQ7Fi6o24rg2oukgOpa6r1qTOEyHgaL6UfT7qGAzBZztMcjij2Ip3y3q9c4CudWUxSnvdmIro8roQpt2WLlIgs4ge0JoGgIA+KAf/6A1VAAAYgAlSVkPhqEloRR0ZCF8xhHWGoxCK7Ozs5EUiWmCBucMg9bvqfXXOGL1r2oqfsoyKiGDiDpERRouFh0H1vZ7XtFkdkS3LSyEaIKOG//uSZOsAA2lc3OkvK3xa6Fs6MUVczUEtX0e8a8lUnq50w5V2D1ZxoQY4q6CxysguUVmbWv6dKr6KKkFAAAWgAA9hgrHK9F/baKDl1odUrrxO3J3ae5ZuWljbo6gWbs0qkZWlV2YlfUtlIR5AwhildVnVSlQaY52P/5+qrUP/H25GQIWDBo8NgVBiOAKH+VhHap/tQNAklOQYAENNthNnCdgQUEWpQKItRnNHCIe9Scoh3Ta0lo9aK4xB0we7y/d9SiP0+zTM0yyxqCMXo8Hx0zNVBRXpIe1hnprQdCtqWMa7aVWTwRDIdaJgYB0h/AL2UggAsSCU5BgSMQSBbQHZIwX6QDV6Lj4Kosm4lRcEaanaai6/+VGZ8+UfrbOOejONHqadtyfxqZC9mGx+0ec5GNWRel5fnT/GU+u4tCWWhJKZm0dTY5AKNRij8SW//W9KAAAAJhKJSl2UU9lD3C26ilQguQwxExWo3KjcJAljUgytdtptFHgjLtu5q26shxHc59XR+FFKY5asrHPkOg5mIa2zuaqzFZmYkh0cjs5HvISVtP/7kmTmCAMrVljRjSt2WAU6+j2FTEuxB2dEoQuReiGs6IQZc8rgjO1kYzsm5ykRWd2/dTiCx5ASgiW4mkknAwEQ5hhcEGGQbxAd03bsyqsDUmJCKKVrKNl4hmnvraslZUjLHEMMJiA8mPbgCLN/YkeH2ShRAIq7uhY9X7WjkebqZBD6bPibb/6lIKRAxADFBNAUN6SAogElOTQ1sb1MUaGHnF/Rw1qEeW06x6lMYUSudL5cPYFDLLL7WsuoiEtqZ6laZy1IA5HZUaazzCQSK0qSU7SkE8lEOyrddzqzHNZVd1Z1TfVbfMaKmHSo+IDpWn5qGQAACBJJTgXwQqHKuVUvl47ZlLMCAhRoEL00//NfV040rqMT3CvVyqq1eq4O1l5SJX3JSEa9f/8zZBby6zlPK6BUTHP5Zf0N2jX3atak2Hb//QWaB30MUsx61QEELBJJKkkJDJU5qCrBp0lKeKV1XzAsPKKmqxpqh263HLmuJe6UEC6nPnJcvvuLEB9XIgSmIdlcxdsQ+edMoIDGLnucz5xRqRJC7ZzOApEMjpfMooH/+5JE6AgDJlxa6Qcrdl2JW50NA1/L2TNjRjSr0WWZa+j0jXPBFBrTeT+4CR0Xef/IgAAEiSSnBHSUjXaSEwq9JVxfnp69WJRzUxrWM0gz+9bQXoMxVqeRSbzvGZt+OaDezRH5V9pcDTo4UlO13iss+6T4m/n/oOkBIk5CAFIBYBI+EHDL0BwwOBCiCMRKDQTG/2S4iAAWCSE5bCBMSS02aVgCvQNeQdvNAPx86qgHiFWXVNdojnH174ZH/5EFA1//nmrnc6Bn9R8/+EpQ42R1fU/fuQpruqNasi1MWQjOXXGn7/DHjz7///0xck8QR+KBniMRSRlXSSNq3cvTGKPTBAXTWHt80nzfp0PhDrY8rrHQPB+P7GIyx8enLhZUSHqzdLqNkJFJnZFtW9eibiof2ltv3odXCetx8Qi106qTp8H68OY8D6S6ChcczFsTmBIlACCSU7dUsEOC2Kmh7jW2YtXe2kgg0dMzMSY1dfuJg0Ou2unUnrZiEIZ9/V8TXWrMnsDG7P+xgIpp2QyHIiMrRUCRrLP7OzmUlCT82YOECgSo//uSROmAAxFS2tELGvxjBlrqYehcy90vY0YtC9F3Ii90laF22/3GJ7Kn5390CK/0BKG9G3LpJZHd/APjIEiz7Mc62YUt6aXoJqxWBqFhkL23UT1WtTB1lXzO5kaL0KxcsZS2L2DiAb8quayHwJzxJHtvGZsH9g/l+aIOVNd+zOuhce73cYKOJASEQAU4vEnmR5ofmyBYNgx+STrxsgWv5JJLbOBRefy/A0F5wteeaR5JL581wrlshThu7h9/Wf87+rhh8XX6XAUXOIt+lNkZmHNWivXqUpG3/yijtv3+Jif6tsuLv9Ckf6FHgADCZB5tqkKwn89q7IwUsqRkKpQMqE4jnhi0TlnS8XHLA2yKHThcOnYuQN7Pa0ndAtpJnsukIdOD9yhUuWli5UqVD0el8v/x6PQOlP/L7kR7ovRGrRVc1Xbv+zl7/bzH1LVvQxlKAABpIJFyXFI80S+Yg8brVma/cAuQ+x+UeuVwohLc6LwCtw02DbX/9qORURZ14o157+QfgZd7pX288aXZZ9/6/fpNpS7LFXt6KelS+MRkz8ksBf/7kkTniALzW1i56xN0VoY8HRkDXcxJbVtHvK3RliYpyZkpen/ndiLwE///r/P0NgMvqAEY8AAFySSk4LBIEuajBlaLNDFhCm4Ol5Fc3dH1osbVEjVra2ru9Fvvj5vmH5qVpXXjMLjnVYKOlXcaPOQaJSDiohOmLCQqUtz6HYiuYgKYhndJmIxp3IhSO2peuhyq63y+YPsIytCEnEudVcWkknNygk/rJkrlBlvjAguk68W1awLknvnTO/ty2cNu6/TFbt/5T/mlt2vWyO7Dgw5USQmdJrG2RWYx3bW3Wx4nIEj1Y47O6uxyHsx37KxMgWEpS+g0tQNdQoWESxYiYFApSjnU4LEJ/AUo1L+wdnIWnPdTWXV/UzLULiO6nqtbWwnBYrq3/99aQMi67/mONZHpLPTXUrcwrn2aHG8m+8J6AR9eI0pyBw8kuCpEhbKaG13H7kIABlS9eCpXlQdo20OaR6GgnjQKVF2OYSoNpyXJSSk+eLpLBHkqS2IKDEyWP1mJrW6noilT/VbTaz9sOFQ6SrhNVMZKPB3erH///2NIrfv/+5JE6ACDHD5ZUexC5mcpSuo95V6MKTF7QyTr8VeZbFz1oXPv5uW4bNaa+J93hu5nS/T/9lizfrua7l2JKCcAQIBLv1YxDkb2R1S9TiOJ02lPPSNCV1F3dNhTH9g4CDzYPARWlucaPZaqMMnrXOdKVu6GAwMSz1yp1DCjFFq8Ky1qpQAo6JBmMapSqUk9WYrfqpyjST8nler1Wr/92xa4IJKLcvJ8p2hS468Iz8uF85HwNhdWZC8pYQIftMAmE11qlnyl80gqY57pROkfCF1f3nnChM6qbROhZTsZtbMap/Gi9u+zcqmUuhfxFRyt/rJ2b/Z8tGFhpEEtSWEmU7gnUsspCrMh+B1w3JRJV7f6xZD9DNTOLg/BqfnsVb1zfmbfMLvZM+eZOtZJI4du6frj5U85G6X6xwQO5hI13tqZUrsy/6d+7b+NJ5TPJ01uFhcAlAuVchziKnQuR4mKO4AzcxSllEGc5K029YfMbE5eO9uQAroOKkDTsGWFreYtpdQ94y2j2NWuL5YNIZrc4WPjhw/xvGIAoxSvoXRHqIkOszMz//uSROYEg0hMVpnxQvBgqrq3YQJeSt1xZOeordFmJevc9h16rV9rEQi/R+iGOZmTXxilGpu3yVmH7CgJBTvx6k2WFwepmHimCugkuoQ5XJtrE+timYE3bM4Pd772F3Mj3zi9tRpvjOs0eZ3/pZmVbUxCS0llsYu4UBDiMT8Izvcw4VZ/5PgnV8i4BU//pRSz1M59/lJBQ3lmxf4J3XY90EhIKLkmTgYMPoqaYxfUQhgHalSBy2vaeXkWtkVL/JNDQzYnUthi9V/lJr/jSPrn+g4MlJYdyWtIO0Jqov/vvu3JC8ReQytfxHp6ul///tJrDZqPn/G1BJblPw1dZncqGxLcbv+oD2RjFFK7R9lT78CHOUu11UKuKX6UkknqzPze6k9vdMAFllGPvrvy1yhSihkGXLoVarKFiGFqr0R3d6elG2LRv+sfGtXvY3f/4qH9qKu4vn/4NHjt/qa5dxz1600IwIAvlz7rKkCEBh0qcCztBNrIy4oucJh3sDwLzLifu7npHwlHwtjqqOJuLjggc8vdylVFQNJmF+PeuJh4OWPt4v/7kkToCINHS9aZ7yrwZMo6wz3jXkvpL2VHrQvRhyjsqMYhfAfWF0cRr820IlYHLiIFv/T1mP8jfn//af4VauyAoPCbRKl/ZEOaaZiDiGVN9Ij8czb0gO6efyQB01lKOkq7e7Z8Hag2qUdFI8U3NVrCXUJdzcspuW+raaEL1EzgqyZXLjwEGzAPBANidneCACwRaoZ4qCEEElOWR6FamQuLuFngTEXdVvZKJKa3An+O1Dniwr9/Nvfq93nOtWzQpl5ykVpUsceNZZXltdFZRhysh23RWyMLt/8U///EGlxmeobsHr8fkXRgfe//A4QbfMQAECAJJScsnLbkmWoQ6+AGEJw26ESJqHvDHgfcTTnXfveq1zfYqIncw7bS1qcNyaL71ECuLmUz3Jd5rNos9tFRW7KMcrLv9EW/exhhrjVa865TTDcMKgCAAAuSVUbDGSiAS7MOvSGRbL114q80j3rP49YBQoLFdIkZ8X4xvdfbdYh3KERWtSYpYq7uNhCWpt5vibvEFFMm4///ZggHSukb93cTBMVaWNMm6+Jgo7L6faj/+5Bk34AC6TdaMYhC7lWFa0osyE0LcM1i5jyrmVQmLOjEFXoFFBRgaUFBWSIK18VoAQAJTckpGbRjwQ4h8M8FhDY5sUnC8GtKZTG3RJG9hPLM95Ai+ct/9S09F8OP+PP//RKHCZVS2V7hahCRU4482O2v++QcIqpxk6oyS9DGzEKvmK/ucu+UtX0AoKFALRxoL/jf/EMQRipIEpR11FfLJHjsMUaG5pBR3bWr5r4eA6rqD0J1s1c3rmndlIN7V+hyisxle9jaopIbFi4h/9CA3BEmYyrf2jpjojq3qo8eikCUfCEkwqBhCeEE2PQc4gd+D4gCQTIlFggJkTA6HUg/o1cC0eIiKPtRabyuLdt37PiRIbO9lxvWM5+CLYgND7seuP7WIrgeYHyV3EbXFIpQqnQ7v/1t1U09ahru6rb+URyXa7VNctvf5dGh58Km///gFQCBFFSbTGVoHYXmQg95AO0OsS9lIIqSpVh8epRWWboMyl2dnk4cRKo1Imbo/UYIxv8X//Vn0PG11//+eSEosq0nf1vbQdKvL/8zfxVS7X//+5JE7AADPkNYOe9C5mWISuc9iFzLfRVxQyzrsX0eLKSXoXdRHWYWqxaHdvVVN/TY0u+0l77QsfqW6ASQVKME/grqCErgLgPd12sCBRIARAA1qdkQ9ikdw8Xt0RlHS9U51zta+R+NI5tQNOnmUBCAGaxy6c+B7WdH9qTNUowwStNEP9GV3ZCqf9pot2FYMtaZ5GACwzGQcSjIwRJ+DciApIAiUnbdfL7FUDmApstdKDRygIY1G43pU4DiKYEx9Mbnq/fuCAd3X//4GwY//PLX9GFBQi+X///s95btklElzlV6piEe9xcycizjJkdom79SQp8Ioux/CjqeO5MiACBBJRScEsj+TkkaMvp3s0o5wwel3G5QbgyKm8kehjobGk/rQY7mA7oofJMgQAFl1XV1SoqJh0WGLZn5JiIPGu1ZJCEPWiqogOO/o4iMLHKjLa8hmGFLGYbwj4B6gABAEhJuZ2Bk2aK9SkBupugRF73CPHDxo26LSgHjvkBpUKg0XF//63CQ+bS9fn44RoH6dpz9eNGUNr+v6f4HCh4yLm1ru7S1//uSROaEAzBcWbmNQ3RmClrTPWNey303ZuYdC9FzJSxo85V7urOX79b5qYim/j/iJInJOn4nnVqQaktVrYbFCTgB6KEfmSaSKdIIDCQOJIbD0Ag49kjWbobWNHewoV6qzxvETKDAAYZfMuIv+98qyqiW2Zf9SQHg5Q2uf4aZR93inSqXqrRtUhtW/j4GrVt18x/9NN1UTPUb9NdOn8UIonHD0Df9DAACQBJckm0Q+EM5mqJtE69OAuFT7mHnq5Ju+3ersUpb0yBlJhQf68U/M31dmDoexk2bUrgyIRjNZncwJxAp0EnPRIgIV2UIZ6pT/DqvJRe9ARL///4hjnVTvoQGEcAESQUBfDUCEcAkM4P+r2BppeARv3W9otXqvtqi9Pln9/DIkJoRYQ+8/YSFD9KPYhXKnQHz1znC5jAxflHVuj8tFIkXw31wKEhY3WDkoPp///2IC8Zjr/DswD0AAHSCk7f7ljF2T1FeqIK4pB0b0O6LzIfgo9wzWm6w7Oy8NY7DEKw8T0ptNaX461tXGU3ekylL6ekCzHknGb8//2Wgw//7kkTjAAM4V9lRiEN0Ywr7ig0Ib8updWtFoE3RaZlspMWNd0NbvWbX+U/3DYtBysieXOp2TImXWWAJIgGDNmzDckbLboFLzF7my4X/+/hwDoA3C2qt8ThkYAPEI03RWPTLcTiQ5CjgVbgh8WMsJ9zNwozqNEWMUh+9eOYWKHlBIrCSZAKOK5aZ7ZvPSiVGkYyf4fbbZ/YxHBcRjgGAD8we6++vd2qXVWCElJJSRTgsKPIbGdTGugVxscluGnWqTTqueL+1uVLzje3vL46eZbNNjhDgiLYCVHcKHQHGYxTrWqM4YhSQ71XIcduXBhwRFgT+g1Lh/ov/i1IfCF1/tVb7dmZVRoJNJJw4iDRp+FGsZWVV2DdCPWrGa4Nf9ivzUlrDHs0/9kmYenMy13dUMOEe5z1PAACB4DAMYVBEFgAs6cEg8WkXJQ9zQCd1CzzTvq9SBSlsJJpOZU8MzeipZ8UNSRKKc1zCjnK8HhQf4hiaZgxaz7ri1W6ng7tvjZqgoKKUIRmABgnSqhDKlobX/4DiEzHmyyeWnxmpJTZZp3KO0/P/+5Jk4QADfjnaUewy4lilWuE95kwLRMd5QxhruTyVL2hhjTZkpMIFlka27GVI0k/xRkhn+qhgaAIE/SSSd/GkAo43VFtnlswyY6B9PYedTbHccslMk6dFZq2qqu39eYkKQ50riI+5bI+K6nVk+jboNmzX5eU9VK8Q87qucIqgEKlPXJnd/pgv84oYOWGLHbmn5Q//2yAgNwJSSTuogxRMrRfGwJ1ZZmQqqpAhmQthKOvhdevTP3hHMbtb9mZ42EUqbc9VUzmdwJNq/yH+V5boUKJJxqcwL092cU3S0Wq3/8zgXMk18AtN+Dn2igZr0mkUk4aHILSMIpJ9SaW9cUi7i/y8Yv/8SPdsqZBA7FqyGJRlRs2zKNczoxNE7uICAKLZ3q9uHFDAbsYV9gyeyCCalK40Y7/9DwUUrFi/aqrC6nzVABb/Erg2CifqMruXaohJ1T+0Iah5pPJHFso7ImrRnln/+vhktP5tz/v5/JywEwZy16djbmHK+vZ6uXG542VtM0o8oo4KSxjHKzeph5yqphY+bM65EgFBsnYZEgNzicWJ//uSROcAAyBcXdEoG3xdaKtaMWNdStDJd0Ggy7lWFW6oYxU3akAALECrtEaFG4PLl3XLGleqrTkskGa/DmmTT6SV7OjX86JNOeW6tWq3+/j6/qWYwBjjasGG1kWS293R7M8aPERMYbWl2qUUBiq5nN9BQxYEygXBVp2Kh2621KwHZfWskU3FyLMA9nwRI2lUjTJjLLSY6QzkP+NLmVdpS2vdULUXzmAaG6w31/Wbe9kHgYIT85r/THUDv/rHCQZJfMMZbnnhQeHb7fUmbOPZixrnMf7IVHmOKjb38203NHwHfNwV+agMlaoHbjSz2aiADlQ2+DcJFDx7w1aXkI7AcVHVrewj8o8gp+Eo2RKnE5zQdP3sivpTRCziy7CIOIWzDJ9QirYx33nsaYzuN/XN3mjYmiPt9JjsZllctM96nGFlAguWUp7H2VvX1AAAU4DcCJCOp0iBfrLpRK4ureTnHqTAMgtcmFEikaTrD2drCBFNBmIyW3bdIpvs1DnpMICJRjK5ur9wEFg+IvbYtMpRhBghP9MhosqHjLCidGj7DxJ7qf/7kkTvDuMNQlYTDzrkXwcqomHlXIwpEVhnvOuZlCHqjYedcPmqyjSFVsYItKSrjAEAVFpApuGBAnFSUkrm6+/ZbxEGI6xJm1H1aojE845Haikzq6OUpmNFkQtGdWeHRwp99FqVTBhntW2rWjhc6Hf0zi0ajmx5g6vUfWMXPEzWNKKg0n8/6dT++1glIuSqYWswC/JVARU4YlFtyAj0KBdWeCQpL1AlWnRBCpaFbrH10lMEqOcI6j7mGVwRiyzuXnyFBTRCLpz/mLJLWv/fDjaQm3KUtOMoggiHFHwzKkBPEW+1CgkAAMCoFxxFxiMmoC3K+M0bm5Araea+nWUftAqPT4ZPwda2bmGGCFzcutTEbGlB+8ek9zzrJmJAq69c36/NRe9Qu7pP1fNPSEXxcokr/rU+33lib85joIwYlrHlqgCoFFSXSmE0lpMj5Uw27rGs1bcV72mLa68VvreO4ikZj1/6+fzFhazrTb89t5Pll+3TncPh9il+16MFhEJAzmMR21PZj5hbd7Pd0aMS9P7XsKkMT5G6REzP/nIxmECAAID/+5JE6owDGU/XGe0q9FqIe2oZJV3LUQ1iZ6BrkWyl7AjFoX4LnD4gszSF2M5UQZ0+SSXvm+a6fQoHIUAhQ97kHE7nov03JuSTe56J7pZ9Qo/n4Ne9+vAgaeZmfnn44GI3bmTQiuLARbvGCC2uiGLlKNLSTuZc1KXi//f8gQELUXubJ9QABKcuhIqyXGjbYqtZLKM0ciKTO5HUuxkQZdOqC+paGQsqn037/+ykbnt+NbGTQXKRLzI6PETKDD3IVdPuodGh4chzIU5H2VaCkjGbbZmmTVP5XD5XdGCEhqss8OGPVP//BvyCgAClcHdKQGILfi7zQNIVaIBcFzgZXEUREJEkw8xkp7QKh61O2MvYnl+oZ5zVYaBP9uuOZ9LNFx8WrcodlRVhM8usJyjLFsqlIvd7LP2lsiTby3s371KQcEegHwigGgppAFUIABKTlBvBB3yGLZYbIk3vlNiMSTgwOTsSGZd4oz3iIUb2bU619cIDzcvdU6Q/3N2DzrDMP/lZocPOf+dv+eHUG77Sqrf/vQxlrr/jG1XJjMf/+nKCCfSp//uSRO+IwvtdWbnrK3ZhiZqjYSNeTI0zXmwsq9mDoeqNlKFwVGuSnjTAEgpwNYpRIHqPP+EXcdzxS3Nk9ogEKuby0XbuIVX/qXditsTv0pvd8eJBo6PP9nKRDbJDocHP7fQjg52tYv9UMZRRJCtpUhDTlcRQ3d0dWZv/mEHD5miRJONCM40wADelqd7KuQ9ViErStu4mh03wXuSdSHUE4D7VzI589Csq1OUMgyBj6kCBAqW5ukjfPR9YtvrDOP9LYxrxE9osGIPEYgd1//z2LBxDJ/z/9LNhIrT/xT9Qr0r2v//O0yiIn//6rUU81+/yt4wGxLh8FgB3+Ul6AuKXT62HmpyeE/e4kmBRL6CYJozW2a8dikLenY8Pnou72mz8ePaDZydQC/CBlubGqbSV0VKDwgFom6Haqs5CIKLP/7iYdMZNquSxnNOZjf0Qog7MQ//Y7oUTK69YbUGRLh8ABlX3wdlpftnSp9DkWp+SRYSEiHB4tOHBcF4vkTBp50uAOM/ODynZcziOiCmm6amlC3y2XCAXqY6mFmPIzBqTU8ST9v/7kmTrBMLrQ9g56ELmXUla0z2FXs3lS1BMPQvRoSZqjYeVeP9TkFJy+36qYYcr/86xss//1eRMX1/KI/WoUJpJ3CUIhoQ7vMyqjxI4QKZijGtjB2kOUYOubI/v4FJaJS6NAmPm2yq9ZHOYLIyHdyFuykDICWf77oQOJN0eeajMk5n/5TuUGQGJ/8Mp0El5QIAC0nrKyv6rp8ZdUk5Q+cmr7uDAyqsv1THRSx4teuVr5wZg1v/G38Z19Vr6F2hUxjY8RKvUos8IAIjpipONfx9RMC+PmfazTphQura/55zFSATB3ypYaBONC42EBYahCN/70Qakane5itQxC7a1gEov4QEDTqPLtxgmVwQjTfnoGKltXDKS51MqL2WPemF9orqCuTJi1zjPxL66j7pCzG/vlFmzpUgcIOY9hrZEMRDjv95dlKczvp7KjSw5kG+rB3OxgZhzn/vUopHsnh4AJEASmpcGyEQnuCmhDFFEAt2kFiHTcDBMwhvJAjJKgYEH6TTNUOrdEAhfFKbf8eGxA52o/dzXFBphkz+1ECgUIlF/+xz/+5JE4QgC6VNVmw068FJpixc9Al6N1VFfTDzr0Xsl6s2HiXg68w/6s5hjXV3T+blC/UPJKPh4JEp3BfC+VUnkfqQy5F6cetdcBHc9mZcxlZ2n2gW90ctjnMh/fA/J1FnVde3coOHOdvbe6BKN3/16DhYnT/Uw89EMNHD39WHXqezuOp/GuxueNf6imGggBIRctwUi/8dnFnYUhM25VkUDkTY671AsLeDVgdKNWCY7/SGVxvfUMs+IgxpjGS/v/2SgVPZTGNY18Q9zknX1X/83DEyBX3f//AllSy/9dytZs3+AJz2v8sZAD9wwH9Nb+QQPABAOodEPtIR0wadRVra6xq6AHSdc3WRXMgW5TFOipGE8X6sZmQSFXsk7GUwzGV/7+tZtffKA+G+Uy/8bliwgFrzDmc9mMucEBJf/zByPnpbnv7MjOqU7TBoNBqSFz+b/QyBzbL+M3VwqBGnIkooqXrfcDdi7D68dg+4qYQM1MY1VCL0nI0mR2xcP1HnKZnJIRXL6/uz/8326CQq2b/613s1G0z9//8aG70ZjtRqea+tD//uSROGAwr5LWVGIOvRV6arzPWdezIzNXuwla5mkIenNl51xQ0YYhz7v21ugRgBgALUtBAwEdAoZEjCZadt4LRukJWqjXxApAprvy2007+P098rmQQUm9tIgGTj3dWYycpPikgz7Xd5h90HL5+Z/Om6/dxP/ih5EpPvcXMzfNwuicRcRE07dRZjxii6aXrxFX8wuWExwUCwMBEpB5ZVF8OcEQ4ZREuWUCRZj5pR0YNIRlqElpFzeBlWPoxPjB5HSEqxEGrBAYBvEKpx2b6LQw+jbMK7rDYSJNpl/96P0ocacMtCuftGjRfXK/5t/BzqVJGBklJSLyjf/czUlCqp8KpgpAaSIlHSW5/5YsQLXaO6d91Nh4PDqqJMT2IZ62Nm7cmqTReVsIggP4um66pYvcVm2lKadjHWFLhGi/jpKSqZGOZmGSf4k96Y7LoomzqjeT9y4/zDuX//gmgSi26kSm2490NwQ1FcNLDwC7bH5Jq1t8pmvVNfzi3N/v/a+ahZvDK+ZlyIcQeuKsb5AP2hof1bM0DSwHxZe51nOVVL//42KUP/7kkTjAANkXN3QxTN8Zgs7qiTob8rpQ3+jCGvxURruJJQhd8nP6ur/6FZ+dX//PQ8mNWCoOBTDBAEWJRKTlFQCI/GrV82N8iOVUXLAurtxoiNaDhg0eOpWnZKjdZiuhoHgi3HHHXxyzkXtO/PeQnRrXsJmJYR1n2WTbybc7l//lLEPn8WHSZ6//Mv5/+aOSqzqIFKEqEApCAE3LtiZU6uP65qtnHlydISKPxqjsZzRyxQ0PmWDV9P5+XufpqP9TqVmIb9mIwCFCs7aI6pmFIQc6UMh6CVOWh2//MUjg2/KLjopgokXJBlvUIhCAUEAIqE1thusxLmtNCzVRgKJyu13f/U72qXEFZk2x2qzAgAFDb2X6J0MFbGrQxj0dNGIGQTK0BCGQAgrYHKN4YNf//BZl1IxlKqUS8tygjP//z1aABRcsggcD1e2JQtPT6tTKj6aCGtFqyQuPy1i5zLzVc10h+25vfUcte75qqY6548Y4oiLVcPwtHhKp6//8V8xRt8jurNuVOsabNNVxct/+jwlPy9zbwTK1/J916xpXk2eH5T/+5JE4wAC4lre6Gsbfl2rGxotA27KwTFrRaBL0U6VbBj0nTcAAlXiCQfAdC1+9J449LKMWNUomBFM0gzEGpI6QHMU5im6DiWjLNVUq5rWuukakJXm0idLqpD0bxML91zDoGyT+a+eKaNXqYRvn404tUiT5+f/7Memaonio4rhpWEoXryoH4ogoKAAAk1f4xjZC1WSJt5yBTi/BlwdpdPkqGrc6PxfGIdDhnoihCHsIxKCqw6Y7Ol7l/L4ucuZ09qCfgzAIKdHpTKICIsZ9ezZBoqKB2j1U5MFKJEcHjhRHt+Z1RGzdZOd4mOskgepHdJAiiXKLAV0oq1hDIWjFhrihBmpD0BLcvTRW9eSQ6PSI/0pV1Ne+5spKumwi2dKGlWMJItmdPZSRQ87n05nC5Eok2pVm0c5ySGnmK0vZea6MY7TKUnt9RyRq5Uudh6iAATAAAl382QCIkDKsCPPUMK2zdAjagNjfZrfMTC42WGnqM6XClifCbzZhtjTvM2/qldSwov+dVlqz1DmBDU0TrVBJ2fTq2csYxH3K56HlIYkhLzy//uSRPAMgxBTV5nrQvRlifqjYaheTM01VmxAq8F3p+tc9Z16H9pTEU23fkwbmtaNiM5wCSCSnAbIAUEsWjpMtTQn8JcPGL3oWkG96VU4XLyXuyq0Lwopq+n3s9ldWpgky6leI4nvkJjSquOI7+uKYp//+abm89UHN2svxWOeYWDdxwHM4NE4KpolIKqWBCh5YyoQJEASi3LKA1W5laD9a25R5UikTN8+uQTD9Oa2L17l125/dODPuqOv0djXvsK5nl9plt8xCXGqJPGuEW2nTriICIcyfIy0M7MM7NSjzVc6k6yl9CGFXp+nFnJWsqnBnoAITdwigu1rcIhMEU1JJOuFeIeoHkAbDxCB2tI4vQ+XOIoD/mX/Ub3u99q189vwRhYzrSrmZ4YYCAhjqgQjnRhJ3UURH7M6UVDnGMFOJbSY3oRgToffr3wT2NY+RgbEEty7EQBsimi1rKhfIKpKyf7WYeu6ep9C9NE2hBq8jezlKORlGpqm7yObLtO7cGisapP93/bhBERd8K8yso5iWlLN2iJCIkU6DrFKiXREl2MXtP/7kkTpAMMdTFbR7xLwXmeawz2IXIvxK2NHsKvRcSYqzYWJeERKmXMd3Lc+WA72TMHWbD2iIejAcjisZcjbk6CwdgEEJGEmYNDMNxYZZZlOZ6baHf37JUyPXxQIReEjTrmbpbNEW3VXhb6pFl3j+K5uKne6SYRKtnhMu0pptjFPSrywfPhBRX/k+3sg+E4Svl754/+bhEoUqEkXPggBc+SOAASlKyFwNHOb8giBKym5+Bv3JaP8kHNdyMXe9Vpafbm2SZLvu4qbhIP36/3/40t4mbv9s0qMiHqzJu8Ves3xmTV4WUfZWW0Y9S3fPdy9R9xTEzBqe7/h+39yciK3Nz/YVHJd4CrfIJRJKjigQhIe1J5HlrIADlDp1FTjUrvEFZ1fdFvsoOwhYPnc7oU7vVzLTtu0Zn/iHhNCb+MrnBssxMkmAQaJPQ1CocsGPQCPgfFJKm9yafs+4V/l5idheXWR+7HT93I27nujs9S1xGm4c2XJWRIACLkgoS5HBK3ZiCojPHGSPrhbytQuZak1JBDbjJHN+TnKb1CKAuizDkhVqHH/+5JE6QgDOktaOWlC9mmra90JCG/MeV9kZiDN6b0u7uhimb5hR5NAARCMDcMzq5REW6SM1RzsRCi93fDh3CZw+00tAQDF5AMCNu7roUWAQAKv5gn6ru5ZbhaX6vjp/6oPb4jEIRRKNacd7y7u/ZsSz6KyceoasUmjuKLZ3VGRkQp+ko25HKkKOiaFyaR9OUi8/kJzPhZSueflkT/9+BAh9iASAAAlyYNMYO3K8rcoXz91zbwF+68ZI79o1y7mYyq+k1vNfLyejKBo1rK3Hau7zrb7ycjIyanJq+101XiMVOT8l7p9f5us+PFV/s2kCzQ1BotjwMLuIItuZY6mqNSyaNhNpOoQFBgDBhcAKGSwTqrBSdnqHyMbndf//T+qukEQExAWfLwPxWEqFEn0XBZLaZniojhvKi3caP/291YyOi3ldR9kaHgVGv0aqnn4EEEFRNYUJC7TEh6jR6mSyoGD5LDSFVukLVJEG2UyiRViZ9Tt7fRc3xXLrf6fabOrM35zDnA4Khqqe0zms9fXrWd+7t/kb920TFiYJmDpc0pA52wX//uSZNYAAsI2WLHpGuBTicsWPMNeC2EBaOeYy4E4lDF0IQkvzviy5TdG/7OKIK5yEABQCQUpJHIyY6PLh84z/WpCydTRuYtiiKPKxNuURiQdHi7icRMqo6HRV/W226pslWvujyoYXI5NyvYjMx30MyXHNqOpdNFzmCJTlZ5qIhDM5nIRVMZDiQ02yoAMQCQSleD3EDD+Riry1bYvGhyCQ0tQiNyJ183qr1vFw/nCotYats81ilVFNb7dHU92q3MstWqqjKCYBMSLIOTMlquRV02ZjySwHvadS1KKErDBeHoU4xI5PDYqjOQuWjRKjt4BcOISMabaSQRTnGiX2OaEewdQGWpFJ3UyNeSx9qggAHNRHYqrlCjFmzXqSYVddFhFWz///5lEYm3cRQSGR5TrquT23XUorNYEUlazD4ckhrRLcdgRD22j0tVqOF459lIAkNxuFJElOnWi+yxLu4LmNiDMiqW38XHlrmXTA2s2YWMT5ri1KfWYWc53Heufz+Xczeylm3ftntDOEZHSPIu8MBNqZK8j09jyJGKiwrMciRmSu//7kmTqgAMWPl5RKDLuW4rbWjClbozJL2VHrGvJdSSvNGQNf6nws4ZrApW/VGYLAe7AgIIEkEoqfpJ6NxRv49pCwxz3ZJxOlBI/3r/69o8SLJiqBORxN117b1Baj6ulSUdpe7lLtjoiocykQ1xt3e7/zWlA5YN9hDaMCYXKRL45gBkwyrwUFrxRDZ25WWUAGEWm9I04205YsAw1FtqTMDrjgpCBeBo0cxGa0WVL69Q43rqHJXuRWVJI8nHqnVHM7nOy1KZGzCW/Sg6USzSDbM+oIaf9Kxf8X0uSH4egr/D5qt1VfT6f/BLqzqT82AAAXdDNAUo/W8rnjUDzwVLinCRC0vyFXtTUX+l/A3m2V0gf/bdLQr+zFQ4VQOtAcFBVHJGJTAkNzRYyrq1Pky8jvllFv3n0/97lRNop5YhW9r4NHpTbo8+sc6sdAIAACZsVA7SRPzUEq3LDZYz3UpRh2MZJatXv8YpvwLVky/Vtp9bpqsTHzrOszLG/jFMq65ptCpUs43OGoBDQyVZwSnxt9S5D8uk75YYPnTDCOfpuuXzOeHH/+5Jk6IADC07eaS8a/F1E2wo96EpLoTt/pKxr8XEe60z3jXAzZMjGSrGMKq4FADBEAAlKRbDhhVFLIaW4/jw+8b+jwwMFQewsQMZIJukP78cl50v8bT1ErM3obGkRLXWyOusTthpfOU2++nIwnWEMCZl+gnYczUzKEiRqxOSHJT6V5cr+EBn8v5TnYAmcLQCQQVYBuPcSJHqyK6HMYrRaDbTZUd0+d2fiQFt7rQ9do+M5KSua+NjylAk3ky+hZHdHYxosCGRFxrEGWO4mxn0ts0lskXM+KCRVYjXGDzIyiqatEDL6W2X/WhRJhH84s4JwSSUoxXg4ME9AkEE4i6J3lGYDXKvK9RfYsdcEWsS5jVatcwsHivN7ntggZmJQIQy75pcjQdQXbpy+Ts5ETc659v01z1Nj9/P2MrlC3n8djDF+aH7L/3umIUoAwAIIKmiQKL8gXYN5Kf0LZg16fzVoM3t7yBPnZ4umOeyJmQCbVydmSozkV6o2/U5eEFGFfSM2RJMfRkLG9956QyJNAXnMh4AIopkUIw1FM/t81//b+PPf//uSROuIAxhJ1znvGvBfyarqYQNezC1xa0YYrfFrquvdBA16/8AABIkEp3eALgA+Dvq/iLlcb1GEEgUQOqItUWSPKLS8FYquUUqIeM9t3BFv5xKSo51PbZN1Htvu22/WMIf1OeNvd9fDX8u8/vf9fZlpgr923Z7MvesDUxICinRNQP0pWVWIEkpOVqFpLG2YUTa1l6582kpGdEev5fcxqvq9g6eejYo4tkX7rW743Rtmx33cGY2a9u3fe+uCojv8ncSRn+91NeMj/nn98moczgrDiQZWfNAe1JEAAWgpOlajWhYAISIAEvfsQmITbtnTjHkrHKH0jAtXG8+5jXPclGUJsuwKjIsp/MWl+qqwGIe7udDGdrlMco45KiT2fnjvFbym3rcUpR5dHcxZ2URxZ3HGLGkkdxtiUgMR0FJ8tV0rAKSQUnIkg7QLrm0q11KgJzdseBgWoAUfM1N5PIhe1iwNXdZZEOmHYTLKCEg0+Sz8u/ad33Vc9yVmHfEsGYGN/UJQIUORE58paUnepgXRv1jtnzX8s4OV2i973//BEe4oAP/7kkTrCALMPVo5ixruYKh66j0GXAuY72LnrMuReKJr6PWVcNAkpNxquf0K5wVXIsGjtjJCIMkRHruJjRuCldZqIAxCjM2PN6qP0tIYPH4jmGeEtkGHtMJ0797WqiCDL8qHr4z+FtVunu6bmKhJvaF/m7j/feSM6tynKMdV9+6KAAEB0M9FQgDEjcUBtaiLZGI5KHyd4DsdvAN0aJFg7zF29/c9Y06SEXP1EzHxK6ni7gL2XPP8iUZFVTahIdlxqULm0LnsrqSJ3pr7Ma83dOu+crtGv/ZS/T9Eby8ot2pAkJRtJJFFQasnBsnsoS8RvcDxsbgOC+Ytt2YP89zZSAk6O4mZus5VxLWfKuroiIarDqmr1SpVYKY1zGOddbo9lMhH0uvEHt446e9bon9tBi69wHHoAABLveANaSvYqq5el9pQve8gWxeUKJeegb5/5195h7mVSKryqZSKXqZTvJPN/PJi4sNFw0NHD82oRkuFZjIqlRqjq5NdXpnUqIKt0X1JG1McXOlVykxpB/kFeicjpGjRq2zAqHXIh4/PyGoFQAD/+5Jk74gC/1NXuega9F1Iivc9aFyL3S9UbLzrwVQobjSViX4CBJASoYwGais6uGPFw3+6mphGp9KSBgJZJRUesxfC78K0sxR0DpAtqGshhiWRzPOgNQac3Y7GCmLi+MFRwRlU7wOIjGzT404ulT+LaOM5S2aTV42mtSBo0OghE8LVrBhdlBASvTDxyPEASSm4WR2mQqmkp3h8jeeF9PtQVD4qBxfNdU5DU9RutZ8O512xjGsvH44aEQuKjBw2myvn2pGppJ55j5g5op7WXfi/tEQkXC8HSMLwSD06WPLeXMsXjRRCkJXFqn3CIiAACmCUyyTApOq2gIkMcWrSwBlOilSwDsiOTi7bvhsxhfi1w9gJaEqcbt4Ub+GUZ4Ic1LZnHioSAxSGtcY705cxosv/nf93AJRT7klN+0s2SYYQsFJu4dZQSNPJzzFqAABU4iw+NezZZUqx/n9IoSO++cY9BCTi10Jk6NdDM3KRgucXL+MTTVsESyuy1e7scaGfn9K/z1ZpkxWV5kupCXdAU6sU7qrqRelTcfNT2VtladP1R4pM//uSRPYIg2JCVJsPQuBqR0qaZYhcC+DLWuetC5F7nyqdh41w7fxVHK1I+crDFIAgACU8IGH5BG5x/CqN3ptKOdgqepvLoM8+oW4upoqKeaXM9s4J4hVab9abgWh3rH+ouq3pQkQnsQoDSnRg4kRNhSIowsiJenxp0jBHdfrOxU8r/wsp853z/Mv/8jBI9rz9Z9IBRTcCREkQKrojniQSLev1s3pXa5WoLddcwog3Dje5vTErtotfPpq+M1q6nnAED3z3b6Up91BqfiGy3mHtmHS3L9zF5dc8fFK52LNDr239Vbp+qYvtbz/yUnMPlu80adurDgQSS3OFslkCgj3tmJQYvS7WMkx1QcwMT6dlGJjeRUfH2D2yl/C3bLHLE2WEBrwlNfM0lWeVDRSxE4+mZyxQbTRVNffcmwPYyVn1obh4y0WGPBudgB0t5sFHzp5rWIoAAAPCGAlrBmfuwnTCpaRmf/BzzFY2hlJElDUVr5WToYAjIhhVUzzT6Kl414V90boXYnDdYrU0R91n6u8xnNYxilclcOiyah4PMtPtbnMjDP/7kkTqjIMJTlWbDCrwY8lql2HjXgxJDV5nvWuRdZuq3YShcAW39bHSxL6+giO/+azlHG0RqgkAEkEkqCGAdkwibWdHBy68rTLX0ojBYIkQU+TkcYgFGGNj7gMH5w/duoq9RnGbOQnDqR0ISdTGIgq7qJ5XO7wZ3dhzolWZ1Kj1oqN9qIx8a1uvW3VPoyx0UKnV5HG5IQFEgCiCnFgbGzEBU5UUPQtHqw8/tZOpgd0Jce6CAF9dPerGfFyA6Jn26SrUOMVeiMJfKIETan3zMVgopjsroRzmRSlMPa771So7WlH9FLKUzdofZWR3zqPAMuBBK9MrWkExWs8gjiScuoaGQ0wsOpJIHKcbCWkODjD64XdO63a69y4ypbXbcq02xvE615Xe6NFbl3D5HzfuwIMlrdKWgDEJAamjb6eWO/8//jIdic69rTf+fX/hAAH03zSB0lcOqrav98CNLrRuNm4K47Nwjlc1/hrulcB2OPq39rdE6Ht2s4z7/dO+rusPKhoAwbGhquHsvYifUQY5CXJ+33tbdRMHLXWTN4rnTf74i6b/+5BE5wADGUvVGw8q8F5qKrdhJV6LXVVrRKCr8W4arOS0GXfXbP/rjhlf8GmocKXCz1asK6z/WJjIICAbiBYFAk4rx8RxMUeNEa+/j5TFmeCmA2v5ZplMeDwKDLO1PvJEMyTUPDuXv3/lm5HqCiRfKJklK/5XUogQJ9ZIivkCiyutdixjk6zs3vvXz4jE3/v9//5sN559NlaWkzp411uhOxnrvpBEAEknbUbMG1WkHC3ENuhnJ20UhmGzJS+s5t5LV4aauNf3nfHHhwcH3kMunhS/MlZxrLsTx07m48yfNHeh/hxfpWodTSHvWW2d6BTMuHtoWz46zuAGZkhQAiQnJgyT4hZI1lfRmHkW5d1ogP0/v5oCEd+p1O1bN8zL5TbcnbUewgZb4EznoHaEVDDoDRjGxyWJk6ky3foct1BvHcnO5mqli3Dww4Muam943u4uo0g/qdRwwgbgkkgqSVprpvsey9Hv2S5MdooAoX07as7nc2GqoOhniFzZRXwzZi4af5K1zONmdPP6yvO2mc6XbKRfk6cNDEs2WvUS7FJ/+Aj/+5JE6YCDXT5Ukw9a4GroKoNh5lwK7HFq5iDJWW8j65z2DXSu7RT/+b+CdyhSb6IbAAQAAAZjOgqxFK8Fiq6DFmbkazJmPEWtQ2aUwEbUFkqXdmpqtNpxxmokuuhEVmFCleGX8k/zV6fyJE9ACk5CNvgaHL44mPTF36EGRRmgMKFGHqRzRE4UNTAwGgUpSRTnSYclaBYZMtYwnoZbJJNMBl4tUvSnJvS0IIyWfa5c/+0gM6Tm/pr/lA7TxncccIhywMHDbQwg6d6O2uwVVKhSqKYUjQMhHZ5kvHlyJTHxPzJ0vhRHgRoVGSwgPhQkOx0CUip/tVCcLViFNNELc3zi41c0Za5kpNkH1pS2PdCVU86nFQdXluvMPnfbIRPS6k00E6KOO5hQUFgmJD2VszonRGfSYrbvNqVlZqUDyC77HRXpZjOx2o9A8gqUWeszK1EznpQVOJwq0dUE5BJSkjWrDmKbKGprxoTbJNS0Le2G+HkWgFY8NP5p5Z8IynlzX/ON7zwsFfXAYZn/5VfU/9ijGGDKqwy22qGRjP5Ef/9/zpOS//uSROOCwrM+W7koGu5apUq3PeNMDIVFcUMga/mgKyuM9ZW5rbFSrm6IIcyh/8MTvlQBgAlPf2enicTM+KxqRrcu3J03xKqvTDGkXFHECEUk8eaeWdrXF/ne7Yt8+8wU7aDREiaNZ23QtGZXexVmIrNLRD2cyLVCK3VFu5WcjmZqoqGYwooPGzRqbXyHQWICImAAAnJgDsjCQ/cnL/FAYgkQ5GNtqZYBFoS5s/LpymiTOG9BP2c4UtNlDFHk/81nO01jtbKil1fHdSUy2ay5usKBOFUg4mYAFIYjrBoYMDzQ79W2f0AjPMVfoqVYUyvldqObbuv/gn8s76yQU3r/CHeiJz8JrCOJKP3Mn1osOYeJo8iOWRQqA0pF5TRlxycI1kDEvGp8vIssvorrZJ2xV8nXQpxweoYi54UVf5mFbQzIlVJ7W/1ONtu5TyqxPe2C9tuqgqsDUABWa/EY1lHkgllZeWdjgSM4jUt5NWAqI3ztjBb0F6vnPbr0HT5kvc3vxhxjbwNA5O6iq4+RGTPoSOThFEiBxShf5ZejSrB4ISEmj//7kmTjiIK2RNk57xrkX6hq5z3lXA0tKVJsYEvBaSVrTPiJeEdRP/ZnD7//NXNZ1Ti7+AJtpNVtxtu37w7jeIP9osIUjxJkdD6wNz2RCnEoy6pKmOHRbpglNZZazc0O+8FKS8sRvkQYVnDUtSN0lgzi8qf+nf/LN2ts7mvTJz/niEYH/z3QS6v2wmYAGuqngxRN+bAdq+h5a5Wx2jqHaXCEPC5sWqOcCeqaqJHx1nT0XRSKGmitNFVyKFV2ssGeQwZHUGFIThXKrPmEnDnXib6yiAwQw7xXQRHeVhLnSiJlQyPV5v0Y5Cg24PJXtFuoAAgqC6wx4x89M0uYzHhXbr5G0/PFfDvlO/r54tDSK4R80ksr3bg4uX8rz+dfUkrhNrBCQrrnzGVigrhh9ChRzHeYosLoh+yLohCoRLDSdN6kZ2EJ1U2ZS3lEBQVqcgEm1bGPJCoBIqo34pZzdnS2Zmm8/3iKpvzv6X4nQbkR61MZsVa5UhGrGFTfrM15eH46M03T59e5QDBaAx6KQMWwQklhJO2NskOEOCN3L+FyrHp5DxD/+5JE5YQC3zpaSYga7lgpG70ZA1/MeTVWR8xL0ZSiKg2HlXBvbde8cj8/g0LVO0w42Vxbt/zaIGSSinBmCHeotvXBtUFYM21O47Py9s5blnAIRSZrX33Dj/PpXOJfE2kPEiduhDL9SyBAxSLKT0KKj0ozHsnn/eQOMa5KN/C0hkYLpSx/tt5iQ22v2yAz/qTJ7sb9EAACknLZSCmgiFIcpzR1UhkBaxeAjl/L7eGii5AeYKzubFMaWMbXUSSDivz/nw4j2msZgRbfW//mvKHmMOKQLD7UJSqqeax7qs7qzlzD3p2Q3zTD20UxenRDTUX+Uuyt2srb5y6+FS+qTAABMsmlYCBKCkHR5XuSEmpMynIp7WvFPWr7l3MR4OsXsV3GYmpm0qq3vnM0ODTx1IFjiAsIk4C2uaKG6rxkGCHu5bdR1LRlPlSj7ffziQH5IxGihAwT8Ep0OT4cGo7lgA+4Y9EISegAAJUQSlJaAYDJKoYMze5B/s2Z9C+ibGw+birnpcVC8VEBmdfIzt5f4SX+nupF7T/r6iISETqXtKn0H/88//uSROYAAwhJWLHsGv5dCHrnPeNczTlfWue87dGdIqoNh41wxA2yJ/+KkXef8oPMFBiKki4uweIig0U8Pvfic/reJ3My/WTJC1IBABNcWFjKEhEIIIVLTH2ddP6KXB+dp4DQIGBu3829+vMM/8nk+hN/zOcy/N/f+lIMqXtIn+Kl1EdCxd3R4dyyquqezBBsFCsKHuovvZYdg0EM9qfr/qDJfqX9N7gj0kjgs5u/xpJ5ZkpBbbbjTaSKeuuVxMPmjruBMgRLRH6x4+qwcSEwWv9e2b620P4lY8Wr6Eog2MGnjudhqNd9b9SzMIg9baSoqrIWoG1HrXE87VX3fV7e/EX3HpdM7PXzodMa18UJmAmv2EcDVF/s///lbiQAIAhTqWbORB4575pTda5oZMAXvcS/IVzd/LJrWG6neZrnDjcx4MuZkeRLnSnls1b9k1st9vWbZGfmXn7dt/0aIKHjsLGa0Qvv43DQ35YAAkvdJc+nRyU4oy+kgnoOl8BrMRG9MyIighGjTRE0DJHQM5Vs8N5ifHaqQyma6iiyy5//1MlyI//7kmTdgAMJRVpRKULkasuLRxjIb80hD3umPQu5OKBtcMMNdAUIsHUzyHJkddkjCmiaPGPlpI0+c8tof6qRWNiiLemTGHOfz//8FLZDaT/LFjNkw0EcAwUZkzukDHaXPXI0mEkFh6DAxOBuefbzDbaZpCqGlLQ6okyy+WZWSqNeHqamiox+7IC4fGPDhCK01K73e5NluZABSU3Jek6ifFIz9esHQ3IY4lugSURr2S3oWrKPuOkF96mze9Zk3vba2VRQ0JGirXUNxVJoVSMKrqjGMZAwgEdPzRVkWs6VwkMrQJFNWUZfjx/0T1XYLhsKc2P//DPkiBLHef4Kq0ZAMoAkisS1LzsrfAjY5jucWSGfEjgqITVQvymVQJtyYrgmXNmocREZuVWdS0h3hEeR9jePA+tq3iRoKPLnjICQ6Tb5D91NAAAClAlcyiwDLmQjhUQlh4WIiaFzNRUiUKAy08rV8Q2KFRaCkVQogF6jSsUcssCsTSGF6SZqF9vp1hgrNEtMxT6i3oFhHSbgksfB9LtbWVBlcqe5rn7z/ol+qL+Stfj/+5Jk2wyDM1TXGwsa8kQkCvI9KUoMvQlabDBriRkVLGT0jTTR7/1Ef7v/BFZXx/83Py07R9a/i17sqsAlJN0oiaj0K5Rl8ZzPcGhSH1MqTKxBTBa88C3Z3ncqOEF5Mlf6joRUspDBo9rIVXHvJI5GZVehgchXVKvlJrUoZzm6I696eHk40PsV8oyZvTeWhnlRLAAklORkoeCwJvZhHloTKJdGXpKAAOE4mGgJWHvcaHbCnz/vz6yhmUmalu0bam97zh+oc8DGOkzpnU1HVEIVnKog7neV9aDNzkDmQwFM2woZ7TnpiKUOcw6XRvUE6ipGK1R0WEMRaomK8ThUgBGJJktJIurGlvdvxGhSFibBTWcv5LVgL+l98/StPXar5V+osIKPwSoq5f+Ww+R6VLklDZyuWR7t8SgL/uDF/kpmUwx3du+NpOKcGAHaWIsxMEUAIAKTuxJ4NCAku2761HYXdRPm2UrESW6oISyLPmNEsAQbU6+UjWnTUad7Z1xm1LWIE/5CEZYpM47QKKldQ90UlSAgM4h+f3wvXLdAIOvwNCy+//uSZO6IA7JQVBtPQvBWaCrzPWVcjWVLXOysq9FMHW50lI12YLwePDNXw9W1fDXJpAiAUk9uiwaYta8hp4FMVCbdnwNoym1qnIN4fZiKTXZ+Y+SJR6sl/U41lX8vuICm9tWE6K0pElqkTWnCh5ffheV/0n+C8/t0LMs4WMj66u+o8nU52TSAAAJeM+Aa8SKQOBggARQtTRcRwk/xqV2qO0UgGtsk8S7CsMZxTwZvhMYQ9KHUfb12kteJLCdWkieBS9r2a83tTMLW816ZAaBXdS7vUd3O9kUl6qNqdS67daRdOoo6EX3ty/HotTadeXtzRhLApEAuA6aPGlBCKCdiRQdkr/ek94Z9O3/9m6zNnRCuiWZhzQUim0vpaNNiTK1pKDGlIUpTHZkVkpr+/XgnkY7d/Z37ZE0+yfbUS1BxQKq/BqnEcSoAEpORO4n2FTM7Q7Dwpe2T16s/fI2nIGwCwUyug1AgnLLrEOljUqdHNjHx/8GN38UzkpqaOVb4WiPaejuBkFyEeYlwcJY11YNR8md8smdlOH8hmDb/SH//4NHBC//7kmToCAL2PNa7DBrgVWg65z0jXA1dX1RsvE3BUattHJMJvtV6xQxk+vRGdpAEm0lIopwWNxZ8DS1KOUgXB5jiBUCyCcJEzv6UhD25S0qNUG2hlu+IyjLW32h3ttfdm8vNiVc34RxlZCa4XSP7nKeSE1NC+w0Venuy/+30MkbARPFGpkQrPzZOA6RAEkmSDoydaGLS1g0r2/feG5tVGTECyIIACxnGUckBHOty07uZBKKJvp3NB55tN/zzBP9KN0u/YjzROUFQYyGpf9uciCOaQ8/P/z2jkuzCgAW/Tyjwv2+hYxmrdhOEmjFwlD+EoAAEEJJKWwCsdtcFNpWA/q3OsjMS038Dytnlfly2HVFb+zZ3vX5U3miYKrJo7b0RiuC1KpM0v+2qutUl7/zJZc2O9Xt/6h7IxiUjFBFiTvVyh9t1AAADlEUkwSoLhQUrUNM8eJjA8EbdC4kTv2XiVCgW5JYo9ShlJ6dbQpTXgNbXlEpsnhTDggNz8h95E6rzw8SJ8u4tMTWBnaoihxzmMEJFZQ+KynoVY6NGt1rZIm6noMH/+5Jk7QgDLFDXGwka9l1K22oZA2/MlVdc7CRr2UwqrGjzCXt3daP57PelXixX6uc6foypQvklFMSSRUXPoAAV0BEAJQDgyM28AjZx85c7fo+gcm3HSONlKrN2WexXm5d6c69JqxMKNlZvLnnar281lndqNpT/+6USsrdWttxjjhbzsH+oiY39ZD0HhT5pmeJLJKLHECIJJTsQQkfXfUGT2BCXVa1Dl9D1JonbXHQyadOb8BTRRBI3lxqSApmSjVvLl/WJF3bXzEcNfd2RnVRUh44ePZxHZHej8aPJ+3ZRcOjhxxgfHDh6q32WT/FBEf+478YHRojCQIhdHECA8oXDu8eqIKSm4B5GMYieFIuePF0+Dk0KPAg3nlKBi434VjGHEOv8rfhOh2RmVTkN0d26s626/7bZhxQ6gwjjqFNLN+M+/FoGfRvWAAPywgE8KaBjDDZzvlgdHLBFTkrFCIWAs4ohx44qqtelXE+fv9fd9DezcwppZFqWy/tNSSSSslp3j+LsAphdbkNCvMoFKi2uR6sNRubsYqBmLm8aeKkLf/z8//uSZO6Ig8ZSU5tPKvBXKksqJYVfjbFNWuw8q9kWGuucxAlwUjCVEmHHg0J0bQK7US1g07Up6E5Z5QZqARSe3ahfxkg7R8c2RZxKDQI0SKm5EX4zqwu29Q1Wuo/VFdlUUH2RcHHVLg8s2XCJImoGwwjPonxolEITS3aZpoCNq3Utzvv6ekBqCs4wJEwgsxwQwwcNimIFGSHIHl8TBRBa8AmwSyh8wcCMK9ZNPc96Bokq+WaijwsueivH3Ffh2UsVaas+2CR6CSTGBIXrl8L/86GczWKXQ6GTU0orj9jSIMcv//nfmcD0shnlYP+5n///b0rUEDtBNXLMqZRmPMDQAU05bCMjcuIS8/iR7Z4vU4UHAEmmDkwA0XU1ZU6M6U32U719U90OQ6JU6T9Ga3fPzOh2krq39d/78n9elEbhJ1DaFX6aAAIT3EIhXGlazlEQ90yaUdYUQZUOfFY6zYKiiiIC+Wlw4t7w8BcmVrY5u+UakVTKw3a1A0m+3oe4TvZvCnjb+sSZxbFf9+lTFcxCYsrmV3ETlI9+uhosJMZlQCvEBf/7kmTsDoOQNVMTWELgSULq0z0mOA8M80ptYMuBF6asqMOJet39dW/e/nb3TxpSj8hPEm5D/UONMQUSnKQ0cNjkcxksQeKxRJzDxw6096fQqruth8lG7WsUr/7qzj08IHU9qNYn+/6E+nbRnqw2EB768n3sX+qD61BxzaK5QAAAy9R81IgCkBke/pwnib5gzokJSIELxAkWqUckbMLlCYxqTHunkLBc2eQGt8pm5jJu2rk6j0T7I95kOUPGv0O3nGtRfNbGYuP8bUtSlxwujKFRMQHul9pKHQwo4nxZ7jE6a4n9RanVj9afVTYknr6i3yCLUdcjg1lJtpulQ4zcVWFxQx7XuT8mtbsFY6R8uVjbfkYfyjJELnZ5XU/7/YXrehgjvFBkhJ/jn3Blue47wKSsDDdgtDlxO5iD/l5yxxSo/Q5iqgAgJJy7JaWL/AXcKurx6dcWJBAJMIIQhW2jFZ5dGRzXJ0bfm2vqgoJEAnlmKKIGIEZOKw23P/WIQrP+93d3d/PCBBExUYzQQf6x6JW9yaUQ5iambLtnH18/ascnv9v/+5Jk7gwDlVbUmy8rckTmevMxZVyOzVtObTytwT2briiUDXbe3b3v//vYIYfByIg1j1Bx8P98OPU5Pf//+2QYuAElN9ALF36ct1xUrtNVi9KtpqxDXjAyZVin3E1V8YV4agVjyIyPFXDzi7GxszUoGSgu/85zn0e5DiTLUazEZysUJFK30crvV3dZxBxDAoL829D3wA4DP7Qf2//pkPAgP8FZP+oRo5CoDSScs/07IQFKbDxAQfVhlVj2mSmD445r/1Wu5kPjsbVTKnfVVVVv+fyHV1xjuWbMZLb+UJNzN4nJTeruYIIk5LblqW09+TsvAZjDCIlA7DxPs8qMBEAkOpsdLpICEEF7qFtgXNF6/zFzOlLZeJb2fl/5NhWyaZ4bN7lqs2z2/5fgUEg/U6ddK6t0msm/c+opmRJ6EXSLKFB/M/JXz+ohbUWNvoggLQv1AAGpIDAswUuEagNIjIOgZapCu1B0H2gUFNnoAUxYvcv3ZPZlM/WvNdisomoZzvPjKp2Ha1e3JLwJ9ogj1FOOg+pf1WJ7l/2XFO06z7sNG35n//uSRO4AA9VdWjmJM3ZlRurTYeJcSuUxf0Mga/FPqC5kYw1/Cpqkr9tM5hK3pe92bd2tmZMq0hQQkwwbAZA+XFUSoOpetPggJ9HJhV3ib4Hjwwe9jg1RKcoD1ZDJiWz0tm1bKFGZzS913dmcR4eI+N0zEnw3pu67rl8bxO4stj7VaVRNmPpyeU//Mu4//3b/6AbLiRU1HhlLQ1OHBZ69K22rNdnfC1VcVIx567XCnYZmR89kaZJVIN8+T7focpGlDJ5VOh6qklX15TvpXNrgn8cNvTq903EoUyGcUGzBoQk36YXk2dXOX8omJdO/lJNs7qr8IJo5Rlv+RvsN4kqo1Bzac9b8Ul5SVpVv8QkziByX6SBNGkm/o//3pIEv3J7eWdwVQ23A6JG5E25bEGFXRj7pAQTJ9jtXWqM6ue26vRF3ItPZCZ987If///9sj92mvPb67Jx/9mieCDwTVGpzUr/09vNKa0EbynjK57JyZb3XgnCRz4FgaLCd7ZWcl7z/FgAAIQAAAApZgcjiPwkAIqshQRXcNSgzEN+puk7STkYNc//7kmTnjgPBP9YTGDLkRYOLIiUmSlJhXV5sPS3JdSTx9CKZf2QzU4aSw2RVQLstzVKyev9NNEEFDMhsEohIotFJ30jLEMsyTLpN1XSmTK9pcdn5CNKrOzpq5uXa2nciFKLrp01BDkG0oAgB1vIjwhVNS75QZWFj3e45iq6atRYgtrGlqz+xXlM9mYaCJHQMSLvVF19VYOhV4BHkxhQOC4uSexmpSHO1ACQgQCCnvIBi5sfA020YkCo8T3BjZX/ZCnifuPkJtDSXKPtPDku1O60MMSqTo0oVhDwjPCMy14RlVciWKyYlSzC07bCZbapHE22OPn6/fKXXJECkKKwNL5GOBzvta2UjD4xDRMncGjawNoe1fSzePNglTo21L0SXDIkStyfjYgJMyVp19Xyz7yoZjQ9mfZ/67/3k/X//dedf3fZwqgkAAABOSVI+cia/Sgqn2Ey+Wv4qISxpqRxIcbfe+B8S22jHGKnJjY++rKAKoF208kUHwFMw/oseiSJq0DOMqoBkkVubZqcqargihSB0yzsv4e+VvJtikv4vLVutn2b/+5Jkz4CjLktbaYsa8D5kO1UkokoMOSlvRJhryOqGbRSTDJnyCizbk7XnzdlNbapILoLgPKiEKgZGTdD1AICSkqYBUd/zQnASSCfSoqyDIu2ukOQ2m08SUoZjW7avr1/zeVVEqAg48JAQKhEDBcXmyZ3xahb3OaTMkNVbuHlPk0uGJ9s9QAIBSSVBhbTipfF4k+ngh++WDeJAmwi0T5WRwYv85Xwte4w6tN0TsEZFovKj1cGBuaix7wSQ4pUbjCRg8cXyNguXEVGV6Qpnl1NZESGZlaxykUpHHesUwtAs4QAkO0YRaf83tzX1NUxin5MTfv3c7IM3wKI3wmtktBpcC9FJikZsqlTwml7Ojbm//vSpb0yfKbZ/z50///ptZTU4sUq+Y4TNjYSa4eJVJgWmYVriyB1/Tbbx/8LcBLuEf43t+QCAAAF3NYX6fKQEiIOhxcj6OYNYyAzAuMJI1+r6gc1m1ksxrWb02k56JVDJ6OboN54PBqCHGQweCHqhIoVzXJgSEbHpCfaWq0Um5n+YPx00y4qE4fR2Z6VaLdK8LRP6//uSZO4CA7tH2DsMMuBIRHudDMJKDeDNXuwxC4k5GW7kZQ13XkvUTBH8Z85Z2HsKdJIJkTRBJIKkFhGDIVNwRCoaCMEInMmVVhQ56n3cxj1f/4uilp65GpzvGZ0BMQjO1T2LeEtazrQvGKfO0XKKOWYAw4EELs2BEkcn8/vULBgo8yGVgFXy1hMx9EqBQSrEO7FX2i63QKBYnVApwYhBBJULwzmZaRmjwDk/PmMH+gF4MKHAXNGr4Ei7YBQASTFp1DREn2eFlCFyY1NUmNlfd7OZLSQn5+d6717jNx51tN0QhoEjp2XQGJD/4kF3h6HA8AASXJwyQIJFMLHJXNxCV7l3GKAlbjTEGqmO73DRl0rm8MwQhKe4IRayuDFIEVzG03O8U7M8c94/We0vXLj6CyzUy2QrFNgbRP1QicfLn1erXU9CAAACc9JMGoVWJhquKxLtW/BxKNqwCAeHgSSzHHDHHJYWyvWQzEVSutKpRiYOWw8+iSVhbEuZijihKYCTxKhAUHoqMV4AgzeF6bzlGfD61t5z7P8fx63fWzf8PlvtOv/7kmTuigNeUVg56RryU2ZrzQzjXY2Q+1xsJMuBTCQsjGMNcK8ac5c9m3/9/HuZzSXyz9najFUAEAAAAVNvyYPyYS041kXGSWGlI9w+7TYjVjalD1975EZwstc7pDympk+chXPUlKnlVb3zOqSxDdPektJKalBZcTkP/umGAlLHUrl3Msufo0AlR8EDHtmENShDuo6bbMOHdED+IgGFbwdpy8RSQJv7sNaKMFgqrkFbTH044bngRyrFfVdlXUg6d3CatYh9NTWLa7TVptZpld7YkYOubHGgyETIbPOLGBKGyaAp1hpJyR7G8Gj+skDJHBgJJScpYKCDiiMHKt2HnUBDuJqxZiu9qXbU5GJLMZkmFnb4fs20f2ZXqyLoTiHDMSqzvCKlXLJfIv873yyVC9CKspQ8mv//VL6CwQk+KE0ZV30VAALGdHW4p4IGYQHVl4u8mZB5YqpyIsWaJPlDi+u1qM7laUuqTpqhiGNCoLE/kXlJKYCrnXlXOqEb0aaYkS70hGHxb9A5E9yaSF3SegRP/4iSRRjubdbSfxu8yPhGHrz/+5Jk7g4Di0lXGwwy8FBJK2okY14M/NtcbCULkUum7ZxijXqnnS1y1bkPKOQVWsQ3BEN2bPH//7/EqAAiQJJSlsBFr0ZE5O3p8gbm57H5wgrAAAN3/pwunUN7Y2dLy0RmJqxcJUL8ozMRHaU8rCNsrO5f/+fPdic+ZWq5bTJWJj/yqCr4CgGyySxXTAYCoUbAMkGjS5gAmVTBowX77lgsrDB+mM9kRZorCu3PKmj1aWKdoZncJUxsdVNLG3rhqbXFgzErfDp3LqpUAUGQdqCGMYEjZtxlgeRS3otWePHRRCMhVM3SS/WZ6SBylJ6uXylPy8ykR5bPpWiF4bis0ESioDEk0SoMKDAVOoOZekbotGf//t9JYY7Ud7ijMmzhFYWR5mU2zNEI2gRGyWs4sFiTpKgCFb1xCMI4aqFtxu74rAYRkVH1HlBgegAAArSw+Ad02A0cKlBAQQIion1WRVGqwA3NM+eoYhv+13VEOWqaW1KqEOVCoXErUsq9W5T0WDGa671X/vVBsRWTIgHhkQQ7Q0RBr2tCeunFUxvpCLj2aIeW//uSZO6OA60+1ZMPSuJSSbt6JGNejhlBWGy8a8ksE690Mw0uRXpXWvpKaXb6GVz9D54Yod+Z9Y28gbL1L5/ctc+pwQCS004ykiSnGEYanqyoQFnk3Y+Mv6DGKiNb2xvz35nxCKeZnNynkedHMrOrFP0Or9ey3Tgjt7do3fsVe9MXICU7XejvRyyVOPawCAC5WkiKgRgu+XnbiVkCMxgkUHDBpoFAii2l9aDQX2Nqd9CEU93mNAgPYTUwTt7t8wunh/dQhIE4KULsCJrFSXBWQ9xR85KGzyrVmrZ4ajz/dbn28rJl97/+fL68N/9R3/sxnP3Xy8P0OvrLDKnKAJRk3UoYrYysKnTaHxYjArwkShw5Bl+MsJHi9dIOa51rcZj6TFCTd0XXJlV0N0aOvvkdpd7l/8vTPQ4RkX4MW9rU6W6J77LtaaVO0wBAABFuOAVZoFuIkAzlkoVe+T/Fhz/AKqplIVBamadwa4uC3zVnx9/O7O2q6AScR01bu5G0TsMv2stGKg/7J9kbblkx7xm6icYwO8uMbswgiUYvljNstvv1uf/7kmTrjAPDSVUbL0LySSf7vRkCXY3xAVZsvMuBL5wsDPQNcHXtb96i/ldLXq/7F951R3dWARMbVUhJID3AkgkuWEkFNnLdw4dIgwPod6ogBDjUt+QogVkYhHI6nK/oTK1s2Yr/c89kRNP8hQQiEoyiHi7341Zf9Ci1aciEzz2UKBdyBQqtJUbBZIVuU8YBYsNB4zIWkDN0NC+r7uVeqT/26sA3aTl/Cmooi/F2UwPYd2AYfk9NN9IURIWpIDhdDufSjy+5bkm4knzZxvtnK29xmyKfvOMyq3teqer/8bniVsonLB9WHVXkij1FNR0G3ci4I34KRJTqYXD4wuh1L6Q4RRF3jLemkDTYHYplzuGMUpKLHxaoK7HNnGNN2UH02NRMA49IMVAJ51bnmRQSGx4AgI6gNHtoUHZd7EVgCJgzipQ/xGoAAAGAsBjBGQuHTKMkHBM1exLKHR0mLCAegmsTZH8UwTIk0Bf8GR6ajjT8HIxex87smga9JnhbtTpOX3KVRd++DguEYwaEWDwuKhYPQ/PYcTJgwhzqtsqhhYm59zL/+5Jk7AoDhUVWuw9a5EYmW4ogol2ODPFUbODLgU0SbmiUDS6ForbGF6qqy8j/qhi0vxXfDRPEXH5T3Rr3cPwCf1mjuXIEG8hNyTB0BFIF9NHALREneqF/geg4NuKMt1181/xfTQsxVozh2Z3x7RbORGdwoypRgJiOeaUhGDO7Mj0coMrHWj7GKUvzTevr/zi5VmKJPZYJ0MibmvOSCJgQdNnBSaajsDowkiB1YgA1EtaRFm5WJe49pINeYPC69LEC4SyqVFkcANh140NDbRnpZjVbS5iadHh0PdoSH1dKREmLvVUaPIZ6xt8TCZ+SuOoMs7baohV0ljCC2WqYOaIhLK8T1kKQVzCJTUTS32GXKgIyd6pnzhozEiXVDdqCUUmPXG0UEpoyFQIKhM3JJEwstTUU3OuMpAPM1QAADLfBpZcqlINMmNqlYEEGW/ctRkrOGwNk2icvHisiZYDnsQO86GebyIYTp80IfOpxZTzPGeaeI5OVrq2BuJRTVdIZdVZixdTR4yecc5pYsWIRsRVD0dDTKmowi7lR03jP5Qu53RMb//uSZO2OA+xA05tYQuBRiVt6GQJejEDtVGyxC4EElG5kko0utKC9/9D+aT7zfOKnbctkyABUAJKUs5JY6lQ3bQuMXL8mg2MxdFYiEF1Bul/XO6z3Uo93fbrTRE8SHNjamXxDSuim3moyNwpulNGpzp5pel8L/NulZ7ckL9yy//fu3V/xEO1bd+gOC6ZaOtIMGl2AAWKw4yOQDTJYDlYwLEaO2gmrpcuTmr00TMTQm6sVjXvStQof6EO022k4VBTIeqptvEHJDgs8K754wRO5mEwcRDwmoi44QidCjRg1h5zMAJkOlJh8yoYXfMLDG2WdOz70bESUEPtWi8aPuXlrKAAAjALTv4ahcmKMdiETRqx5E0YTVs5qdHqsJswwvNkC1t82fcPus8tVnhGrqihg55KRE2uDazPdVVkSd29bKHFBQF3kw6QePcWVXFtC/PHW6UIAAAOB8Da1i+AYdAQoAqRZA19lSnAy5SfF/yRhz8tXarKr3vHGX4blelsGxtypTGoffX4eoGDMzT2UZdiijMH3crNWrUq3MooxAigwOMQSFv/7kGTzDgO6VFQbTzrwVWoLGj0DXs7tKVBtPKvBRpksKPMNcBwoHRJqLIVw86GHoQ2UxyMpVI1DjyIW+nRPnvIuR2Q3TRXp2fEpxGoMGOt8tU+QESIOYWFA7qIkrNyIF6rQYv+tlLSG9IyX4Vs5p9+ebZDgMJAwDTxoYvKD3C+FAk9ZjM3F0JagwRlYu5izF/UmkAEN3Buhw/EYYEI1gyZLy0DXRho0MCQM5Fdv0tv5IEumuZ7CxCxK2NvWbqZRHpAaWr43fWaONszUIguEyGZdF2JVaDkoY4kKDXIoiKqqGExUXE2YwmQVMHNCIUo3ypMxHVjlkHaiq6yJxnG5n+2MAAAoBJObDBAGrDpEmu2T6esADA9J/n7rFnB1fEsdj/1+MLfP+z+ZylIq5GfYEuZJXoIz/MzhZZ34f3GylDiZ7VBUm6/SZRT8ZX5aAAALoFRjLaKqSfwiWOToPBZ04MjMIxLM7A2jQhucswhUPX4XKdw7luSwl9JqHoJlTuRaAri3WQSLB8In9md3WsRajs3bIhChRc4oMnzS0xQ4/GJBA//7kmTmjAPJS9ObWCrwRWRLmQkDS43RSVZsPKvBKxor6PMNcIoJFHoeTaVaOrXVHc0M5gX/ZBvJ/8rd/ou8tFeZ/8/EMYrt1m8uA0yIAgACbaJQbb16dSMNZpgQNPgmqZoOWOdU3D7fHct3nWVEvv39m2M6UpohXVpk23Zm9ESmv1WUiBWdxjvwx1EH00Lu1v1b9ILgQ9DXgUcgsAhwlMahQbX22cd6LxBK2ztmXu7j6NzdxpkRjcNuU6D8vx8ZgyhctTKMPtQO7J1gqOXxJ06OzWtXcb+ruqJUEg8Sh0GS0i+lcYbtYhjx47FiYQWOSIKJ1iNNhajaiElsbTyyfwif7StqQf9r/+qeup53oQAy3thoI457RJY5GHW36dECiyaHDfzymQKXSc/aeRyn+93r7DQw7xGlL8r/KKENW2M+/FrwIspHtJtUUMDMRZp3bpA9UkhDlGl/XQCSlJbpN2lfNiLNGL1IH66TmhQVYjpbGofplogUZhdf2e1FsMUrcLcPqp+YWT6d/Y3L3mHY1MTVJREx1cwFMynCR2dhF2mNmWr/+5Jk6Y7D7U5TmzlC8EaHOuc9YlwPaS1ObOELwSkda8z0jXD3jr1b6FPsuMSIkSprycV41h9/ti2aJiKDkAUnPxAAtY0sMRYXGpE04OaefKZPV2Q3YqRax5xlvWuOImIr+qk8fPGArMhk0uKtAjQ6Ou16ADHpRVubigAcz5BKAACVrrg2+4A8mOCBQQeGJQnYZeOijwgcK5UiAnqdioV8SIyDjjQXLELel1JZq0+L43n43znh2MegaBVTqaWd1ZXUuJHeZY3gSDt6p5pIee/v492UybGTDxXb//H+N4xItMIAr5Zg+DXCTHL3N+VAACAABFbeUBkP9icytF6opJU6Xsly4YHjTEVxwv05EZA/87vE3ueaW2dPJbN9pn/fYCL2/1I0UVbaIOrnSSqey7JW90dvRO2P/jTSl4yjrWTI5f6lKgABYqCkUBbNnYJHO3FEQtURClAY5G257gKLulLGvQzMERMbZ3foEEsD8b6TzUqrtlanVf6+/zAraXrwueyePRbVXFk7f5doKUZFA0HBMII5jxbKPos0qGEMIGZEUSnG//uSZOOMAv9L15sMKvREYysaMYs4DcEXVGy9C4FToiso95VwOrul+8Dq0Jha2q6EvwOv51rdGiuO4HvFK3q//4/PvVnHo7lAIFOX8+VbZhCPQTDb1W1NRDFxCc4FlKl6MecF5S+M1xipb/kmlUV5J6cMmG3Sjb6ei9wLko5J0CHEmqTKC7wEpwdfWanwg6y1VvvrT9LptZQFyRw0KYKkKxQ4IWFJRv9SEkyyZPSCb8LazaWmp7dLblESkU1cyy3PuhBMup6OIu9myL5PGaPf83KHk/8MxYgUUyCaihzRV3Zj1KWdEFmdHdUbQiHmHCCEPxDPu2mtjzt6I8XT0747fb6x1zKQCnN/+UOMkAlPoHtTExPUqjthgR9twI1v+e2w5t3X+21OyiGzGcG/V2tI3MqHLJQ5Z7U66qYZQVejburJsQE0u4k5crM0aVP9K+QqAEAAAZsqYA1Zc2qtw/5Ae4MSaCOvFpANaG8UhHTAuyOQ8nz7v2St9u5Z1Uhky/0wqX5sv/1U4OO4b+fNYVRUJ4SUMIUbKTcPdzeUZD9bqybHv//7kmTujsQTStMTOUL0UKOK0z3pSg2RRVRsYKvBKx5sTJWJcBCQirmHX8D0v5G3/7u7IOrd4RDFUfP/NHsr3ED4RwGUp0Jy5FPAEIDITakokmxNxyQiELNHjrYWcwcwHsaW1dSjZ/1rWNPvxnQOS8OocNI0oVHU/f1Hn9VP9xWn/4qo2L4GSY0ZIhssCh3c0Zek2GUofvZJs9YQASk5tAVgMkVZAOSvREBCTNC6OyDEEOaB0UBw2qJswzPWQfJsugohYkVJ4eJ6mYqYPTfWnj1/z6XPOhhQMEgpwB47tVYp59Vf+bG3GXtfink5NWRCrVazHGVD7dYZU0+lHBxBS1VdAA82QYAk4gm23AznfaFGXzrEiibnOBXJV6ESlv/RPs4hXsztekbaj13V/R1o7mltHl17TzCK6Buz0SFSXVeqAAALtdA8jyApDyiMUQuBcUrhK5Q4ta8kXQ6lBKHTokCBGyRy1Jydv2qDlO7L+tOl0TlklfijduJvZdk9HYqaxlf2atKXZZEkXhEHfCldV4y+1v25sFy0qaajFfxzE67+/tP/+5Jk6AgDx0xVuw9C8k8HK1cY6FyNNWti56Bt2PEZsDQiiXZvm2zv/UXu1WSh/VNT5jvLw14gZQKvWfgAVZEvx9tuFG0KioxCRRTtDZQ1iJtPZkbfvHc4lE/QFV/dEKjqVM1G/2bcL82OjxlhCAlK+ZGfPvkhKTZnwsm2OoWf3v56/PSERQSVK1FsudrRJTEhg669ZmIRTHCL5dZIRYO1LAKJKcGhosWsFprlba8jmHismyIUjMFxhLy1yRfCtCjleHNtb66rJVHZZsHLhlHRbLcUt1NIPmlid791SlPOt7aO7oXuDKTppLVhFZrgbTPMU8U9/CY6ixxRzMiK4reONjT71/WAoAgAQCk5sDvAOLvIT/bXD/5nW/xfAKREXxE9z93Pzadkxv79abQ9nfbRvoE/+vpu37Ps6yEZ+zLchGfokm7bD1ZNZa0+2lPoRQAACrSVEcUsPGUm1hhAAWHguBWYIhjSJ63HcR+IGddTJoSmxEqq/pYXG79LLvo4OfZ5ZRRXaKGIkveNtYpqKltV+0mP5U9+ImMxSiwMCmINa2o1//uSZPAIBBlK1Zs4MvJaaVuaJQNfzOFDcUYhC/kgoGyolhVwBz2QqyC7VEl2M6Kpp7qpXINA7GKTWx2V+PfpWqv8lRY7UEW2nZ5kuEIgIBRbcqUJlpKJgcHkFlhNPibJccrRTOgMoWNpfb59z/nprd6raUmqpm+bUYqmJFQwXR3u+v30iZXqVc5TKiknHsg97B4FdSF92vtkV0bf8tyoJI9fJ7Ww8AC3N7GATBPQPadBxN6LXLKSh3GV7Ih9Jz8ud4ryGqNQRsX1mBFUrJt9GVGurGqC2TCg9Z6uatI/a5CXmKSri5SGJtkZolJ5peJltkcyUaVV6zs2vHAIlZYdw2Kar3/mN4/89HO+39BRFJBJuW3DRb4w3fBO7vfOx4qK0sgLl1K20jnEzN9f+riZTI7tL9nsFeV3I6Kqmci2RSpVysqIeQxzkctyIdwS0yXup2di7rV8T4pCh/7Nj60AICSSch3hejTFjUxIywHaaajI0hSrlaExqHu8EcCw5ndNnVq0tmHbwpd+NrDVNvEGjg0a+owuUx0JucDgNE0ZUfRiRv/7kmTojAPVTVUbWCrwWglbKjFlXozc4WBnvQuJRSJt6GWVcpccNKPnWt0NZihreT82M12pzEPqr9e81H8ryzqyw3ZKJDaOCmUU7Tdsom/DrjQ4ZA8iIK2CMRh11Kuqaf429LkbZE8ozj90cWGs6GHMDsWErzrP9a821+m+b/3KjFlcujXppU7L7V+L5sAlJy4pgaKY3oCYbCAWzJQYMj/C7gXc8SHIUp5ubhr/EDT6PHgP3dNrmt8R3yxWPef3pZozZ+udVH3uobLM8JXMv8k/deKj/vvNgN7OrcaeuLzIVE/785fL3xW//19/fQ///84+3Ewi4eKgzjABECAJJKcYEAw2Jr1FNAJC4vBvZsDQnBMRQ5paRiKLdmcetFMkmhQ53LvRHRGY90ESnErEFzkksOdSpchXZDlP0aU1jpZiygpyHZR5j7RNu8iWTSan9DtVxBhYBuXAVaVDVQsgNSS74BwB2VYtjRIibGxeIROH7Xh1FA4BIW0WPSXOtg86I/5kpIgJo8li5nxB6tic+tf4EYmi8fYRVOtjWdS/jA7ITdb/+5Jk4QgDIUlYue869EknC5olB12NkUFkZjzL0YYnrahkFX4X8DRCq+X7ZOYfl1b3H//ffBDQkNbTSOs/y//+2V63K9wjDLAEccjf2Cg0EhIAJbck3hjURaYuqomVDy0j0kkThCGLefuUZS3MItyG7H7EPKRNzd/+15yfnj8tMNDVN4dsY9PVpf6WY70nOft7nG/l9LAQQUABOcyZQPsCwLB8VRUN7N2H0oM+kS0kU6cPi56KSJIyQYYbJhQWWa2gsEd3ssJPQt+vMwmNBWxIhnjEQUO65eXlIsYIceTDme6v0yA4TsAqV1NEVzyQvLzVOZfTRCibv+YJGLrxPfL/5Cy+8OL+1Ntj4rvdiDygFFsBAtIlOnD577TcKdpIPERAgfWd1DOhrU9/fn/z9v3EAQJlgxCJUkre8vacNhbryZkW6v/v/tz+e0L8/LpN/v9NELm7J6BFQ0rRPcz/+00L4iHHOaw3VSNBYwp9TCKqQdplEoop59YN3aq0752ujXEykR7RPBISBgC+P+kHwMOqGVackqH6udqlZqVtFVSCq6/Z//uSZOIAA49RW7krMvZaButXGSZcjIV1d0SgbfGArq70kw2+nlQZCUZm5WdmE7Xhn/lfk2PqIZFnhkilFk4pa25z//8lcnt8yeWEN/wEQkMe8Wi86SSaac0FhmTsxiJFZIFo4Q/Tegu+ePPPV0WHWURDjHMtGkZlVyMsoah5Lrv1iIoiLVSuimh5GVnTutlSrUOzRaHSgrDR0BohYEm//GhW8nLEv3/9yq1kQCgmRGlHG7gNY6JcamVuyq1DHOX+4zl6os3tQkXUV24eptatOeThWeToqFt3XbJrEwpdrVzMVskCNRha0PhThjawxONipFrbRVns+YtaIqa+6+q57j/rq2Zf/jI1S2Z1RVZ1i4/pvV8mVWAmQ0S005a6vsw5eniwMxp/5gURHJDqKHcz+eRLZKh32M7MzXOrx/az6uuddtl6lWi5as6Js6ZtJamsZlKCaWNgg71ia24sPS0xwYLEjVUIRp0S03LQYkUEUSJDwDDI5eIRV+qANgWllb7fU7stU+9+JVn7pf/HVpkDrNVsJWanuVXwuGDkeny6pFCGhP/7kmTYgAMLWt5RiBt+WIfL6hhlXc1Nb32jJQ35N6FvaGGJdkzIousgI3BuSif82BW1b+frVKMEDof3LQAiDQUb2vQvEqACk2RWm01Jk2TUIuc3JdJANruMmVxCB+1RrBdM3Mh0Mi3PbTGNP1eoaPUB4E0tup4+Gx3UosSiDtAgN9jBSEI71WRbuh4sN5Mrsru74USZ1UoYOtiwMpDGMhnqdP7KfN/9Nyp5QuQAIChDYLKLgLAeikhprxAaiMRVQ6Flq0TxdJEONljFQ9j4aGxubnPivk9M8s+aYMQekpXRzL7xjhmRLkA0NKRe3nWP8k0vw73L7//tLWVS+F+Ywkm/UM7oKRpd9A4eCgQQAJbd0IPlETtKZi09iyIhuVzq3uLyO0WkEQJYSTh/U5t6D56u6d8mAJd7YNYqOpl0zG0RRQ3I4sKolGOqvKZXKYIM7mlqitII1b87DDM437OsmgsXWwQgkS4ZgcocyKoAIASblpTKYUIKDCuLLppaomTQIf9zKQveCbdyqJFaQqkK7vud3KCtWKhNQS2GTzeDAAKCpmL/+5JE3gAC+05dUGYa/maLa+0lYm/LwTtxoyxr8YUk7WjFlXoRVMVS1IQ1qHZAmD6Sr///EOWBAV5MtYqE0iRB19pqx7bH4yCABSSICKKlTGzjR+LjLXehQXRt01rY9AnMexlTDfWzX91MdLAAZ6req12huWqLurUooX5nWpqLUyHa+EtmoJzjUuf4iZZou/+KWUXmLv4Sa////6dTKHVMzxUcz8wxygEcjwQKgIZRaaUrmoJJbF3oeDKy7quDaUJSqLCg6aVvntVrokq9gydMl5L0QZsZ0/rOaERjCDhcJs9PjNYOvO774F8xbGX/939VN6A/m2MJRCgcp3HF38OBSiUQkISUUnMdGRyR/HPS3TDv1dlcP+hgCIOxY0NWsdV21bfMMjjigFbd/rxzKD7vnRFopUQzO9npPGJ3dlcLAMcJnIac13/qc7mF2HlqKHO7oiOT/5xV5UmFNnR6P6GlKpBjiKB1KgAFSABAKUKZTFsxwQrC0vLRSLP4aG8UzBAuWlUKTXiu7btpN6tTPzSlGJGZRiUyTn58NPPwXEvOeVNF//uSRNoAAtQcWbmJKlZiqwuKJQhvyqTPc0Mga7mYLu90lZW+1z79Rw8FkIyH4/4IefmNVvhuG4PzD8Dl/rPwj/7tm/+SMkFksmJBplzJqjnkpbmBtdJ+9S+e6dJ4AMUh7Ew/KN4qEH6kV8f9iy/2Mh8x0kfqprFMGIUs0xygnDgnFOhldDLd1G1s1zt/rGDuUl0iVZ3WzF+QhOxjUKyu7Zl8rp/OLYMSEW5LgqgFpwBYSIkojigRcFWn4+HDAWSpqZ1iTUtRq6lLWmf/dLNeMXcmX8iDHhs0rnZHR+oyGabg98/khl//145b/817lFP9KKJZspHTFQebKS1KAogRAKTdqbgZRvRAoC0hSVNilTyW3v5zZ5zBARkXdGsD7/Pus1/3nG8VxWsVR6/wbzGU1qjtmRQVVOWtUUz0XVkxg4PDyspnYrv+hogxrnlU5FJ9S05jKVs7EHIDQsAQkPSS+4K1AAAMAJJy1uERSCaiWPa00NBi3NH7FX70k4UbLSOtD1lM7RfzXG833j/7x1PAKK+7W0+YR9ai51YiVl07fSZq///7kkTciALkPVnRjBruYcuLzSVib8qVP2rkoGvZlidtaJeVeupWHlFGQi2BgXf//BYgCOpVnHQv/jwcBW7CgIEH/+PWUmikIko25u5Y0sxZsLwJJq3377cYVqDSCIQAf03/W25mO+Yvhi4Epv12pCcMfa9NZ1dStBYazz9LNNNpy6VWjjBAlHjldrn3e0hBrjno5CT2uzx9tAtw6Tf//5o9EVYGLD3/8SSUL0zC4QAcAlJy6xgPGRYoUFRkoCcW21YOr5s2tkz56NgnLUocNn9900/+fj5sYpiEQLi10f9G5qWdsbjR6591X/NqaynjxzGreUAIX//5VAUYe0BK9/Xlqqa2CC9qqp2e1goBBBFFFu3WgchHZohd4eRvNXWfQO85i6AnxpmI7jZJNm5icMVqXQ6qVged11th8ffEfPHCyrbu+dvUt+P6rqFntbUtbX1csZHW6WqKqtNSHaOG6wcPu7DEXApkBl+Y1gIAIAKScrWd51mohJvjxQlray1fxu1Sy+trL6kqtV03CKLmxjOf1n2pu5Zy1+M7l+F7/7t/d/r/+5JE3wgC/DPZUY9C5msK++0ZaG+LrN1nRLzrmYCgLaiYrXLvc7oxcRv6ggUzM1YoKuwsx/UhpWJRl0mV2q36Otnsd9qn+hvoHTVr6wOx5EBBAJScsq7XzxKVVniZMVclMeYuM8dL61cvHS4NMB0B3yELSR46XD04ki9mZBnSZQoNFFWfla0bxvx+gXUdCXrbJ1f/W/ErA0LfNX8zrUI3x+WWr31196X1/r/+7KRh3yYLyIr5dAAAgQk1LF9pjND0yTzL9hZG0qxcWY0FTA2Jc6LOAVZiO0bQ9ntmRLqprPpsptSY6kHVRtCCiYR1zL/1USR+CZxBmFe5wnE1Se2dPIzSJp9/6ditQVPyyL/4X/sY3FSXSIqkgAhJyZcOhiNRKHoc9lE0Q8Tsen0E84dJaCcwCqkERIs1KktRmkrdql2QHLKhXSsU7tE1b/ZVMYdTQqknEXSgjSesJLjSk9P4LoKgZBr0RmvK7GXvudGDx0wusZSuRLelAAAIEotyVtXMdKqBdFeVMJgLu27i+JbTdS1osZOgJS3FQDR80+YNIl7V//uSRNoAgxJM2Dn4KvRlScsHPmhejEE1YUfEa9GBJixc+ZV6zn4pqcuBjTZVBNNBI3STM0EUaN62UYsgg87c3RoOlUfUpmdNA3VUp9ql3f5vQOdBLRPyTn9c7SvLuWMWA8BCDJCTcuiG2SRC4TjMyjsGQdWWT7azrg6QuhoSwjAyUqFBlLQSmbt8ukh9jJlIXZ2TjRFSGbWvQxczqyuphES3rZqM7/4fBiqV8z63PJ+NQQk7m0aJRjpFCIAAQEAJJBcYfWRSvQSkouHyMsrNFeeWtyAByBgCgOxuDCou0Vkaje6+LihcOgjsjc7ZRJ1Izpd0ECBFRWlmOcqVrIpbDDqcowUdzutFtf0NibIh21uta/zrIM/Fx/kG/QZYCACAEUnbIqFQ0YnVRPGhVixKYc0npMu58+XRnSWwGajsJw3ZBkaqzE9qPot4s8XGXOikdFsSrprqFKKJ2R1afvbuojDLof20/eYARYWRbb9DGI95ImJhjkVizVoQwqFMXMM2EYQBCAhL2oJH9MZEGFkwCFUtNVS0r/W18lANdamknxrGPP/7kkTUAAM4Q1hR72rkWWlbWiWlXoxtMWmmLKv5jSjsHPmVerE3n71Gp76zZcGdTX4qjEIQpUY5zFoioBjHJIlEZVVG/cah4WxkMRUyon9zBw6u9Zhg0saZvkmMYxtBN6mCshhmkaQBJISbm0lIWfXH0Y5MEIgkblrXCErQhgvEZSrbqXtaW7ofD/eEog8/tfPCXFJVz8OHqJUVFrFLu98/XaxLl3H0qRMc///Iu4MmA/tcMCf+wqOHqNiSQSdh5HcN/+1AFBEbqDAmRi6BCmIgZyTcHp9N6fQ8EgSarIYxu9Cm1K/cIVd24kAaO43kefctUz3939jqvv7SBy7Vx7VRBbDJeoo6beDCFl//eYUlQQCU2Jx0QIdlzg8+N2wOECAQASk7aDQYGSCUycSVNCaXTBVKKKK6iqReCfEFCLqQKmvuyloVLqTTURoyRv+9aLJJLTz6kEF/QjNEESzOiu6CAuLO03Rk7384IpKGOnuf+f1KwgdlijOmjnWkuQUDuCxAAEwAknLeokiuDkp8OppKGmTbwo/GgyBMYLCgs3ONg+L/+5JEz4CDIE5ZSW8q/l0n21clCFzLmPtkxKULsYAr7JzIlbriZ+PxldcbCsyMaHKVLLQ4cKJ/f/yiQi/I19iNs9i75PTUc2QG21Z0FB5mcsYxDoZdMXuWIBw4YBM8/9RRDBZEJKSKl8DqozGdNOBQ0gVdGx6BwOCUFwF6OvvRWl1We3auARe/SOki47+Xmdgajl9uLiU5rivivlaevZHv66v4id6Lex9JOHbnc4WlSBoTKTTQhZUm0TJdv///7QUZcEsop2kpkEdtVMZull8hqUdxQMGZMMz7VM2FND9m2f2oLtty6xKYing/3fSIc3XgenmSpgtAcE2IdRUSKRSYMho/oMKxIzfoWDgdGotX/xn+gYffhM1gbKhkEFNyDRgjoJHKNkgY/VUKla6xilKmEBZVmp5/b73jN9V3fGrT/hLHuvF3CrXfUtzLGBFzHKGtLIqMjI7QrpA0yKuraYaqiOXm1ahg5MdFlNJ/4T/7oqV3aIRSYhCbaktQKOiHXgCgmpmFpnMzzjVUDMubcd15/QYI+93hIli5Q6nqYY7xzOPC//uSRM+AAudQW1EoGvRe6AvNGUhdy1R3dUGkyXliH21ch6Fzy2zZr0u6kRc6sMmXLhDBg4NQYIxqXe7xoob/5XLhGi3/emuKCqCCESCETJhlD1FLLUcE8/on0uquCbHVEtNluo+ylnj58vHT09ZVYxm1Sld+9fpcon8xCsook1TmQsTciBjCrXxuR1t+WPL/3ZG92ylQ1JhE5RJkQcrKhVwoyegrTA0aJSTc1BBmlNem3r+UqhwGR0NsGZBDWCmKGEALTPubkFd3V1aalpnlekN/8XYslPhrWYLRYRAxqptARcQ2bTc92KHcyT3PK6nU0sp//uvkabX//JxNlQUMkEpOVIWTe5G5N/b5opnqZ8xcYBwgxrHBGtjr2NSt8Pnr+RgAH/tf/iv62RLs0KcMsPM8TNa91+p4sOHS9RfpSrX/VbQchBt3EL3VTSn5jRUIxOA3huHA8/qWNkSKQAVcCpsihVIczHuhhtZRlb7KY0LBCQOEsiIVU1rF2np18t+0U46VlDBGhQKAsQi8Hx3ODi+UOGRU7BPQsX8mRkqlcmUsaf/7kkTXAAKnPl5oZRruXApbihmlX4rlZXNEiG3xfqPuaJWhdraaKC/sEzGvRyzRAWmmI5dxBK0SovH0g7XMPrVMbuCDCBTBYtTX/XuUp1X/+EX+PGo9fMyyt/qociRJlPtKRprV1uprSBcKzFrxD1NHf//i0wOxkcd6gjG+aEF+6X/OtgBAEgBTDlobQFk2TbLXm2bAASbEbdGhgdVX/9qskbP5fcTrhU9DdJGbl2BaW83V8Lz//E7ly7JKe5ffFV967cpmFlR6GW81nMyiZ00Rmca90pK7moMBA6OfEWJVSTd9pSEZ2d2adVtTlT/OPKwkInpBzQAABmDUTUxV9rV4CsWQI8sgFUsg4NU7Vn6g2NxqgjMa/xBCdwMAXoCvfepqa5Sf8HQb8G//+PwI4EIQufLxzz2dPF3PnZw6LlLWdPqnEUKkVMzW3djA0XUktake9K/sXUDA8/oKA84TP18AA7EpW/F0GgAkFJOW9wcFS2qa0DeynwOiYknbubPSH0UpQIGnb6hpSZb/v1M84PQyMimY6MUlWnbOqmdzKdFQvMz/+5JE4gACgxncSGY5zlYIK6oNaFzOOT9U5+SrycWf6oz8zXGsiamFyiQ5JWMd9G6MlyHQVSVSFOYUcdw8ZUDhs7lTzlg+8CjAUCTJDKKd1Ekaox4j5RetyycVZIEAlEQhX4hJ4VW74/kMB6k/dPU6UkVXvwl0IyVbVaTAqXE5YAABLC5YYMDh9GUJsC73DUOfyqgaHBYIbBF5YC6wcVJKqZSSacqDBF0AQCgwAABjArMTffgJBqUL2iUt3iqLT32i1khJdNT3dtFWvNf/4IBy0y92TyLr9cxgW54PmSOYIkEVHwRbmkDjpQ/K3QgjKyClovMn3PzRTeQbcipeAWJFswiNJpJyh4GGGdWuCMbUc417+mv8Z/bE0dFp4+Pj0pq+90zPjPrurcU+75p/uxFdPudImBiL8vvP+6A3y2Npt/NDzyu529fthOSd3NP3/ESugMWUIGkjwPH/9CuDjCPKaowWW2YkWmk6oHsEPyckbxKAYwwAB+PjFsKHOqF2Uw7iphZzLtdbKQUeG2DflnT4eU6ZunxSzvVYXAfMr7Ob8ISB//uSRNwAAvREWTnrKuRV5WuaDQhNi/1hc0GgbfGIJy90l41/HD/6KynY5g774j89QHz/U78+/nfS4BBhhEpSmJ2a1plJ8JpE400V/5vHoA+zxmZpzVrr2aLGyqqn+2nGbt+FnnECLMh+yEe5clT7rOhjSjg9sbWh29Z01zpJcrM7EXnMxiLu6EQUGnU6oIDVoV1dTDn/+gkkBRFpJFIqU4axbGu/t9OkSBXr5eaJU1mX8Z2e/ef53CoWCEbG++thmXm9Ou3/py3IulF+zF/gjSUlhfMAE31kByBxo9kj1g8Y5x4slh5wlhI3PC8RKRJTvUIkpVavk1jLMWKXZeOCUykSSG0zzaHprlZUJi+XlZStX6tBjSCXFSondbUvV7yGT0X+t1+ivY+Ul7+Uyt3EWYeICkrNQKoor+IKhmf3//khEEtOpFpJPdC5IVJYeyT4vNZS63/VxiAohIzRNQ60u8tS9Mxpt1s8farudgPI7bNIFQixjf4v9Qx9QMmTkYz6/rHzv5bKfdRlWI81hZd1Zvt/OHlH+mmd/9STlgFB3vwuS//7kkTfgAKtL97pIxpuXqp7ehllXwpUy3ekmGuxWCcvaGOVf9qf/+0IHdAAFcApNuXxYkiDZBR51khfW5ikfQTdIezYEkOgFzD2MwaFzbfrRvqrkBxbo9O6QjwsfdfZ0UUcjKexUD1ZGi9DmdlmUubm5jOpIfSEmOo4IpQei4bT+gFgqKlDgPrQJRD7yYZUASAmzUkkkneQIdBY8+uqBjykk63yl8CYDZPEgJg2H3vuWk97Hufe1/aIgn1bPlO4Z9soG7RM3OaJDwPT6fzM9XSQkzV//dz0UXhzKuRh3fv3ypz3F9chbTfOEiUn/n+XmjzBmgQlQiMAAWpLy4vN5Eq49yHu73kz/bN/18UJwsiHblpTd/jNq2xjW713m1r7+NVoT50Lac7lmRTHtkZWJZVIs6JU7qY5z6HnKHxc48YCHQXF3Ew+JMxzuQlCT+KOgpODQM4HqpSuMPrVABAJRgAJIKlLiVM82TXqRHR9JbWtzr4ekHDUmE9z2/dPtX0J/p1QWx3SObahzeWi8QpBmEh3cS6s65IqG6VMkpQrJKpvsRX/+5Jk8ACDRDZd6M8y7mRn6zomCFyMzXN7oyxt+ZQmLXSXlXxtoRtcr7zZyOJH93XEKKCpbeiav+eviA+DirlCAAE0IAy3IBwAPdZy3GcHQQwoLNEKkONBwZxJ3b3/1KYcIAdFF2/92dy0ZYigIAWHp3//21BqvFR6Ui4S/F2L0b//lsAAkwcPjtmWXMm7DXJtc4Z3GaR+BswJo5pM7608Xb1HzTnOlhZO2pp37Zls2vO0S58W/LA7aXSyxIqQs2MGjBFKKdrbmKVYm57e4R0yeWOyZq4IuqZagctK+w049KhBsJ42paTPJKp6KlFgFQ6ySkQ0YCkSSpghdogUERBsYzTLbn2fhouTiYSW9//T4l805zmnhk3bVyv3aN/7UVlRxGaiLb/3WqhkO/2Idl2cqG7La6n1dVm747L0aOn6Dqng0Fhb0AACDABBBUUGU8iyjmLphDlqkSkUDDSVuKRLoGJsXkm3ZNSSSR+3HiQCFVG6k1SnWlvVfz5J2/dqpzU0JFUrUtpaKroa8PI1Hq4qWtSLUdSwKLCKRrZrEALdkleE//uSZOKBAxRI3WkrGv5Dw3t9GGU4TallbwStDflVq270NYm+Ywys5G/f//rllHaJTRKIgAIAKkFszGeFIXwkSaapeT5eccjN57w+AyGhIc8Ei7+2z2/vv/MQnV+yQ5kZ5F/56r/+RHMtP/7kqNEFHOzYiYlU3CnBSmrwjicRS1+67l7u5OwgCoHkAqxfihB5I0IACYCo2hAV4sRlNMJ580Ifpq99OfxutPzvI+Or1G47zvFvfFdXpTWM/4PRh+MeQgZOirVYOB1ToYwbEAhn0FameDKL11CGbtVO1ZSO0tF3gKEuCdjtmUuq1EWxcq6Fm7A1IRrsevzG2lym0AkokW0nNzjbFOiZL77L3XxULDM8YG+1k00rtVr/wnC/fzFTo0tEsyStjHs4umcrxt8L+u96Dy8XitTwfGiRUboIs8kjgQYp3QU4nHR7LattTP6v/8YAJCSblqYESOeXPyyVVDYFqAtYeoanqO7ACBwOc3fSaeP437j0jKQkykmmYt6jZrCx6Zxb5tvFPTLfalcVix70ntfG87pvdby5n9s7zi+95//7kGTtAAM6PtvRLULuYinbfT1jX40tP2smPGv5XBSvtGahNz7azfefekLXEFI0iBB60Z/P5+optvtn+ylwARQlyASSnWOU+LHmKpjmP5GmvnvcHjL4MvydZk+lnsJgCIOzUd6M/0PvMNHFCdn1f7P/mI5eiMzcTQoiQLpg2OhhgA5sK///35JUgb///v3/xFgSISkSUp0J9BNYJzdgZmFrtw3/c1h8KhyxtNFolfVEyMro0dAgAATNMhhQhhJmSxylzmIcKnnc5HetDdsfKHwJFx55VoxmNtHaVa+oky4paT6dB2cIdZNKzoqAEBEtyiRPC4qdxH8xK52zIWfxktTJJN71yvxOIQBbkqx3t7XzfOse2a+6NrGIYkw+t++2Gs0x9XTLrdLWGVTbqNNj2Wy1odcMcx7JXbti7QW8GG2SamPyz25P9Q0AAAgAQVPnwRMT6U84qwj9L7dSDBY7AwaBuunZad9Fex/zQFkfTyR30Fu3fDnG8kjx/LZWZVgja+vibV7bKf6/dmaVdo1+vcuNi8bts09VD2peHlARYbBQpP/7kmTmiANUPdo5iHrmUkTLihklS8tNMW+koKvxc5srnPetcAw1670gIxjGiYPQsz0kdQCBRkFElKWqzmxnkrGnlJQ4fkOy+DwEgjEMPTDKS1mL5+J4v1BbP8uksJ1GsyzccRMIPHSpJ8V0qK13KRaLDqgu1DrcdzT8LauPbyUqKx8XpAZjJvq8z3sQgAAFXdsTYF3NdWYX8Elt6VijoGJPBKVCXFqHn9WXUaeZHAxXXnn1Ku42oGYt4Muneb7eayuYNJfmZTspXTKivaVAWyzIQhyVnUlTPh4codqJ/TrIkzbGFTOZddXizjKp4pf4/o8fPaUEAXJJBCcYsjmYkdsBvVR1zxDoD4ND8crbTdzKWMe5e0uBAtvnutYPmZ1S1/qQjl2dCq5G1W/sir/wJsqj3dbJu85wdSPEVYmg6epfcYy8egAkAFJOHwMhDCcoYqBnF+Q0+BzztL2dSnh3k88r6UKCWtfJXGpY9ZKwiKJmi+VoJQv1M91PpVbaXFRXn/6jUGsuh0RW4w4pihwN/olAZmyzsXDTbdz4v4PYBXf51A3/+5Jk64gDQTVW0w8y4FloK2olCF2M6UtYbDyrwT8qLahkCX/+qf9AcAAAYKIwvDIxLV8R9l/Bk2MbTTNE+PmusHYQ5F7UjyNmkf+uNxJYn/+fNqNT1rXXsqSurtFtdCRJKaVZZKmumPjjH1GKg8/HH8QlRNTw/6pcdtrfEfw/3ekK5tzYyep5gMlbBAAAJqCI41Ipkddnnw0wybSAmUTM3+2remOgUw/GRMBKXZLqfVvY+P2VDFPtpotij+RZ8wp8glm1chjs+AhKYt21HfEDf/rK5VD0S5wtL5Xp+Y9/Hw2IBlgZcMcPBGVEVICBJklopSDAOR7cWUTwG3TQsH+up84PFVDHuLqvubG8/SURpsrBSZ91CpYSJCWBlJA5V6paU4auTGpuDCggrIL/iFh1WFCaZsfP6XS8jX8fkHqYB8M4DpI0YZoAAAzB0BSgvw7SA9JIechliDgmoQo0Kr3DtMXgvQRj3k/AY4VBHfnK1/l+UwJUt9rWprTuYfG+U+rrjOXSZ1exADSrpW4jKvCjFEJ3dFRoiR47akcBRdd+ESMZ//uSRO4AAxUwVrnvQmZiaXspPehfzCVFZ4esa/FpqC3ohA1+57lqFCmjmrKRGsKokwpgJsX/ClwVJQVViABBBbdAOwXKwgHofFpeN4ghE5UJxYWxcxN8diC4frezNMy5hdxbHx4zcYQJ7/Xv+3nzdN9TlFyoYubWAWrGAyKXitUtTv0j/nKfaed/bc/+hAKKUtSQMIxVpRkAHjhclAOU7DcY0ZEHHutIcGTzFyfZpG81pf5/pj0xTbyyY4OQJeM3LKKtBU5BGkjofd3Ts6V9VrwOjX/sfHYmjQdFd/x/1BwrYuo4oyDKPHzPCDaNh8r4s5xEoY4mSKAaQKTbv2FAkCixDtAs8LpyRa6u6xhH37sJ73szspz2Ak01Zmd3XOOYQEAUAMHok+f079sTvdhuuHMa/7vJo4qVm8fYgVi7/qLCEAhAIyfqEtUAIBSTlsBHJRVMpMHUZVWB1p4gTcuNQSOa3raIQLWucktv2zFw9Xfw1vRD8JW9YQd1hCNGVaigzIjTBgs8hHaWuYbOAwSIOKSmb++W0xZQVap12KaEifV/hP/7kmTsiAOfSNSbOBryUESq5zGGSk0xF1znvQuRRxHtaDMJKy5qicgJFROFhUAAEgEAtpoyrDhNdq2E0KMU2YuPS8Gm+Rq1rUvrVqe2M1zSNqlW88SF92uHi8fWnU2rYkppZdbF5/P/bs/+15eDWgkRGECzQ9CaEmn7P4oxIogRCAQ9YsAA2OACTq5TGXqFjJXshbMOhXQ7waZwFIsnYPI3jk7tWqW405pcxalHLtLEqeLQH87jRUD30NHjct6+R3M+ZdT0pPsibWTdP9hsNxds2tbvOKxme9yrOG9BO0iy82IiInNZnYuP+9b3RaIedhtuN/7f///18ac/rUcGiSSAioU2knBgjcxih1Nri493twGA5gcVEtdb3E6kxSA0GOxndGcrulOr7qYjI2/p/6NtFiJWTM7QaOLmTNnzRJT1oW1KAAANofwEotZc9WlxSdNwyIh/A7Vl4YR0mpxJgt2lpYpYca+gyEUvRaJRSl5GniuPxL78CS1n0BPxGKQPiXoACAg93d1I9Yt4Y3aVVqfEZBkVft8PUx/G0xJdHt3oP37/+5Jk64gDEkrYOesa9Fcmewkx5l2PPU1STGDL2RGaLvQyiXbkuP3d7uauhhjSIpsCwIMy4f/NI9QhLOctOoCOvCzAXohiaqMWMOKSLvHaSOjaeb+Y8RYv93VyIiIUiP+3+iPWqe9JSHmUltzkPa/O/1NUYJV0s7dfOd/qeLgSgAElzXBGFrcFwIykSNorYwBlsaZTdfrR7Y21SlQ8VSgEB1jEDUuYWdtmJ8w2xXvpoe8XT7h85zvHj215MZzmnamqCZ42DTEKy4p19/z7iyU60bEpQ8FY2fJh56NgSlqSJwWdMouYc1w8PGIFoSSRutapv1Uw03DtNtOvv/WgCCaDBwSgigYSSkXN4d2YDLXkEU3dTeo9AGBxcVExhscrkSrlEGF1fD/9Le20qRm3ZCKzG5lP7los8/yNJz/vwK4QWyzEGTIjIlZ4roQVkFoHCDCiN9TSk37mWgKn+orgMrUSGZUS0k5sGPYFChhJGzYon1hhBty+TdgmrF1QmDtnqN/sTorqtMlavLymbFSVKR00OGpeeCFmT620ziw+cgarUM8k//uSZO6MA5FD1Rs4QuBICitmGQJf0D1zXGw8zdF1rO70Yo2/J4Ii4sPGvA0SMJSSImACs5TwMPyVvwQBQkE25aNlF7CnOCaQOkNThY+NNMQrixhOHTacSMpMoZ6HY5yudGYTIhlSlzWViMjMjGd5XfqxJKIqOxj2ghcQgQRuHhoVaZDYOmX/94yIQABCIKJKcojF22AdSG0JsJ6ko+aCdfh6+dZv5dwqdFIP10Dc6mudCg/fbA3R3Ghgw5/MywgskIsMYO0wRZ+WBYcCdVMNCRDiU4DrQcIXqzyKCAlUEhNcRhveTOoV1+LH+b/0DcQJGJSKLdAWUcgwisYHgcaOm8IhyOFSOjdnx9yCBkQ+KhFarqRE20J7Z0f58iRu1jWoX1p/izZWcREHrOPdhQOgyg4JQEnNHHCd12yVO4oHVQACFKKZiZMtdUMM7G+Ej1qKjLuKVwyti/LG/oJTcgFrwaeC10Cw87u5yrK60r7altHfn778fSQ1Yy72PVP7npse/4M7MiPjIt3kq7OzeUz92hXZ3Znxi1Qzfd+55btu/8lcuf/7kmTggALKQ17QYxruUAdLigylXIx4621EpGu5QSFuaDKVdljt87Ts7Od/HeCNhDsCzHDhKvCwXSikkRGU204AICI1ypUMCYb9c+QFKu1iEFyHUehN8V7l1+Uifc1v9p8jwpKuktCMtVWNWIhxDHu8RMs8xj5//3aeif/ALhV35sIuWdQOCzMAtnb7r9cEhISTctx4G5lCEwigr6gQX0N9Z0VrTQ5CbysbP5v1W2nmV9Nm7MpqXf5pp2ZcqQIOfq8JAIe0/5lmXDkofIWqfEKYgcYiZbi+MSFNs6f7E6pszI0ShXI90F0RzOaQcwgbDIkOAJBKblqaYhkmoORPxOtZznXrf1Uw+9KVbxnOr4vbGIdM+8bw7I7ohNn/RrxoovqU46jVZVVomhC6nZTHMPMxTKxKXO4QQViv4wERMwtJG04PfN3QCCwGoLd48NUAIBTTkuWZcu9kgY2083pPo64XcRztqnhMC6sSBatuXO8f3xWLS+qYxxZHgX7bVdDc1KPQfAdZRIlHpWqZq/3Yy6W5k9VF0KBY6C1Bz/7cdcM1/n7/+5Jk8IgDvUnVmxgy8laHW80NCF3MVSlm5jBr2W4dLNyXlXNMDtScOWU/pq+WQQDoAKEQi0W5BFJujhtMfiiuNLqef4/RAiOtRKX9/Ji+ZK7+/bwrxrW8yqx7S/P8/wMFwlKkWJCODhUaEtQkd23Yt1cwlbDau1Wmv6pOqW64//saPjUJh3M3lwxJypBBxUgCV5In6UGJ8ASm3KO0I15JBJMGTwh9Vgbt4YNrA5ps5zbGr2+8R8RAmOjeAfIZ7o08OUdAbBsFQHw0pJQInwRKMlwOBmGEbe3R+gWIDAQ2qnRwLKCG7bk2LmNC5QVBRKSTmgp3kOj1F1+Z4UDgfgYkx/EpsJ714WFq729o59q+9cPg2k5z3D5Eb6z7t468mK7f5MQ7vWt2q+2V87/ZhvjzlPF1T40/f5rvLS27FxMttvH3zP2pzZzxcjyKKZUAgpOzKjLquVAHUTYbK4L0SKK1t+G9deIWb166SgEe/sCjOEzayy5f3vCtPc32pp9J+3hezxxqY4bfH/wmKlDzvM52bS5joFuhx58Rc05TxM8ltDDT//uSROkMAwM6WTnvGuZnqSt6JehfymhPaGSh5xmELa8oNBm/XuVlcQY4ld20FWIx//85TqKR4mDZ4kWBp3hqAAASEki5GBpDUmObKArN1PV5FAcMQdFOuzHmpom7qZJZ1SJQdA3NkUkFDoVK134AccwrRI9SEu2ueneJqArTelrqy6W318rK7aIXFM6JaEsrqIxblpz///+Qckt1JK23N6OY7w6ASUnBdVF/LCqUOLVIigOgYsQgQ6haSMKZomo4YgNQibE8t3SOGK8soJsUTsjCPDYjRo5qu9ed3uX8iFPOZviYZ9ZmqnPHRa2uYiWnNjtdbGw5jJ5mXsH7PjiQDCEEfoaqI6WM4gp///WaDJKAET/oDFQ3E1GQn9BpWZCqyuuv5wgju6mtNURU3VcNFuC4qrGREu0njmmJdUZXEVJRFp5ZqvS5uqqUprJAzh/rQgGElP0yhYuoHgekXhzFkJqSUEtzp7YhLA+XcV2YYAsVqpMt5vD9q1e9fAaPfDrtqEmjBwghyLDx4dgw8vfz6QPERaivfKVGlCIW3PILaLVf1v/7kmTpjAN+T9cZ+Sr0ZWq7ahmoX40w9V5n0MuZDB0vMBEhdhqWIar2q6llaIGiABY1jU4s3n9SwQHfWDwkDbD3p0mkABCISTckc7Rsvr0iKvfZdk73CME5A4OpqX7yMI/G70FgZXcpWZmOpWuqSMUcb/1RxFTucUGiH4G+YeUiK4TvglKxIeVMa3Y03n8l/z3zb/7O/9FASTcthjXCzjxAYXrx8ogs1NnppoiNgRMyPsvdbr0VLS5iYpzFE3VTRNLqPL0KE5Et5EotEGI4mJMNRDjJztWf9bOyCzMW8yMtkSp9zqRU9ksZ0OZBNWi3VtNBgv6gHFb/5w5CEUNCUy4aGxPempVMS0CeYplCtT3a6TPLVjUON7U6d1WvZmdYYJhEra/+Ov/iaTHiMoLp+dP2mluOqTuQKDhZ3h8iHma24aoIAASCWnLbnIwCQuj6AGisUaNEIBY3LGZDhbVWNBBrh8AeAPFQH5uaCHe98MrKd/1XNcn2Mp7vYYlLIpDu6IgOrHfVEo3oeREU7uszki5zImNOq9ioykVWQpmL8yHOYYj/+5Jk54iDhDxWme9C4lMlq1oZJUzLvVdq5jSr0TQWbMxmoTCqMHpr5jPod2aqsqEFoAAEklySmnKjH0gMfoYhyG8c+OcVCWclorIWugqWSlFNblAoMtNDnZwW88fIpRRljXbTwDNjWOvY4pR8UdhjEmkSxD+x6I8xxdzmo9VKVcgkIIQ6XIkWKUqtS6EKNUwwe2Sf+xRXB6mTQaCg1a40jeLoNUkJ+KjsCZobwxjQh8bJxKqUda83MVbM7NM6cQwtg6rDfpg30I3FtUKPSpkxUtYRz4Sktk3aIImTcbEnujrpois+mrE/9CVEIO8UuEhOZGkBD/aBFP6IUAkJBJIpwsHDgNjzmxk+AweDoD6yhgZxppUHkcSI3i46gq+gdGpSnmfEF/ScMAFA7IdhSAnV2Wamm1ekhEnEsMGWCn+QIkLuprTS5mWR2HwOCdzCVjKLA8xnZOsvEFWpFpJKXgDUOs9qNHUHNOJpuCg7CCWQ7ar5pma/Xe+YlkZxWpTdH3OPRHHKiGYYWxdofWqsmhWIUhiGvFLiSio5SMisTRGZCSn3//uSRO8BA2pbWlErK3RrKcsHPmVey7UxbESga9lzqK7oYo1+LR1p2iZDASNCGEjkc7gGU93+55J8MRAPia1Hd+I10aaxP4YxA/T0ZuCoMBBqPYz45imudXfKB11D66KAnXY0OSjDagm5Ii7Zp7MIKtDplZucR0pdMik652GnurVbTImHMaAnkied89a/O6QAACIJKcteFOcBIzpbS+Lz5jKTlPEVCjVvDQEwSLkoyOPIBVmUJWqj7VQ+zCSjt1w2+ImvZZrFy3Mnvkz+8/t86s1Ltmt/+o4srLomZMkQz7mvVevsJfxNRUtu5OVlw0TKL3cf8+Klmi1XTVr5H/+y3plhGwAAAAIhCnPxQsHRCSuFsTBY4tmGwqt5f/sRNn+9tFaMEt/B1qWD8Yw3PqRwOIGIjiMqe1EbZnNM5uj+X0/eZdrNNMMdOluLI9UWg8RZLmWAk1w11U6hAAQtFNJObRTCkW1P72x27lNHt8AZQBUJdEtCiRZFgnrJYWiqH1lVHHCxdyJArsNEN6T71/zYfc5Ic7Mts/Tb9u7JJ0dsvPEgHf/7kmTkgAMESl7QyCr+VUhbiiVjXQ6JbWVHrM3ZVyFstMeVcLb1+2z/fbU1YlNz8q23u7leUeS39vl93xDKv34o/pkR8DjYABAAMJsjlowVQIcTpaTLpjoqod/IHljGVaVHnj6nvg1WyqQ4SMjolkyuGjXUeTVO7ujajr10W/qqKZmKpIhATDimjUR6amo/9KQAAS/4NKUKmEDUmS4pyUlqkchoV9YMIBwewZ5etmo6AacNpc6cjL2Sm7AT60l6h+ipaKkve+kZldDKr+e8KLXc7mY2okbZYEx95o9duPgob/JdysstzTPxtCXaUjpCEiJURH+ivpMtdb/xcaS8+S5BZBsnyNhqZani7tZJGlb9BQABGCVbI4wIIohxRDUGVTLxDhyQQVWP5eXZXbOLXVyTdvxyY6WWujfRv37tot0cpyIQKR0RPOQ0zqZ3k6OuplyL16IO4s8fpQAAKCZG7hxaO6jodMFwZUxp9dktB+dBrlhVWT2e9r+cZxTEG2sVYmJy3jwmyPqj+Fjmh/ChXkdFCINIhXQ4pldCqIKZshloxUH/+5Jk44gDXVbc0Ygzfkom+20xBV0QCVVUbGELyR4nbeQxlX8+2onT5rJ9fq+9OnSo+V+JViiKWUkkU5xZxpW8spDPdLp9bhYeHVNrfnYpOOM7KSoomLWtVUI1kJN4DGim37+R3ONOp3YuzrVzHa+Pgj/9b+34LTU2LYPe1lYACUv6wIdcaCnTtG5dcVRYhwSTityXOLacqmooZGNod0zLP188fvWcJXSY3N28rsTfW9Ywv4a/HLeWXHZHU40YSxiGnVGM7mOc0wMjbv0vsKCxkUxG0HXc7q00Y9O1vP5ejYyrU4efsWKGgCEXL6oGQv9PqgU5g+osxqKdb7yiYhMARql7BQhoIgWJ6jbqYUv/qzc/Khl+GFrmTBsphBYc5NLQ+1trhRkVOw5ViPSx1Iz6hqbnS7+fvs5UnIZOIHw7cNDxcRUn7r4LPttcis/rZJIAICKScElMQ4PQTP+yZV7dlIv8nHEhhzv1Slc/k9Fah9mue94eKUiSarA1jtqfc7RqMQQiRrD6hNL8gBUUoZmwqVXNwOrrc15u1f8xWp55eGRK//uSZOOIAs9MWsnvEvxJCIuaGWJdjU0/Wmxgq8Gdm+rNjKFw+65Sb163uPgd/fp2V/4wD/aZYWdqs7+AIJuccP45DlSKDai6BcpklDp/X2jElltz/ZUNkaZSvi2vN9sar1dXrF69d+miDy0ku7aYFQHv/nBVVEG/lQ5nPwgQoSssLPUonFaHlwj1enl/lgmOc7vmgMrImwweWDj6yCTabGg4jIq9MrQi2tKWmTdnUG8zozN/pym7P7SPpnvnqMrOlDRRGhmmyNDio/QLH8RZpUoUyqydjx4HxASyauish5ZZU1JkuXTldMc0aa9CaL3uPo1TUPXLSpas6ayysiQik3BoFzkPmacmLcA82OnJkfrj+BOk2Vnqa0psg6FF0Hl4l3UNk+Fp5S/N6RGZbcvte5vRJiFvF/P5NnBUZ3B8AhlIhStym0IctLr3aVJqAAAMFUalAFScFKhoEx3MHklSEsIjERKx5vbxS5oV43eXfP4XcYeb3zvTcxNuLQZmvW9yazpZlb1BsCcqs2jSryiuO4IwboIwcnzcpUli0Cqsi0TVJf/7kmToCMNLQNe7D0LmYOfa0z8DXAwlK20mMOvxO5qsTMaNciVTLCv9rAxkpRzTcxDxVv2sfD8m5l+uMsabABFiSiUk4lW25A5Hq6jJXx1OVC+2GQIi0iCORHVRsxXaVqIIpOapQPA+ZB4wwcdeNBQLX4wujO60VI4zfoWdXGmOY7kYr3MhH2PKpzO5LI6kVnNYvS9+r3sjZYzJBBEGEiFSrUCpi4kuTJrZKdeQ9sbXj7VNBiFqjKwfTebX0+xulvExo/I9LTY984z667NOcXYY6uhzFRxjqxiMgiGVMv73Z4xjmDpmOxWMhdaGIhzGBIi8qLaRzV4hyavK0TrPsHgAAdSy0EAOLQYbEUJUkGtxrIxIIj6RlMpSRw0NmpTe4V5BUk/3295BiPpQhCoyopi3gh6Kv+xKFUQcIYZSwPsFUiKsXF53Ah//2gACCrJGYEIYEDwxGIKCgORJ0m9X+ZxUAmHAPoq9K8hA0MTfgLxgEWFgMOEgBnEjywh6SZQDQYSiS8k/ZKudk+9ZZcx3bs1O8h0n3tRIAGnOPut8PYzayDT/+5Jk6YgDjEtYye9C/lqqa80ZBV+MkUFix7yr+SeabeQ2iXc832Ftvn9/DpqWGrFGu2OY2WbIln3zXfLef//jbx9XE2pfP+GVP8kZ3YUSTiMaskku4JEBEWkYmlkcgTS4VIts2au1F9i1zkRkD5xJ3bfQTBdua02xD6FHuduapdWILoSSCBsMKap1CzfTTtQQflxNmrcsATE3/DYV4vceRBCWSq8dQAt2L4xkxDpFcOQ8JGCYBLBzH7zqcNefcl72pStptv502wVhV/tqnzvBj4MIGbexhBBrlIzmpBvFdy39zoIW+rIlf+U89f5GvLxobfL3bQfn1lACEXP5gWeifwEEU+kahQsbErZkuf6zlhdgFj5KdcGL823l2HTSn1Q6wYGM6/Q+57+L5gkWovH0Sha9DZaRn6VPPWS0Sen4SIdNJOU1pgAEVdn9BIisAQPw4xaxkRWFnA1v0vduDKX+pZNJTFVTdPq+yH6ftJe5axo79u/evzupNB9Dnney7cx5+8CuNNkICLY+VCascQNjFA1fpot2ZHHsTVkjTfi/YSAk//uSZOsMBAlLVBs6WvJJxmwNDOVdjD1JWGw8S8E0D+sM96EovGpRt5tDyqKLHPAr6nXKQAEEVriBIXPc0OwPIxF3zXNAnpuID6Ykfq/+vjWb6+Y8/tlX1xWm86za3lu+vFT8hoxTPdyKlBMSDCWoY3d5DCkgqZUGo50EG66EKHnEQHcykusYaQkup4kgjphvbTQWDACKT31IYUMvMAJnMyEJPpAS513SkWLQ5C9HC4FUyA4A001dgpm1XkTFPPmzPCjwkktMMeM8zEhX3SXU8mVBQDw/qOa3mL7WyuGQTiJ47j//0S+3Fx/EyOgvr/hByRCNAyvJJ5fb66b7gVxt4zPbjfFCUkCwIy225Mwg4uzmOXmeV1ENc8/4EYKgh/rDfjd0zHL6OvBMNTaQiPZJaQogXtX/AztOhxCFeZRk+hCGQ5wBCDweUeeURpevbtVuXQAAC5UyioyJJjoq3B5gH4v+HIyQSdfwIjJUb0IWlOwgjZIaXpgo0XX2cGvlulq3qd0bjwvrMXYx8As2mL/f1f7rud3o43N7gFojXEw0vSW0LP/7kmTtDANdS1WbGCrwYIl7JiXlX44NOVhsvQvBMKAvNGGJdt7JB0rC9x/CIXMj5soa0xoOx/px2ct/Io/X53t3+/Z9S7DoPLd0CMoAiIxCSSTmBKCrB3bFoS5nKEchgCE13xsMB97X/rZ+b65gnEHLViG+kWlvkxqx53+EQtyNSFCpEeExrl3PtIBM1RyRBWGYsn0JLhMupuWO2SXfrLKU5/2gzI/0fP8nwKrK6sabztenaaBb+jbt1xCrF32XuH0HJEhhTIIO0iOQZs2hTJRJz+NQyoNVyq2HDFOHM9BpmirkKceJt/RuNYFFle3oolHCsaf6jUc87LjQQoJNySSGtGXVloTR9HAtNSKSyooBiLg6T5pXSppmqSSy9raqh2B31NwmndhQhoVfmaPTWeRfm2/5VsYIjs4XHwUC4FeUEaUVbdyKz3Vuf6EABlzcuovQmRd0QSs6C6OCuBXvxbJkLFsJrOeEIEYN1L+LqXX3W+L4vRBd32/+V9v5h7rvW1ofILbuZwygzHRjGMR1MaezGoeZWEjPMcM5ilZyl2ae+4L/+5Jk54ADyUlUGzhC8EnGi4oMQ12MlVeFpKyr8UEa7RzGjXJsG/9NcpltV/lmdv8G0xlbxKoALoIty7WGAvEKig/1T8XNTE5aIMkBqBQImMRxzTS5AV2OQa83j7VHV3fvu7dtaFZ096mkt51OgtUeFMd0MaYo/ondosuNVrYI5H4UlT6vZB8cQZ6dKI2fw7AECim5cuAJk9D4ulkbIzyr2ARdSEMSuISgJh9em9H2Pj+1Huzm27sO0rtb4zbe61la/F+vV3VlVVQrK5A92agtw4QUGBtQWSLIRmdtzXibD6yPv6DmJ2CXIj0OMr4gfQ9A4LtOyQiKZANRTSTm7cdg8fHkhOWFf66zeVc1BnYXjpYm5xWyFAmFlTv1v5RDH1KGpqf0vm/q/3VUIqNQVodsP9PbIJ29loOZvJl0OUZGxA/VnqzoBxK+RQQEU3Y0HKQjZSzt4oLX2+0nQh8ONSNdO4trYF+cAIUfh9TJP3pJut2yPvFWQxtphDmyafya+v/Jq7Db/1ha/73Iruok5RR0jNgitPMbWN4iyS2HO+uNFnRs//uSZOqIA0FVVpnvEvJai2taMUJujLFFZUewS9FOq66084m+qiHR8tyn5r7cn0+V/Qw1E0ASCAQTDEXpFV6GLhOQE0/Q6hMrOXAsZUNUbcPWLwN5zHefzkjSu2uut6tLG3HcPn3oxU/967/6Lv1eRGgylQUY7NVQCY6lHfZ6Z2/qQzbkObq1iZT//tbfp9dA7hogQRtch9IxTKuIU2yaMxL7GRVbT6m0CxkgJxvncHeW6FePiTGcYJ8qtwJN53NTpbbzMEopf66nn/c/+8y8yv8JWfk1WvdzBG1omHABMmNAkpICluDh5ZYiHCA6Yd+MVoWRBQ8PG+mq3/5OJIKJLcwSChh5AnuPPNGNUTZgcRuVTzHbmKCaaqlLWSJrWroq26oUJAiERRYTQhGffOV69a0Mv3WRBUpmW1XOz0SitGGHTlHOInQgidziqu7eIu6EY4wHJhuuD/x/qjWETRTSTg4MhQA712TjKaVB3Q4pcFTDWbjQsVFShYeK9sAEZoPqqqb+ql8igJ77qWsvddVcdDrvmFupaI0daRG0tZZ0WVlGp//7kmTriANJV9abDyt2XcrbFzHib80wy2LHvMu5eCZtXGaVf6t46s9mZGq70RDL3eIVO2m0WXPFkVGQelqZg/wAAACAMt2A0MKAYdaQEaPSK1S6R0DHlAJHq9zKJhx1cQlpVf0+5MUixzFWvd7uy3LsxemRhu6qNAD8k968vJWKuO/+W5v/0KAAaSJSTqwrPLyTfRpgCbAqk3PoHXJv3z/FRLPAxFPoSwubSSJ5H24zdDLheyg4/qIWP66/gf1zdMo3/WeFpCBEyrChCtaG278iEzVrZy0VNY33ibpNq6ifr+j6BPc+fPLXT0jPjYCCW3Li76rCpKdM1nWXHLUwoBllZJENI4qPUeyLOl5fQX/T+qw1DHY5u7HKxZRId1MZzKFd+ro5UrPR10uuZ96t0ePaIjPmvde/fd1x1YY6jgDHQ1UAAkz9Q822R8clzWKhgPZcy0psxsay1lGRXK9IjDCrC9jbTnsJo7Mkq8sS37n+/ST1+lpJRepPy5vuHdZ/gUGAZjgcNsYVrI9oMVLpL5Uhkq2WoViUuUiMlZu6lxrx1r//+5Jk4wBDJFJc0ShC/kYlCyoYx0pMzS9tRKUL+VGnbJxmnXr8IlOnYwWiyIuualNDTnfAvsIDogTmBQgXckUGmxiJ1zoX6htG5IapkhmedVqNn0zwqz3//mUMpRDaiaMca7i+fQQHiqq53MpSI+mRDJYehUbzJ68j2jVdp8OHm8//23w9Sv6dAApJyvqNBXbTQxEUN6FncMhxLyZ7GSaWYph4BRHgxx9OdKxawNYpDhPSgiYkk1vP/zr/X7igMotuOeLd6uZkp3WkRWGCpiM49XV7TWerc6aom0ulmvqKpo3i5dTmqna7VKl/hEqmVkWbQtLpGRpN/fHeAABOT/tSPSzxOqksTW8ThJZy6eZTMrGUobyYJ3Jl1FpAvHrvNtV5QxsSya3nj7+4yAPBjOuzb6f6/VEvmbqFpGNVaaNqq91W5+I7pLrtH0Ne0mt0cwHBACIIDGa9FvvyCiABHJRSKdoQsLSmCEx6g/TFtF5RRNMkmu4smFzDRjoKCyTosebyu2uv5Mb+WJL1Xb//+45p4PGwYobmH6p4T3FHkVu50GZE//uQZO8MA8tI1RsYQvJKyEtmGOVdzlk9XGw9C9l+IOuM96FwCM/hPEoN0fJOud6bm5lGZ2Vl+WMaU82KnlYwewB2irz9gA2W23Mmm1o+lmJbIus46W3FTxyDFqvI9Kde3fXv4ksOPmrDExn0/foRtHEjO9k/rYYVpeRrszKhquxFIrOeqkoCgQXgm+CEgxrELrR9/+gAb844i55TbSZ6RWVeE1YcMjwDADmBwtSE97Fl3BQ9ZBBGyQNllm5OXbwrNkvWytMUtN7d/+WA7Jtkk7PuNu52nPtIyc2M1CcIAih8C91OwVpKAiQcfA+wQbAmEJmFe5//4ORv5AkhJJuTmGFKVpjzFBcsHYNHGgzDVtTWfjKFFankm/4xS7cWGGaF1BpjuzGEDR7Jw+0xkNctkPPvYesxtjNwmiTqL09KJT1lGWdKk2ijDb7eJhjEC5h03rN3cwCIIOmZBY6GgWnkRRA9att2cpBodq6chSAABIub6PASNuHBYmJeSLCOSriRVg3B2QdOt27uJem2SsMlGr94zTT5MONpzCjYLNo87Cy9//uSZOIAA0FW29ErG35P5usTMeJcDJTZYkeky4nILe2cZBm6c8udMWGa9xo1s3szT99dr+Zq/jEs5fhAvG8CMchDaNwwEOkIBouSfs7N9FO2tJ7u/LUwBxaIznybsGCjCQjJgDIpiz5jKPrJ3xrAZLMIEXBY724lDfTGKZKzR0I7E0O7mtKsYJ2OGnXioShA8JQCZrBNgQfqXv+kA5KKSc3EITtihXJiYtqL2OjDbC6R20b75IgnmvyjVNWeeWqn0snzSRDM3cqJUldUhVmJbU6VhRnU6t0Iul/D//5m/VNW2s/10/YnI1Q2pVlr2E1yc/WLAJiEY5KMJEoEigNBxoKpPNMsMPiQ5zjQy49XFA+6Fp252Cwta+1GORmr/3HLiDkMbMPhvX1/XPG3XsXPkVPFjLCJmDOYVOtIN72q1AAElN7wwJdCjNI/afTZInKqbTMQ9LVxoGqGzxYq/WbIdo/kCir11cagO+/TPMMyNBRqJLpXXzABYIUMIOHdQyYo3JbIpIsDNDaPOawzLmujMUBGh2rpk0tH5RJgMGF5XkVpRv/7kmTZgMMzNdq5iTLiRmULECUoSgwVb3DkoG3ZChRsyJQtKPOv/lI5I1wAABiSkk5dAYWGslbIYQaNutorkv5iTUtanriPvfH24TVxjGIWt5fyZzSIGISXS9ccdGBhiUoUxSJsU3vqStFlNI15vTJeabs8oXWZiT0aaNCfKE0lEcqc8mhlEc47+1ik7PQgApN2xglpNkO0/MSAfawoIkZpjyrjAvZ51J+oJ1LUoOTruyS23/cen/Ur7xGVdb5xBLEjJq6Q7ZGe8h2aHtveSdSVoRkY1ZTMzHlVE2+RGeJ/2YpTNrXmy47zOoXF1eXFx4utRpjj3cCuZKylAIEiS25vAFDCFXyq2CXFI/S25uud55/X+oxw+nV5tK5/VoCdFu1P6o53MIEOWriDqsiFQ6EWR2JHffJ3j2zPhB4vGdXstBIWhkEem///D+L6d9P9Bu0AFAgQQQVIQkh+xH6uKVrhSHW2Ln1kIh0iP25n07NQzYpQjyDPY3PGtueF/gyqIAyNQvWgMgkJRn+l8o9COmtV54CUWtNWQjKjAipKJRhKdAT/+5Jk8IgDUD5YGwwa4mLIK1oZ41zNlU1m56TL2VkZbWiUlXWaB1Q4gYH8Mf+JW22kGpp0TYmRCQAI5LRSmFALrz3VK/H5F+HUoGAcMI8TgzitYvOcrTB7Z5W+pffsroLTlWUaI5at6EpE7Hn8hZ7d//zyak1QtiRUKveG6K4UvXXVUOtZ9an+yiu2CQIudIlYG6EABskpEp2wXww2obs91uLQtiFk3I6ZOVDXPVHCKkdbQtVtGQ81jftqcNcyVjSUio26k8042bTee/aH9/1r5tiD8ut2nxtqRb72yr+o1lb293qJywZR/+oMAoUUCAqaCX1hSgSGwaPO6InNVwmFy5K0QpRNV5bfDXTfNsItPl6+xzLYBIIzENrU+9n+u2s7Xh7vpdbN33/1rbznnM3sdealt3Gxu3Ub8x07zTIjiBNLJkSuh0V/egAhGARG5S6MKNj0V1IsIGarZoEdxEhvAd2ibqu/S1cVtRhrXEm/n7v9ax5c/WdkHEiUDKsQyrHJTRVlPW1MWkZ8qIC2UKFEORnlkhMr7wmUQG2R1BPnGpuu//uSZOeAAyVE2lHpGu5a6VtKMSNfTD0PcUSgy7lSny0UxZl3qn/9wzYsYZ6NWBb8l0IEAQKA3k/21xgQ4kNwhAVVC8s4WKjdpty2xLeHFktusNmvbEC2N51/eserFFj1vGtQSCYCkdijnARnHdVH0qpxKrwnh2bOFYyciyRyduIzDVjVVlTKLDljqf/VYI4Xcm2k3pL/JgBQNBRX4QrJh7isutD4sACoXVFNIVEFsYMmfGKX2p83JZ7M05Zlosg5o6k00EdkXnbBBRvP6SY/Mn6MQInpGCRyZARkEx6U3X3vpB4/L886uZ/w///ZlW3MUHAOWfoEBEMgEkFyQWO+IxKG4BziTMQKbJtjWc8O1UXKjh1M/5lS/D3/pmymXY63gkjBiIUc+Uj45oQskMQAhQ1XSlbaa2imdvvpehATaZR6xUVVACACSnQuR6DmNU4T6BnLyNYQhKEDijxDkBntDWtFQ12nkkz4MWDhEn3Gvmklrw7/Wdb3Cr8fBptZEmV3o8yd+pnXmet1v3749fsX+0iEJiIiDrbJbMj/J5zRBbpydf/7kmTrgAMzS9pJ7xr+ZalrOT3jX8vJQWsmNGvxOBctqIWNNjekbpsqFs323aJiM37kl+0guEEIxknuZEsptJOCwGGGInYUTlTG4BukTI3Idol7kVAipwmhYZLczIlso6G75RIrd29fNa83/x/XZ//8r7SYcHQSKU7DqMLgMgISPTmk0wy/9neOcpbA/6lkFJuW1Q5CIioLyK6uDzqkLqWM6PAZjvdYV4m4bhWusWuxu8w/Fx5fv941ENdbxomBeOmxZ5U4fb3Luq7jovOFUGSIgiwKX3FVVD/Jg+m5q6M76uftoV0fqrTR0s6RtsnvAOQZTUxcZM7XwBADCFVaOMBrnLoOwbxt4L0EWXne7Un+NWxvVbyTf43ut95rhfgJo2v0eqm640pUeql9nkd88NVfV7/O+k/Y7i+qr763HLtbL3fcHgoaQBX3Ht4r20IAAGTemBh09m4IQJpgBTtuVD7X6FgNI3iaj6akSIxKY6aevWvMO3gzrtY1AmcfHkXMr3Wa/xJ/rfULBiLI+rIqMdGZMbshlF7SM1jXExqpGKZFIRX/+5Jk7ggDolXWue8y9FOGW7oYRl3NaRdi570LmVKhrWRnoXaDsf6ukWkvfTI336v1b+Ij8V3CMQBFyEQQVOJiVF42m+wlZmKqAq4hnwojKWWLFsZWBxdWn1zU6r4A41at4Rnvb3h+7lOXj775WC6fqr6Tu6X/9a+fn7T5+V//xhVPkLaXv1sW6Jint4VczhQ5so88RHf1XMDKwQCZKrnJ6JEbSYAok9LE/53eHGtXFXJNT7h0xM+jUrimawExmDr3YLOpXoZDHK4rdWszqRkUzDjK992jHOJDiIVyEUfZSCr6NEKPXL6N/401hJXShxmFC8gkAEsvDiYnZqRrnVrQ/GYqWpkaWQA+nTJpMjAYnRLvWaVi2hIXPqDbUrx6w9gaXVytjbm7mLe6am0G29VdTTwtosHQtIpRhKuZvs2XGf/U8SojafJVAABDsVlMr2QJ/Fv32KhHPVHHEA8qUGp26JRGuctt2G5yJz85XvVfLmHxit9aMdqyTKcq6uuE1FwFIouhGHDxRXeVJkMxjLVjMpGpdz9kUgwbW7LUqtE9zEf4//uSZOkOAzxQ1ZsPKvBSSFtKJQhdjUEvVmw8q8FOmKsM96EwiNYf/xb6neIPa9QAKT/2Bcpg2APSkMToCdCRTLRMAnJRMGcwJWYJ1Vz8iVzzUmqzhw0LElpshj1vqaddizmETrq1bMZ+d7uxtatTnImkkeNiJCjUBykX0IC7rmb63LAAIL+T1Na6HW7JRhjg1ih6XQpQYYqiASPa6KfIK5A8BSkhO2NvqRsMulF/dFek8kdaWx3L+fx9rF6juTM1ax/+Z8amjYNcqwR0A4yA2W0QRmU/c4xuOeTMRQhFiiLSdNizcIFoZSWU3SFrqdv+pbumjJXN2UdbYUUrGJJKaTtkUuZVYdIV9U3Tl8IUSZxb9Ziu/HpvWZtgAoBS0yy2PwgDB/IyQKmxg+dXFq5DmQGHxAkyq8idSudGPu9IsBf/6KUmE2VoAAACueAR9ZKgeuYBAZosUW6+AHa0AjUXI8ipjdDaG8D5MFoaL7j60y74XjyWS95ZzOXR7O7nJcI5nSw/FfrUn85bLBefNJoUliq9JMOkDKvmR0i4cB4/d9e/H//7kmTsDIMnQ1UbGCrgU6fa4zGnXA9NRVJs4GvJKJOsXMeNKtwnUVf83FPNtI1yq+f6uf/6/MV8c4f3b7WxCx1UE+qJgQm3aLhxLyYsIaE86icqNspxu5XG5WFm8Vlsr3/9brXluqbo6OOYfND+7mRdIpeGM0jVoGTUCndSlywNAWNDqEsKoXlonUkmExCZdTbo8TgAEKcOEvhV8Lbk/iC+UHMiB33eLjsSdZDiJEg+RQy+EUvW5PL6JgCoozQVqs/jdt0GNrOd7rfyy993f//iQbJsemYXHM1nQyLSLqoWCa6Kk96vZXKzlNMRxgucylKchjUSqsT/2D7iSlM5X7qzFQ052FFAEGHeEwNkNEQcBqIsSBYNoxnRJdiIaWqaWV1G2/mLYUz2RtvEtm0tcVj7xlFC6sQrohQ/j6nj0UqyerhonjMaRom////4v5p+UXhXGHg8JQQa1q2t+FCKne3QBAAAMJKSITltEYukbCXEk1lwsmeGhVyBAXYAcRDbGg9L/WFZV4zqEdnsUTeXl3PCdI3e3UvepLeEtitjzjOQ+dH/+5Jk7IzD2lBUmxlC8k9levMx6EwOXVNYbGCryWmda4yXoXD19+Pf3K//7ZD5/3bvcdswhkZqdtdxkRu4+9oWYEYff+PA2FByPi06ggMIJtyQYQBHDUXqSsLSpopLxQYI5g1HnOiDx405L/2Gj6tnYBx4qJvIdzndfZVZ5qxO8czN6XoVrLRhMhgOhJKXCAmz+QsWgAolJyU1FMdzeXtuPQeJoBo0B0sCPV4VMt4kFgZPmNc7nXqy3cJ3tZ86ef38y8yWu734KrGnAigreHiDQnCOUR/fYtZrHcS8x31ZjzEmEi2o+YncpFobQjU4wabIrTwXVqRcPMU3/81DfwnR1nnfCQnpLsUghEcc9tmEOCdxwC93Wz1+3aN77ZIN5CiZA+Te+4r36Gz9/J404KIOR1S1vSn+4359Nu5+/9+Oa9uYnYoHhgFBeLSG5SvkUmnpyC4AElu2RoaVQqz6X14x3pD1Uecj4jAsoubCkovBq/BcfV+W30mP34/rGuaqqZp+uPX8OdfEsTz3f6QNzLszWa5K2cIyI7WXQhLHVjKU0Zmn//uSZN+AA0VLW+kpMv5I5tt6DOVcjnU7Xme9C9Eqm65oIyF0w+h2f4uXSPLpE/tSX+KXn/D/wXYWQsASSU5MYaHoZKiZzCR7wZ6KE36GAVxPv3vRDjqJAyvf9XQHl8Z1r4cta3BUyN1S/zuTkSFNqs+dPf6fEFeLWT1+wueW0/UyN5P9DPZW/oUWbeNRMwXrGHhkzWTF02P7GrZ8iyX/cEbxe3R49BhVVcie3V0CQtZcpibEL44hOxUaNU6adVp+6j4pIMYjOvUfR9mQv1mkQFcjuMeY28lWMARDue7TcTO3CoDe5nfR70KpfMjrD8E99+gMbSXAABpWVb3vY4tDTM00Hlq3AgvqzmrKzZz7rbaS0Nje2LvYv0z0CO1cna7kGzBR7q1LsVi3VsbLG6rUjsKezlEXuRlHY93v2lfoKXZ79/QoKsIEmdKzkorYigAAA5/Z8pStVrSeQw15XgZsv6bDEYycamUMvX5U+sYqZvu/N1rr50lEwWGoAsXqs5c+/S4Y22MCBRHvmmccjofA86WU7jGVfjZpPHzTdpbxJF/EV//7kkTmigMgWFgZ6xtwZmla9z3jXsq9Y2zGHE3xYSXtpLYJfncr/R1PF1/mpOolXEGaQykY9Y/dIp2EQWewUQqSjxKRRTvwu+ZrDMD0SlQNZ8fOahYiwDQTrgSof+Onqvy4DavfNMw5DEmeYRnXvaD7KRWAZxnkVXPJLOkdH3KZn7yPY3oyvuXTsg+ORNDUc8miZ9HUiMIV1qtgANy/4T4wF5hE+FtUyFsonbskZMGccLx63+NqbbbnRUbvQn2YHxhWnZ1GtLz2to1PB/katCyPIURuc8KoNULgcybQXEJIQrLi7liw29q1vFjvD6TbpTQlPdSoCQAUSUSinHWFNzUcKqaEYGfDyZiNIu4TT3olM5EmmkpK8KtvZTdsoCZcFRK4uDA9doxosGn9nY1YrI0vQdooV6nvIQAACpNK5CpxehZokadswwwGTOSGGNDC4kRnQLUCIL8sLch8Xajfv461YKkVpvzS+U6Y/bt1I3LZyetPpQfJPgPsmnP1WfESRBEZcfj5B6KkMXPMOZnzzj2R0nSaQuX4yVHUwu9DmY9TDXX/+5Jk6QwDezzVmxhC4FsLG5oZAm/LOL9gZ7xpgQ8MLvRhqOY1VVXQnJ3j/1dupy/3uk7s/j2hfRSAACrtkvCkTqoBQHCo3FeNEkx6t2RwDP7c/a0PVfYXdDiJruCbhFWteFPnOXH+bLw9oDzPzRjKZXOaZoXfa7Mol7OVxGb7Z4g+miL9qHsJibOd1E6M4riJRriU+uOhF6pE+duFOKgAFu/c7yVmnBDrDTJyeDMN6OTF6ygqzhZmyJK+d9MO8FmeG5TDmjf5jY1md/6S5ieNN/jIfGjL5tU6uhGEVdkPuU77OyK7KY5JqO5Doqtdxnm9RivodLX/SDqcsoeWoropoEBQJKOS3gkrDC5uTcltLlYiF5U4qTeJnicthT48t3djFgGOHjtLtSOX7kOUYariBGJouyvvNU8a9GMJsdcXPqOjxPcxPIW7xrst3r5FAAITw2KCWBZMvtC04CfdS94S/7Ex0VNFSzqsWE/DrYLsKrz8D3yEs1lxgsjlnLE3FLWerv0NSktU1mexy/CIDXQqC5WwoWJuQpyuRU96qd6tZnod//uSZPQMA/lQ1Bs4UvBliUqzPeVeDC0vXGe8S8E3Gq2ok5VyCmKWzpoNTUtUNi7exq9G/43HSEiQuh1YBJScnRLD7luQLdGoTNVqY8FsJcs+FHar/xsxDPjfZlJqv+ZvTNNZ8LSdW96r7vDPrOa0ofM7ACIaacWqsIXP4zHHjF2H3+l+/FMj//uXu/8Mvz6VPpfRad4Z1wAgt38alJROmXxY1AvNQkiPQwvDEOaP1a6kk3iDWiJjfEJ3/7wd3o9v7fjcR//QRpmfXv4U2PTzhDcuamGjxE3sW75G9tZ4dsbe+2jMZLXZHwwXDuA4COnJb+H9k//G4/mgAAKl/EK46RyYjJtZI8Ft47khaPX5gdWltMYQ2qCSt+6fz3PhnL4QIV3omppe6AdO85pRZSOUiIzNBEwRGNIz985ZAOAuffeHwycWqLOacXFXdKoAEpOV5zjJoigByDQUxNHpoo5JiGtIC7ApDipNjVd7+GXxB42yT/WKKpwzqFS9s/FL+lMbmfxqeat863Fz5rrAcv5+8gckwOYWuEoIDrR0vULidrxfuf/7kmTpBENdTFWbGCrwW0nq8z3jXowg+2DnvMuJTR7saMWJcPG60Uom0FZO4+E9vO7s7Gxfq0kC4l5+f/Pbsz46bQ+0he/w9nwqj5Qj4pNJObIVNq9zMYcjPc4SVyEWFGaNnfMQylk4lf4oc7qKZrEuMZ4Qdl7V1/+qHIxCFZWZ0Z7Mti1RkIaYkWdPmciwYqIcyGu7FeQiqpiqYpmccfkU42aCMQW27tc0ItANSRI5BJpQ9CMOhu8qjsk5ScONqk4uIuZg3XeNRiO5yhAeVTW0jDnZTGnd7Mfdnu7OzOvd9rHdm3ETFQTFZZinUouznLEg4dFA/CUMgTfZgOCBoD//1BqN4Ew21nr4GQlKgRM+VAmCtLq5fDImSU+Zc5mz49iHu54+9Uro7KZx7KdH1hbGYpzylZzkJkO6lZyO7b3XfJv4gKKPSkpt9kNYjExM/2uofez3iwxRWniUk0nYAGAbBUdQVZBIsTw8JUTdVYUou4Hf1y0szPkVsTrYc0U96UCnn9x1UfM0cw7CSiU34TV3odlhR2FmrBHWUFm0KI/mRiP/+5Jk6gAD5ltXGe8zdliLW8oMpW+L+Rlu5KCrmVAkrZhllX7tIeIX7EIAQA1Lf/RdhLkwhjkJTUMwolAeaj6SDLvmZkaUlHr2rnK0lmKKC1oIOi+34vf/k0r7+U5iyOJtsoZsPjw+X22NOiJ95plydRcSm+5NGhckyBIjqoSlptqiKQ2TXNgjK8ienlZl+///bgAAQAJJuWlIY1X3DMevsyWOmM2HRhpeBIfQlY/rWRspTQ+VMu507S3u7SmW/GLu4sBmBQKTCvMqm3ka1NyYUJG0FMmYibmpaqzu99TQjVlpux0icMRvyElOOdKzYwwUvzgRhyQ7f+YkFCBRBJNyUsPpIiYBHoUAFrCEMT1yO49KYWL1tj502iLwuHkiwRTufbqWvrH7a1dpR4LclBeOZqZ+5Ot22QyqCiT1uaN6kyqU99zlRwxPpk9rGWubVmQ6VuuF36GJO97/DVUgAFCASQXWoX7hLpKMNqPEfeREKTqDSi35aci7R8M059xmTlGf8+//lddc6946EbuKONGKqnK2+pNWrnpSYzJpyqUW3+RG//uSZOSAAoo6X1BIGuxn6StXJaZeTP07bUYwa9mEpW2oZg16U11J5sRf5/8//3XARYkIcFiukNJ+SIACWCkYscTMZA7Ez5SmuYSakgEOFb/uIULT7akkLFf/7W/a/gnUELr6OZg9zhphJmVDp+jsfbfVpV35bJ2IVt4pwV/R5ZrkGAASUpTAAHgZxpoAt5VNcNFm4c6HCzEiBfrL57PhSx8Vv1ScdaYjVgYbaXtRX2zu96bt8+r8SMDdtN7JNXYnd0dniODSdOnxkbaHRTGIctDUMLAHdWTEuv2FoR/l/5e4Vj/NWYXBBgr//qSYFFkCAKJJVlZ22NFcpIWbajTlWytwnjeUvKED1hKhe+REWO1LuONAbg7Aw8rjrrVikPFSuONSxUdqmJ0KV0xhSoJO8rDAmJB1tS4eN1eJu/f/psjLmdGdkzNRurB4opUAICo2Ug1bLCJYKz+OREjHIPcPKi0+g8xP1YshPz/TPVoHHNVmZs+j1Z0UCBI1dVjjjnUGRCBBbgc487b0QoESGBR9CjJVoYZAEGAIDqwV/99k7+VWp//7kmTiAALeUdvR5hr8SEgbiSUiXY2VP15nvGvZcqvtXPQVv+iFB6lrM6SAAptuWpnIFNIASSF+k88ICHoltncz1PJ47D1JXoXUU2NXNJcUjZZiVgZQNhhcXag4wIqRSEDI+fMH3qpkOM30MDSrWHTruoUJp91sv+meip0Rw/YHuqNgALjlnmjKC16NICOBKJNp0O0Z6KkJiRykfFXEqBnkA0+bsNS0z+RXEH3yb69d1uhqY2Ycj0MwHD7yWiUdY85pMRB4qNCUaoqQ5h84lS6zN6fFrM9n2e44uJVLT7645l8rUzl9mQbDQJPD87V1ZalFQ1PQAoDxBRJTkBJzUBgppKzuPMOJb7hWg8RoD2wQoUHD4jqfIh6+e/8Qh7DWFTKUpSEOWrW7Ge/dOVe6LWiRh3PQrFPcilM40iqYpNpPsq9H5TeVlBZELOJYsgAUU5XxEyUjSuKkaJSN7JUJzBBYwg4LQUQnC0mzFJJCXywKRIMSZkmg6nSOzM+aFdFt3+ZEBAOgk1kYcpjGGqKJYJl09d+qohMdoaqHdR40cj1o8cj/+5Jk6ggC5k/aMY0S/FeqW0clol6OUONQTGVrgV8oLahkFX6oPUdpX8vq2W3SNKMlVajRNBfpJtqTQW4AOKAXEZcBCxYQaeyEdflAPCpbjxzdfeepFfVf9lCLMSqd/9tGQaxZld2g0Ihq5Tnbt0Uvd10qxDFMczB55zNK6llfM/dt/JQ1W/oHZN70JlTQsNvohsxfqBaCAiskHjARpMpbaWQDF7Eqq/23cZQ3Kjl965fof+XUdHLYaeemuyuW8VloOTzCTHnnv3KPpq1k6lETqlHqp65rormDZija0S5U9dAl/0JuYs6Xo5IAKNP+EFoTMNwdBwfh1gAciBqA6AshJSWNSEbJMhdFQqBX1GCjLlLKR0oEBde3kmwMYphNjsotR3HnaZA6oiLtMWUTJ4iyiKf/zq+3Vti+1/f+9X9h3maYcIW6idUAAEvZP0C6Wij81MQCCjC/TU2Gg2JNUxRZyKGUJKtvY7DBfyPqRgtQmDJejA/tSdFN7Ol2cyKXvabGr4ptdnmAOdDnPMUxtR9dnrtMVUobyt2Jy+7zOiGDJ2qq//uSZOmOAyVO15sRKvRU6vvKDQJvjDD3WGxg64FwqOtMxpV444aRYj1fM//ajtaWzmjxeTAcFNaLCCiQXKErL3kT82yJRgVLEiIZar66rSOL470T7HcTTVLO6jyoraBZ4RNR3Kt7o6FqinHLpRMvVxOW9Fej9Fbquogo06XNqZ95PJlgGGi44mWdUAAUZRBwK1YANAweFwxnCD1OaYVJasXMtDbFf7UrGrl3TcrXOmE8Oh163fP+8amtiOV6Ql3/pzzv7zp4GjQL7L3UworFJcxRVo9YsPTxgEUVJehO75CmZ91QBUEVfiGhf19/6kxH4+Z13AEmnfnYtbtrdkpJi7TdSwcL+ArASwY86XjhWXyxZ147xHH7PSoT7OYD9sfQe7UjQNcH2ul0EUQQRWa5mfpZt+Vvofu+dC3q+6i7D+ztp7J/UzfjUU0r0AAAS5WHA+NPpKueFDACJHbbpmAKpN7hAccIKbjgRyBNxdueFmZpriwbwSbkzWx1Zzy1DlM/618/KkyUbaQMHjA6uW+omea+qmabqaXKWrvSpPUxKuW53f/7kmTsjAN3UVUbDzrwUserRyVlXY0tR1RsvKvJW6crjPaVeOuZu4/1oYUxA8pzz4+QUq3g7ZKHj65cRgAkqbnaF4pWZsDiEgMoxnzO4fsKzC4D+VYv9nkrwwrz15sMu70m3mEaFFQmBYbtLyq6wIFtU0uVJo4Ddk1ZhA4c2SpDuTg2dDkA63tYpypestKXH8VLgNNPbtVLOM9e2TDg0y1Jz8wvpq+0ph6TXY3jj3GDbeFTvvHIp3CxG8udxlVjGZbHLtaHx0bpAYRYw5m1Q5yknsxCJMyN0NajSuzPtWjl1bTfGhA5hYaOkAYBGTlvnrZG3QVAAZMukgGLL3Jg5aKRzo41S+l9qrNhvsRcatSXqZ953K5X+WOlFKSx//zG/nfjVak1p7V1hIQLW/Z3YxBUx0sxw9T6p7yOsyn/3X9ItKEkJtv9VNeVvdy1AJSTgkgLS8ElbMISIJAx8MS0YNAipCgAUm86mBjZJEig7wK0Vi1FjrS4pWlMxGmAfKGa3iA7xvP+m80UjvepyIudSSmYYRUtF552FGZr3a4jAOKl/dT/+5Jk6ozDdz7UmzlC4FZDirM/KEoMRP9abGCrgV2eKs2MFXC+40tk6/i9xwJNPGv/f//P///fY/fP221VFoij3XYSODUuQCZXizGL0rc7Iq7+vTG6Us5caIKWtWlK1lIopnF8/90BoSqsNkZicMzPQyNVU9icmIegwBw+ljAmw0UDIaYadnbdnWVhyRNAMQWOYPAAJTgk4PXVM8DQDGDLEREMzScTbTgU5HODWoOcmNVqey+rNsqHGleJrP3rlDOYdmsPkNNViuv/X9//33E3M5/+cuR1NEQlxk1O/w15cw4ohTdPCvEULxligUg4qW9UUiciv/9PRPiJ0gcCJqaQIwLTkkDgDwiE8g9ky2CshTm08+kYbJxxU2rqa/buyu2xVd3hlVYQP3zmcupFCI4pz3N0gPd1Y6hrCJZg1qHmrWsnBJgPd3db/pUAAAy0cCmaUEomMRk0YgQSErkLWnBdWiarcI5QlCRHVq7P4TD0xalp7kqiamkn+GV90l+joZJF4tDD6MXk//Wz/D//UwCKIfQtPZCMyp1W3Nuh5T7nsZWB//uSZOoMA6JQ1hsPMvZQRbtWIYNNjalBVmzga9knHi0cZY1yJ5zLLuwzSP3V0dsFVvvO2iqrXhGxRmWIWKgltJSXm2dmhSK8U5oZMC4rd5UnoseO+6S6jmLCefzhfM/kOHdFjSF6ra//W7395n7idzUT+542cEFyMSpNxIXTYgmucr4m3E0OO5vxg7lQACE5nwNKNri2vFsATEklD7ZVKUk0kCx8ETskXDed+6/sVkfwVndQLbPe/B/eb+7cu0kTh6miH41qfCxhlrPjjEZ5zOcphT3J2ZncqEs2jocWeUNMHyq5yNVCmVyUlDgnTdn520JztR41+dERBz5vC/XnnIFEMxytXcsexnCRgSViyRPB8OHKt1/e7OB/Jt4z/gaMFRwFiw/m/096Jm14e7eGHcukKlssnGAUOGrFHFHmcnVlAOlbs0obQyJooIydlRY7elUAIAABUdOGeYFATLgx5ApgzbVVDFvRAqnA1jqlfYXcFV5u/cS6p+zp/4jGsVstQKKyWaSPe/+ovVifBRUTFdXcgkg7G9qEIVro04vzFOlF0v/7kmTrDAN6UFQbWhLwUUqLihkFX45pJ1Js5KvJRhQs6GWhLB8XU7WHtqmynP43xpn0La5vKLMVUobkGqWBYsSCQXZGhezlfQL7ZwkkojRL8jYxoC7IFgRfEFpdOF0uELy7HceLxHpllKs5JQuCkSWLh5kTrJV0DMpVc1utsqz7Aio10LO/IUpMrSOd1VqK2q7TneaD8opet1fTCAL496j/5LZdTa2IKzxKaRTjqLM0wVSfCyGlWLeapfJxMNuDe0dqBkqGQ6JciOLacPQtmjd1VYDUaMHbPPfyUtMGPiRpfvfGRIeZ4EQZf9fmh7ZQiT6EwJ/UNW0p8cACIJLjbUjic0RIxgTugbYTWWKwq0t3y8BtUR7S9qdiXukQieZ7OarT7kyIVdjYuzexRzNTMlZEax8qeet3aGUPz1Yi6yHqCZ3C17/cbGDz3ecBKYqYsnow9UAAFpN3cgbk5Ry7k6I93psVDCkFYTnvrYmZ0aeLB+W7KFztcFiyvdVOov/5MBLH0tLC0mrGijie0d0d9VrXdzPF013wOWPo6otN71CT9N7/+5JE5wADW0rVuw8q8GbJWrNigl5KhJ13QxxJeWEhL7QkDXcGLi1pvKdWixc5X/U/scxzfpkjkaFWR6fbMyrTNYw46FwAAhAC23LZXbZ4E7Iij9ecMSwkD0o55p6yTIhzYo61kk5GatH+SA+Wje/+Foq+QvWyuzbtvCrM370Es/37k3GNfmP/HftTJVRW7L48V9ezv/sPv96o2ikoKCoASk98X/4NCAKTcwSYRqRqnOQ3A31qAO9YIZgEKNRJH06Symggzj8XDy1u+6B4xW7ru6/OSgUfN7va818d0f9/+9tSijb06tYydpGJUpHXz5pRZWdy++d3HlMk3Q3PWKv43/f///ffeWULKLZom087sQECAAMgXpfxg4gtsHAdJQlsrQuYcVTNe7JjwHh7eyGYqCBjSCN7fiJWKZ9UqIhQABsAoCj1imRZS89Z1tk3O//krdIAAAy5upO4SgLRQ6CNcKinWSJIXCWFuqqzTSeqTqkWn59zfFz5IrvXX6VpfLLT7X49ZbFK16UU/lA8NXLw8r5eJhDJu0rzMZj3tqzw3lvV//uQZOaEA4BZ2LnrQ3ZhCVs6MUZezW1TYue0y9kGEWyolAko/Whsyvu40K20Xb27VGRWVMw27bYnhzMUapiQ2/7Wa/oZu6InCxLwoz5AABkITbtAbkvVjbiYjlJirMpU5fBdu61mnU3IFeyNcfTa2vgItdqSEI+tyX+bloFZUi1uUgoI4/KxDW5UG/wHgh+Rr2R4cTVae63//SAFIp2QgEckbcsCHBJREg3Y4Mk2xeWFiRDIuHmWdNk0HkmRWoFbaDoGDlSVbWO6kEEQEIachnuYpqLoqyob6nat42VUsOyXatmjfej275+Wv/9BtrYtO3nEZIBAgAmmTbrl3cVYmHLMo35QptsVkaP/XPrfC+5f0zqvpb0dHbNNHU9LEIgwMD960nwWi3Kn+vN+xzN+qX/7/T1GJ6fJ+f6a6gABwsByGcCBbglZoa4oBjdmCyK7kHTdhkVQpMr409MVq6po62VTmF6crfig4Ck12LO5AbkUsHyV8n8cdhjS5K4TofJou5PYuLkq87MInWS+TrHPg93nm36iF/kA7lZqBvM9MR21//uSZOYIA8Q+VBs4MuJMg5r6PYlKS0lBXue0q9EcIaxol4l0JyYOb1tA1wuGC1JZjO6KEwOjLgYBoTccmHGsXhEiSmU1tEUOn2rGr1avd5oP9cf+pnlAfJKluax/vragRDG1RHUxDjRYVIdDqk5m7vymrM+POyFqyM5CT6py0fX02Ze/vvKIsotacmDpoBABHBJw8DSqUFwESQzIuGDniiZvTCgCGiZSs4uRIdgT6MBsxt1qOldmQVrcUxj9O7VuWY5Y25a6uS4MKeUXsbW+/P40wiDgAO+YcpsYd1XHMduJFK6UJZxcQKc8ZXxMaKP/H/TdG//5S2zKRRT+zqQeoAgACrpe+PuAyULgZSrUPrsDinKbA7AenWcnfE2U5uG/LN6F9ZZ0RDGT25vj91JRbr01SNuUtlMal5Zvz9qg7+ONKLB4CtrYp0UhVFGS9rL1MtBklx0w1ejeiM9dat2/r3/9zR+RlI/P3ZCD110BKVTRgba3FeowwzXPLAyplyDGRqNBx8p2Z8XkEc2qkU2XX+puk39Qg2amfkl5j/hdKiL+eP/7kmTxjIPIONITWFrgVYnLNxllXo5BU05s4KvBtKppTY0VeBcaatfQ5LSTgpajTZKJiUha1VlnRr1v/7LcY5rE11quBrEIaWg7gkFSEkm5PSTi8U9nBYO2e/WSq8n5PQXikgRc4+86t5Czfv++ezyebGqzplorslod/swQCJLfZyI+Viky70/8mOdJqDPLIcnimDQ6IP+dCOFm4oMGfHCLE4SPWQVuR4gYASQApycTL3Q8RURtUc+D6mKNVA8F2dnOH/wWNLJqDau9eCrjS9Be6+elu/3uNzTSVAkSWP+cJ/08vSmebJDN3BLCf0QtXrlE0rJwv4l1eUIghCcElDhiDzp0WSZhGGgQpXwhaCGBRmALRJcTSTRew+fqKTqOngYVPIqruHA6Hs5l+dBEvWp3tICAxXMogOGHKdpvfsvrd9hO0+T26x9i9+7nzYehmbvsRndov528XcPXzUHzvvv/6PPJlfKRSW9W2R8ms+FY/uLY/XvSkbDKABJK3ahNUPQs0x9BLRAi06ZFY7VheaI1mkkBVvyJeCpOiO84XRpgwQH/+5JE2YgC7EJYsetC7FzHiuNh41yMsXVi56Bt8aetbmiSmb/tECFJVGSnGWzI/7pM+KFCebQoXEibp+o5MEQu04yCZY9DpiAkrHYfi2xJ/tvVs5C55hGsAGMWOawenssrDN7ZG19fcy0pSLb6/qynFpYQJ2TZ06IIlnj27PrGV8MWwAOgKcktqROjlCAzHPW2BojyLq4xL9b1lP6aUm6it+4mWXhMn3b5CCaWkHv5dxt3PsgxgZ9gdG2wzy2Iv8aIzwTm6kzMAccoMDghEkMMsELILDJn0mr512o5eR9rNnPHb/6nt3NKiAIJT3gGYpJ1xFE0ODmorNaDwR4hqitWNl6tqzDHE3XG5XVOG3LO9vh2MNQIIbChKpWJwhKyCh29xLM3CrquZ8qZ2ksJ5mh37CjkwmmKcnGDwn4SZ/2/VygGsWIBAaGsps603hW2Jwb0P6BAA3SBCrWQUdZquVIbF5m17HH5/5tD9wZRoVJGMSJQ0DThd4MmiYfegGVRZh0wPEaD4wiEUN5JZ5ay1YS/ltUAAWSSkk5ZgWLa5WZH8Q2s//uSZNOIBDda2BnpM3JmSjtqJQZeTUz3auYwa4j9jG0UZYzgUfgbUWqs6NpLcPdLbN1SqrR4xskd6bErV3QEzMRq5R1hodcpsbursx2aGeeZ1qRnS6s7lMk1Jgal3vPuChuJqmKOLCOTpVcQRRQCRiBSRVzoE/sClO0qzhfEATzSZ/k4pYJgUf/o/6AYellvb//yErrDyCb9PMEhpdqgWwvhBgqTdJ66df/O2z/vjUhLuGbq+D8W38/v9AwABFzfCAHrdTrMpJ0dkqTzedAmlBeVtVI+g5zDzWxova9rHvZdvjSsG47Ksq0tNjRRFgZkdTjv7kxL3BCpnHHCKVGwMRAqXEhe0qWERo63kELcpjFAdcqSrO3URMzekSiUqQU2I0dw6EhFx98OfGxJ7m8BQIQYCQlSf2/tLgUWBYsGhGe6VuLPUgs6xF9dCQuwOOH3Z0SGPM604ikVtoUAQPQERtqPpCZcI+Qrn1WFBnIEci+k4lWluShm1QBmO31il2viJLnin2Y9X91vHbZd7rJrcJhqb0+N0XOUtypasLz+XvPHev/7kmTHCALAQlzRaBrkTsI7nRkDOUuMx2dHrGuBDYivqBQs5syelf/96tH/Ir/pO2tdT65ePt/4/MEkiHQ1iLiAQAZAESnIPGS6E+LcBZpzZGcXgz2Vk1PvWN+nxTHx6m/rejn1NVz0OLqFjy5jGLu/Pb+/rW+5XY65Q02dF9CxJ1iRoo9dL6d1IAABc6ixdlGpo8MoqIdBYijEkjBWlAkQKcaQIw53vaHXW/pndSzsUAwXC2c0vmWJJGcrxW3a6rGpum72vC972y3PXCGtg+YokhXY6GEFM5XKHQUp21WKXRIuFIlEWZs7Nptk61bSnMZbay8dLdhfpJFFOwWg0jFA0KXHP7ULjw10xj0T23tNjHy8Sn2zBu1tGHD2snJML3mWRJznmcTwRGX32gVEIOvFZyQ9dDCn/mc8ryMdK29Fe0P1z5Xzq7SkfCbMNaBx2IEKAAAKcf8rPHU39U8guWJB8lOHEsFDzzIyx4OK2oJIyyYsz01czmc7uGFa9fgx3fvXMZXlNxqX5/ehsARo+fLDrXc8Ofm00T4Wc5c4xNzTrkb/+5Jk4oADHk/bSegy/Eil6yox50wNgVlYbDxNwXAobqiVjX5hWtjLjZEU5rbexsNf7K2cVDDly7/86ZQ6REmo+SWIpZ63JZQAV+LIystiZEwWDCx8v1IWScyLbLS8G8b4+q31mhoDhlwzqrOnW24jWzLCtzyjVxcRYq4CBgHQePCjS7iAUAmIhSm2kkxVIyqn1gu4sAodC6iy1ellB2IhBU/OkChQuoMIyJWeqmqye1dsz+dHb7qXc3SP87VPlPY1eyel5T6+v/Mq01NZZUQHmDxThw4QLFHZRdTOgxGOQ5joc0hSmR2oLzj29y/0dRvTEP5OTSyPXdBXiGJxDwykyglJpJG3LrneGVm3ypbS6p9v/MzYpo7jyL1GU5GpXtaVawUIQhDUQkgGc0h0eOhQb0Wvfd/3Q60tTei/ayjJ8K70Xw8ujF2sKVPvxWoABvfEeCBRvhSK/LAEznK6OMQucRG8FFf9ucQ7VxpZ/ve4TFr8eUlicr1s7NXLKtnibC1WAgwhQ0QBRGCK4sUpFYeELuj0slz75E3IiuxILr6m5aK9//uSZOcOA6FAVRs4WuBJxJryMehKDak/Vmzgq8E0oDB0JYl2h5H4XBkV6eE5bn4oRyUZy4CALIIDecBIzpaRFXaAzgdwJqpraVsz/scmT4fZSBM2HTNU/lt9+2JvXDMNUEJGSYmwiSeGOgiH5S4C8/fYcI0J6jqj+iLWLBcF0ag2OX5+Tc8G5Yx2p/qcTIAKU38OOjTSSZIB1oxX6QIZsv8sNWxDUTxt4VZXR8+pyph3H6B0aOk59uUfu7hTXcuXYnMq9uNmDIaZltc6+0XuRU3ZC8fxdZte5zKn/X397xvber1v4qLnvrx0jsNLSioCuKLcojzBRKIMkSTbTm5oXGJCLS4pOtKe2UsaG/Wke35AjpXMxMN+ev83M2Rw7V4lhDsQFTFmTCiRHhqTKg6L1oCd7/zZj5FS/DkpMOLFp1QCBmYtZnCJxupZEP0AQABKcklUkmE0qRp9y2QyKwMkxYA7y3oSpXuPuDi8PdI/18wGKBjOIkKmtYtfePtxt99Lu9dryluWh2DGjUsnYKl3cZWO0h3I6yOrmKx1F54qNwWJ1P/7kmTpjAMpRFYTGBrkWakbOS1jX4z9D1hsYMuBWCAvNGQNdk+/hvEihUu7UXdpRIHtAokKS2iGsJS2MSEDUkDRjHNRpI/jcYx9vgJD6+p/94nqG6gQORJhA7jmHqOK6kdDs5rd+2t3dab/b/2xGbHY7X0bNjVPxgOQg0ecuNqLELjCFIBBR2yPkMFX0WuGEeoHPbaqVaSiCCTBbKIRU1oL9gSN7QMYknYcvmxtpDxCgrusBnraQSD40yVRVMzKiOh3KruRQYcHWKQjVj5d7C4cIhYTHuaYj97zoVpKj1F4x+qRIWFNYz551u/yoABCkyRmD+iVOZHNZSNgO5XFeaQhEoSBypXbbH9qYbo181oLk4yaKi0sXkwQs1u7aGjPbvrvMPl5qOA0FQekiCWkz0HEO7HICjYjJCPOP6r9xd/+tQAAIAAAT2eJSsk40OLAY8gCftTlKaFK80VKxQc47V43fzm+U34b1SYZkA+KGwMYcKCGwWMPQedTh6dbytN1Sqy6Rx25j3Y9afWqJTvKnxAQi2biLBomMjPvn/L5r9///h7/+5Jk6goDCE3XOw8S9FUqW2olBV+NCRtVTDyrgVCS6sz3mSgC77f2wF87sgAgAhN/xVyCHZGcu5uixFbGEOfLhVDamBbOrO61j+uq2aN732rET1llpXOMoSEwEgZqpN0+MJRLpmZg+Hy1Fps1Q1YSSNBxFtIMnsGgMiUsRipFu36yOfKl7SVMNuLAAEl0OmPrBN2CvcWsSnDiOZFlBlfk5T4fkIE4cWX+EnaNnOcx9NemWfEDzbcav1uFPaPuDNE1q+5DINOZjqUynLSZpwi9LCBSoZLkUzDSO0r1Z91X3TF/EFX/Tp/x6jtfUIAFFTDDYJ4/cj8YCxM8Uni3gO8FZFJwqI9MQ3L4piWJbO+wuVvu/3reNpXMlUZzLFvDrmplIkeOcU3t7IdXuebL4bPtLl+L/3/6MrVZ63VVvSsAEGTYzSEFwOtbBVnePeDFEcB1VFPJebRmIxphTQY8d/CeYj6+MPM4veDHv497140L3zOLzRSERz7NdzHdIiV7Ry3cdqhHQ6DLuFpWShxI4AtRYvRDiAAAZ/////9Gkj3RJ/ED//uSZO+Ig0gn1VMYQlJeZvq3PeNcDCktVGw8q8FJnysc941wlQAUeSTRTgTQCRvvD4lPco94PHBiuHlLzuFnxhqbyh7KPT722fmYkY6+eyE1ZKpOEQlLupz2/R4NKrgi3PP+miQm92GNj8yz+DENe74X8KpwIaMb8MdwAFA799CsysTWY2iIskWE5EuRCGtIsoQBefQOZGMSOZDfRzIGAK16aaOma53p/vJHz6Zk/ap5da21kIZpPrT5PS9uybhqaJx6F008jG5/7+2V/Xc3xMQws2RVcd8z9njx9c8vCj0dQXKrMffX///+9jKZTZZomRRfQYWAIAAFWhugt0M8pbTqEjvQwSsLzrBLeoCGDVnOdYeNRtpOZ4/d9TqmN1uAs+2LzLy3B+N/iXDBtb62yorGjSWZvzOO8Pc4C/kCQScIiGU1LNBz6/g4KVhI46JASFmnHEm/Pi1QMqkFCTNK2FBZEnhMHKHIAgdNxDjVfvPwl3392FE05ez3zFUofjMBofDccKD0FOkKrhKWvV7kbp/7JUR8Tot8xbyQI911fUxtS//7kkTxDAMoNtYZ70LiVcibeiUDXc9NR1ZsPWvJmZ7qXYeNcPVLMzO4/QQB4QJCbdTj///HiI6JHmLAEFZAokpxIGwVTw+mgF+p8YMJUdESvjEokUeGDAXeb+qpe+U0v3g6H/TI4TQkm4UhX2H66aZvC9zPWB8y+Ob8X513+2jkAhIPkjeIwSPvAhPQ5AXCQE05ZCFQqFiAWCqGC5AFSCooPpoB9aOza8RWoObv4c2GPPzUvvv8gp+VTupcL3UnTDm1Po6HmHu/OifHzcoZuPYyrOFE6d4qq+6rldJkYOd0se9j3d+JpiXH3/kWNRjosI/Tpa1QAAYAKRTlkrDlZm0nG08obGpxwsnBQHLDMvZLZLTUuBm03X8bdjz72Jxdi8yFMeYPLB8Fr2VNQkcjriHonOpPvu5oXmZb4QjI6b3SZEMRbAgUJJLM8R/d9wA6rfR1P/vHX5QIAGAEknBUbF9TROkUu2DiQahh1D0/5eiA4mA4HPPEUslijJVRCXDq13ki0CgxKFlppRUqUwgHGL/vmh3WE5dYNmhpTfoTykMzghv/+5JE4ggC4kLbsMZC7lQIG2olA12MyT1k5i0L2Y4ia+mFjXMEkdt39EHqc6glW4FKcs+sAV60m0ipeo/+ykUGEMQKuAC50yQGp1jOIcIuMW10dXjmdJjqu7FTe3dDSxIWcsljZFUcyRjpmrov3Z/Xm/DM1eH3I2zhf+xxjVwhpPgD/jYsJJ9IZrgAAAmQQiQVpKgoXrYxUgRiobjy78aKKYAsJnirG1JaRLEyKDXa7aZZ/yBPd9VE128Yo0NGdzL3z/JJ/Kj25FmrLboZ8a0gqiDDqOZUE4lSNys/5UZS5wzcv7UZZlMRYwwaoumRgECXbHof8sgwjNIglU5be4uE8iUI1VTIc0U1JjwFjdIE+/v1tr4rAhSxpbVhoEgI1afet2WMZI5TOmXbd8oU4ZGqGFrVRJGhU6S/KjiwROtUCM0HQrEaubOXh/0cSDne2P9ufs4AAAiAyk5eWpImmSU2DbaevFp3xtzIj1p273NlzmR80ko4ZH4swkqsRabNwo0AQBVzIgKEAC1xxoVf3aIBlBlJZvus/w+17HIv/1v7p93X//uSROQIAs5JWjmIGvRVSXu6GGNfzKllZuYgbfmSoSsNh41x1B04JHM2zc33rgXxQBgGW3fl8RoKpo5OwkhOml8T4sH4dqxisCn1M+N5/7+2dUgZ3RkBbkhBdIgzbiC+/E9D64ZXIKEcmzKfC5DSsFz+ufJDE19pX4j28Lx/Pkb3uNG28lKy1d/jV0r+DQAkk5G1gfJ5XsSuJu7cSrFC5J9kVrZgpUrunwAhaoYzudftmYKo64m75/PfvOXXFm3s0cazUR1VFyD9QOowty2VGOLEMQRmaGRsg0sdiOJ6PyM/csyV/YjFr5X19zaHkJhrDX0L+cHjkBSScsgoZMsLaSXQjaOoUJtBmnEs2L9GLTDF5dv1Mt+tv069ubh9qD/pn3YrT1vMiYOdWuZUiuY9z/1rhcQ38ji+HBdnj5763ZzhAYbSE2ObwwoVtjT/pr61MAaaVFuIbwqLzgACE54YQhBgCAeNISRGCTvQ+/oraNIsgaspolYivRXLktvS14BXEOQ3S3/uS2IzOdJ2ki92jl8Uk1PaNwlNjxQFRJcXqjKLaP/7kkTmiILbIdlR7ypWXaX65z3jTE0FWWJnsG3Zjqbr3PYNe5ZTlTnx44/XWZ6k3b3vqlGctjSy95IrialarK2/4PhIANKSDUQ8oMTBeFh7c/TahnysLCWxLnETMAYTrL+N8Zzj06u8SlHeOsTfcDQ0zu1KsRCVze3Xxx/1jhhAtQoHieKHzLNLjqXaRantrABBU1ZlMLSR/VGhUhikMuFf4ipgFOAsILlrHX7B9ymvuXKKEGtbW6/VN9+Nyi5qK3rEKhqHbUiltv7IAVDqYwLUacmrcQLq3F8fXTfaJkdJ/bpEi+kefM16r/830V+MPAq+q7LPxrEckzcNKOQY3LtN9j8utCyq6FFEhndBlIsfQWGNFdO1NGg93V/VS51I6pA4eQPqUs1G/4VAM2yp/c1p8ldHIU/QQX+TNZD6nwohkDWlltVv/+fH1Jvi+e+sn9WYVgAG+lIi19o/2hoULJCWA8JLhFiUBsTEYGQL6U6h+1TdSVxlwEa2epBlXO5hqhpKSrIZyVvLFJNRZGGjxgRC5suHgjUR9X+ur0vPxjIuSZv/+5Jk4wwDPjjVGzg64EwFevMx6EwNaPtUbOELgWAr7VzGjbrjg3/PgYOlxgrzCu7jFtO39NjjFxtQNjSABkef+c8Dttl389h/FtCUBAIBgG8tlpdu20ZqqYk+4MjbK5N/v+wvVURx9+J8/MP0rmaZ9Wu4u0nwXD4hxEBJaWHyODy0Sm48pIu5ib/iv+sfekHcorIkTrq809JCPiFBZ+CIgBso77WzIerl/mjJfmchCAGm7xFWURAiHKk+ioQMm/UURvfpFGmPhhYpMQMPI7wHBPPLEtSNEc4Vnva+qGpqn/3OQ3/gxei3t6mMl/vrN93H1/Z8wddSYENuHnDLS9P//EfaaX+v8Mhko/R5VsBi5WPPMtu2MT9B6IAAIMYOdcgss2WGjBqSlWLQlmH1WUlOAPY8md+2yTqRV/Xy8j0L8M4l3WqjbQy7+b0zbdkR1ZlF0x2cDD2pit+yfBEU9P9FlIKslNJJ5gkS+4YkmRNjSzBhhtu7j8RwqLCVbthjRNDpYYi0+td1TlFCaam2OqITu+pv45H31S1+s9ohLiNavD0q//uSZOaIA7RAVJM4QuZjiBsZPehdzSzxWuw8y4kdGG10ZI00/PEro6HzondNxy///E9XGdVo/CxbtQ8llu1YdatR4fjjgaF0PHDxIFQ/FRYgdaAgrAyjciGsL+OhrGMZTw4Fg5A0OAmOUqJGNhgyRqzFu/H2hw41prxrLH7jEngpKja/xeOlh3szWeOWltEGwEaq/xScytdXMTCOjW4rI25qlant4mLzaZCB9TatNIqGlU1DlsKvq8SqoEgAAsCUSUr2k0XSRI9ejFkKYjLH6Fww2VBVZZG2P3Wx1nYdMO3H2OqqqKTaufZzTYZzL50s0dpslyPXs/Xhs1KefVavq1njWVYS+Zp/f1XzOfHT/vP7Ok1LOX7cTAEMoFVABEFIpzUBobDUg8IQZJqUHAXLgyXnm/7DRGxGn1rFPhK/6va9uuu6/4eoc+WxeWtvFRYUGY8UH4uKBkkeHktMcdc407a1er+++6//x1/KP//aV/1/1G1uZdJztNWOV91IVBVQZbB9AEACSk5y4Hgh6a2b7cjMMRE7P45wAwa3bKGGgpBOjv/7kkTgAAOBXl1QyEN8aYo7KT0IX8wddW1ErG35mSjsXJShehvZ9342sfcwNPkX4tOcuDbIV0UyHiL16uyZB4CxdDuS0540BBUHIz3RCoceQjXISZF0W+5E6//IzHyWcn/v+dGdY3GeNuACetyyXb8HC49kjrS+UFg86uKDCAAVR7nsp42yLVTojkqgnPKczlKhCK6L1Y6Udg2VDuS056OdSuc6EUqOQl5iFYQrTR0oQUUY3rp/+ByqnrcBhBq20ff4AAE3e/HkB/nNSiREBPB0vBYsJ1KoUx2zxKKDBY7QzsFZJleztLP6qDzbYcbE61PV91dwq3jf/n39xTKRqDIHAL1GGeRInmhoaMakZkSGdt/J6alp6N/x4v/m2ql2sp/+h2qxhYpoNIRgAWiTscm/wNuI0teQpBw3kXTEgAFrvBFLOlXmXqT1ZPJz9irMOp1cpCiu3+I1KEMy9gowDCoiI1IzazHanHuxYZ+tbBKqAISlINuXcuPrR0vANKjoeHR1RU+EHjhooyBatq2CQtNqq7+Cv//jijmuqsyRlPnM2sr/+5JkzogDFltYuegrdlooe70YRV1M3WlgZ6xtyRmU7rRhjTRD3IwPOdPy823AbJnIStnfZd1Ej3LMlUYipko2SaEcuf/y/+7lZfhsFd6QkPACASi1aLOBHKJU87VSh71+k2hYfSMKh4/l7OJWUNdUPq7Pu/+NtNSqZ462+tYaFlFhJZaSauqgKKspyscrd6lrRNbcjpMPW5kyE474i/Xilm+/rdH6f/ipISvjS6ZYmiVPe8FQKgwrAamyA7C5zZbbEwoC40VCIfgK4wW1LmljzqeUh7meo3GtY+lSHCiLR57Nlx/ML/xd7WMXWpuBhyVFItSk3D1UIvXJ6VDksYGjKcDPhTigowSmQACAEYgVE7cD4XCxGRhQeB/N0dB80E10IGrPiCHhweAACRrGFl+tQgIuyUWRzlOR4ipJGZ6KUc8RFjoDl8iulZDXdUUh2t6XrOcY6I4kinINF2GyTRK4s/B0oGTQAMnZdPixqgACKJCJKdGQYOsSmhDz5nD0Q1DCQX1DENq+DChGUkQSjKwbPPLLMGIVI831latZloEfVEW6//uSRNgAAvRWW1EoG3RkCrsHPWheipjpaMYhC7GNIS10s5VyxGWG6Ep7auyqZborGeS7LR1ZkvAUh25RVz//2EQ0a9/sRYMOQAgsAuKzNgOkBP5W4417thsCt8+yKjjhYaNBwHGqv0bSEWAmVqr7XiY+JR/n+e5nmaWSAZGASIYA2zSuLtEf8YLcGT5jKVIvXvev//2X8jv/79CSCi3Z4s1pEkkrSHxSOiFyRRR/GkP9hnA2sjQqLtORWB1UqEoy1ffO6xWSIzrEDvhWj2pl7tc5BRkRZ8ON5HCJDqRzOftp5GxP8aSJojeev+f/8IPQVIdesnOFI1IWAYAJJy18hZrZH+vxJ/ZJFPueGAFQ2GA3nTJNcR/jAFlRHVF2VKjgi64+9S22gLhXrFCWtaZYml9P/BORyRWMtdTXOWIaGYs+gh2CbCCzl+MpHl//2lIo4M1hf5tAdQAgEFO/jlgOFJm8sWZgMlAUYaspXGVg2xPmDIOJrREvnm6TnxAq7qt6iw6yPJfKvuU/7+SBiFvfk3r/GdZh3/3Mc+8jq8PL2fnVWf/7kkTZiALMPVvRIxruUgU7nCUITcvNX2DsIG3RdifsXYQNe+jvMdcpkZ/R4wQs/Hs4Zshn/1/HE9W36L+g9wACAEoQiSSouPk0MbtFByfcVKFXjunumldS5JYmBwvWznuf1zxw06kZhoxaZ7DK91O7qWVrMCJfa6tQVNu84skFiJBCjrh1a9v26dVTuThsAAvLGorbhDoEkRgIIxxWNCq44w1TkLoysOKmGcCwAVtCx32RtYd9VOzegRt7lyilNtKmJylxpZeb9Y1LSUMDUH3SQGvOldKhilLdf6QZ5fnPzdZwMtd2KNVVHiYdEhhmAVdzHuoYhBw84wZqZG1KZzIybnGxaIMcBxQpaFQprl5Hvrl91bN79saAADQBTckAfexHGNK3gtc2ibHExZG8E6xn047///8KCDOvkfcfUf9jsiqro6kcTQeAzo0YDwLoeSPxKFAoAKCyLfV/SgQQAE4k2mnKsE0SfT6A9Scx0c1pDa4GdiGINiAAU/tXxROTzqyRGYczRLjjuys6BrJ12klRNDHaRHR6B9Hcru1EVPYl2Tf/+5Jk5IgDMFjWOw8rcE/Gm20lZV2RLV9KTWitwQ4VLWiTFTLjqRFBId/r906D6j6qndIBABBUWqWwYhaocGADSl83OjxfG2PUtYP5qsSQ2Wumt8OzUd+kCoKuXaVXmPmsrG77j62+C148uBVv39s/jom0uSK2HZpfZV/TT9PqoAABLuEZUNHERFYdlRe5BUGlR6AlQQiUcggOmUtA0UHiSX38p5XSzjA7P3/vwYrM/0PVN52pLHJ1yspdRfADjZdiv/qCfzwx7ZxsXccsTqlHRLmCH2iYUFDnqRAO47tS66ytWj30GqrUX/v1wehnpWX6yfCMCIENpzXAgJk5IIEAcWRIyC0IIbTWrYg1yols6WfmomaW/UuY7MyEYvMMNKq0eoK5IyhSf+s+V5LJrfp5ZHntZMv9eFGfeYIzV6kw4/jrRQAACpSxqDCkB7bJzhYNqpo7hFKnC3XiMMJrbmiGkuw2aRSx5qKH4ou1ztzMbnZOpm9DXpZf+/L6aBYOoJV9xfEos9jf/8x3Cva+/nHMO6xb61YI756Gtep1TSUxXPaY//uSZOIAAqdNXekoKvxM5gt8DWZNjoVbUG1gTcE7KyyclQm6e57qYc87/Q2w6Wlir+3b8zyNav+lfj7TQAABgAEp7yRvYIi8XZXBgXaxW89qpE6ZbAQOJTSaJTudFP6mL92992MrCS63a57HOYNQlRQTOb2eroaJ73yNqW7M7iwNqPFFAyAW3a17bUoLPe3F709s3/JQ8CAwC3km2k5VQgaa6Vh8EQ3TKLZJmzlqwW4LLQn6k0iL0VKTlav1f++WDYCNDhGmFGVzdTApHaj2am6myhjs/XH+t+VPPA6+LGTfHcrHP8b3qUbI6SHlHQpSYWzX8NgsSE05aussmcKCQT132s+hBzgaJu1zHOpkSdPxY2rsjhj2Sy2xoO6/4emkJmqjKcxNXEkFSkZr6p7mTU7D0dVal1ZPrGbmdnT3/I1fX4o7T3QVAABsBVbPQJSqJIi+/QCXnXlQLynEG5pO5n8qG5pArXIWl99ybze9okv/ZwiXHUyOr7DFr3qzo8XCxopPd9k7O5MYLuQ5SAd4mxjoxVYiMJYkIFFUHP23XnjV9//7kmTugIO7VtObOTtwWkU6umMFTAvBBXWksQuxSacsaPWVeteHwUAvVqr6HWuwsxFb8akmyzHrXU598KDUkzgAMZqXncn5uThIE/Rt6mGi/LZffGatH9+PZntGCZGRlGOgiykS6sVCCNINZdmtjYndS/d3zYAABUgroVloOrDs5LweavAREgSTQVOKIKgTQB7KjCicViXw5fasXlg+1B1DeupGP7KIrJPvvHTUbPYtJrt+UPffo7v0ErlcUDU7U0HnaFn5uZZpPXrTku+p5ZbHz8O1tbJelSkVpcxK+o/jcyP+v9v/n+B2hq9XLjEWUSGqUk23KXxu9ZaJErM/qLI4f5N63rhwJhIPGgTn/t2pI5gOK691TvVM3VkUx0FTtni+Tq91SHxQ4oyMQzSuqCskRFZVVW6q2T0Hd3xZAAACcMGmCYZb9RFRswI1JEsHgcEJgD4mzDmGKpHKIlK8rHQfE2ERRpEVihKElVDQ5xlpRc1ezOIbvyf3VoHEfFSVB+FYJi5oYGeutsRm0DhUvaCCZ5je2bZOGj0Obck7/hdrDd3/+5Bk7IgC6kBZSewq7E7nq2kZJV2PFTVMbOULwTwcrrTEFXYMuLdU92y62s91uYe9jFpe9AF2yNnqSfl/S8qDokgEgsrYfQMPSbArtPonL2LAZq3VweaGDJljUSh/f8xPMagUTc3c7r7jRXlOc1jxAYUhjMyGLL7aI4oyixMMBoFHkpBYHcifo+mnURro9AFAApJyosBqZ0ITxCBtKEHgTaCGUQprNEB1QmsGauUrDIeYj2CxyqA3lb9fGaTWrGh/xGi2dY/1m2YmfNAt7Ynf5tpoJlp2bjn/xRBhEDln351WqqtJt7+cjPhhGSBkXxMJ//i4u5CfGnvz/xP9WTCoAgNAAlKQMjA9f0fB6ICZY5IOF2QOI+rMNfDizF+PB6zvpWUIW2XZrLjgu/rTaPlmzr31ywXYzUJmY+EGLVwmdMAoMFAKCIgCAYVBy1XQlQAAGBCKctTO7wJVWqlOLQ+ehPtEvLNUTN2r5/O2WV4+frydxb028fzS+aX/ev9/5hqMFg1J/R8RX1dc/UxH3y0fMzHUqllVP/W0JVV3zzJDDkr/+5Jk8QgEC0FSm1pa4E7GazklZV2OEVtdR70N2TuQLCjHnSqjeVpe6KJ0dGo7YkoVgeETwLLO61A2dY+2HwAAXAJSTkTJj2bL2Q8kJiPp354puGsalrIWQFY2LDUF6vd9lss8VC672z8l6CMvNKS20u4aEpLIVNES0EN+X0rZ6eXn6xtShEdyfmfmRmSOYl4wzDBdhn8iSCtwIaST3x6eu1tjpC9p8CGwrxTFoZe5t3KmGyhFO//9FozmJj2hYZ+fxbovf/p+X8HMzabOWU/l1P1bJmZpZZ5qrZw2pmjyMxkX/wkyqamSOWwCGJ3TtBTuIJJS9tSNy8DTLKl9lWGIFjYKG8vZW0wNBAGiywfxYifvlzs5Dadg1nP6ZNZqCPpeJNepBQUnIzhfnyfwUdfLhLZl9pFPVorG7oR5F4cnM4kC1zaPb/Nqm3iuFowAQAaTlzWZB9G6WwfZLFaPBsIwkD/brgDs8S8E9PtdKWBHST655K1Wk+O97S0W2/FfQp6b1Vp/z/4DnVkXSehQ1VfMViSSRbqOGi9hnFN79Rh6KIjk//uSROgAA2BL2NHvQvRY6ZsaPONeizF1d0SMbflyInA0ZY13MKqVynMqLILKYYGLV0Q5kOUhERBN1T/5VYrGM6qjqUrWiii4gSnu5tFKSFRKaScqU9ix46DCiR91sboII9lSxjIUNFRCCIkd13z3rRY4MLfYx6MjWIWd6tb3TWb3endVbPZWfWZm6voqMPzaMahcsezupU9+bA4uLEFPFRYwA4BTbl2Wp69PU5CkN8rEIPRUn9ZxAJMESAGZrTaINo+ggmpGIoenNpsPQedjR6hJtVc6VcKRDWX8UKYz0jAsrkOZCi6vScrFGoY7XZD1KUqeykQ4eViodCznkXZaf/sd1/5t6h4WQBxgedgAGSQ5JAGKLlyFj8GU0p9VpnR4l2OETOZ8uOXmWyO9Jfv//E2nXMYuWxay2wGkdRFBJcg1SnA32Pgg1/3nYX7921UAABOu4DDVzo+gBJNJko5uAwU+SQYIdSpTTa4aca3koyQhPqBHwfClYDB9z70nbqXxaTeuQJJYtEYMiyenuxF77dvuX3///pwqaK01YT0jRMxez//7kmTpiAPxV9g57yt2VMi7uiUHXY1NZWVHrK3RCJUtqGSNM7SJEt5jque664Q2cdWcWqMfF1rfJDm//mYkrlef/////Hn73UJ4AFACsCVfptpNwuunblLRVsl08eCGQ0mi9qhgvrEz7r9/Vs8xP8f+MHmmviA1P09zF56r6a957TnTmfpW3fMdVr2ob28p5fIu76gCACal9aqWylTZi24wJNksVWKlFQIkh2j3dAKIq4k+aNTxgIBOq3TR2sxoUeSeWZ4wTtPl/hKjzya/lKLD1QewCsm9EWkwuwgc0u9o5ZTodxpB2OSMmcLrfHR9kbVzup9Uf1X6o0VNYEn0lqJswAb0JmzoGAsig+7ekwv2FJHs89uYEwSEc8stiECKaNUqKdd1c/Rd8/yOQz3QKHv1/uMTjJSkF7qyqiuqNM/onWne6PndyqrZXTo/qRXimkPOwUpVAAAIAFJ3xRst7FGuoEk5yZMclWe0KUkxASgRUva+XpWywVLKwdCmRndxZoIbkRtvPrvkU1zr8s3jsN7+b+7oxkMUJCrid6bdAtG6qw3/+5Jk6IgDzkzTmzlC8EkJi1klZ1+NoTNZTDyrwU4mbaSVlX6lZ3vkaY7M6so/InRxjIfEjDavlIb1b9Brj2xsj3KOi4AABgBySAQH9IxPJasa1ioeAZNCtICS85ozGH5aScyioO3xXM1kRnGN2fZGIiqYHYt19+MV7qumTd3Embn0d99DlAAAJ3SUZIIcFeGDIKkByIERx7kmahqGQGkoqNOWQ0tl75PlfpJiG03e3Hlpb8PDo835tdeOkistZ/8Qpr0rmYMluEcw3rLtSrvus4xllVubNTL3sFln/YKQ6TT7Y+FhuWUbOp7QjeMTooViSmc5/S//wzzI0MoOX//xjIMbwYWuyTZKIEYVaMh4I00ATE0vdr4PjodaGi0jr2WTiumqAY+xGojlIroKh8goZe33Zt6silUyuY+eqxg0aBnNPH1B8RMNFQk0QuU9bsRna87JFukQFaySkknOulh0jowHUJwlE5Q8H6sh+5s1xUVGiwqHFrETqg1Lhsn+v///8roTshom/5Fa5puZIu4AIEoI+qI0RzSnYDHzACd3phFY//uSZOWIg2lOVdMvKvBBxgr6MWVMD5lfTm1gbcFNmezYlBV2dTqGaBBGaFpRwAQ5ogHYA/h7Iek44iAAk4KKbkkRmDIhOiowEozmdIdACxlj05VeXJMIqixHNiQyoZHJ5GH/hUqvS1Pi4XuuhZqvFKdI0SXkhEi5elOV4MH1tL+6U9ihg0IEpIcs/LcyXgHAoceWwSGEj0sYZ6JL7xTsiOLmINCcEYGHEWx2H4T/IAAAgTEAiQFcGg6ypHFwDuK+Guke2QKAW2NnsuwekePHjx4TwK6C/UzxHcXFLv3w1LG5y/6OeUAE8jOafeHu7OemTlnUlh9laZndPjHF+GQ5eb87U2paHnK+cc//yFEItv6M7DLYaalbbbSc3MF2VPpPOmlMBOYxyNIuLi4R/4wNpcOw4cKi4wZ8xLJ/H97p7StQwqexnihkPd/pW+j3HERamc+1mDHQ5dB8TVXNyc8mHDm4louhjxdzpGRWwqVjke8lknu0qcsBU6BqLU0yg8ue1QAF6JKSTdY8VZM/GXbrSi25iQAQ2VNsQTbx2pyY9ylG4//7kkTlAAMTTVxRKBr+dEnLOiVoXsx9X2enoG3pty4wdGQhv1eSS6HxmNx2Wo/odXaIM8Omjbgk0rlk+z1O42ZW/29037R030qYp6Rw4eLnzqxExjor/v6raQqHCGaNAEAOBjBAE6R/MJKMHUw4nqgvSIrPyWJof/4KWQLL47db+bxs5qX359Kf/oRGent6Te6zr/aojh4zweDEPLpDYbE4M6p3ZinFdAfXyv4k/T+QASKQSknK3AfmgTcoL+zCAiRjBjjHz02ruRlGQUJWVB/t/RxLMyKS5WTcFSN8BBGBisdgZEJDaQ91uboMY9Pff/XS4dYrpa8PR3L2422GN54EKBz99YGmv+sD5LSwgWWqGZLuJDrqMw8GnTfFCBOE918jX1Z4D4gDxchP5nKZ0R2L/J8yuQljIRRQFgdJB0RxcChpLIX48WDiBiXhnDTrJsZ/6wCSGYkiqN2UIDTahihePYMz2VEgDcQYS9CgmicWXUD6aDpJkUR96ucikpKLEpSa5elD+aKlHXhxCZirakzMUlwpFIDi7L1QrgOhDIRO9ff/+5Jkz4AC4TTdUMky5FBFC2wYxktLgJtzRKRpWR6ULvSUFSihJ77WyOgTEMY32TP2AECIyyAQQptC0lJl2c0mz/iVhei2FPN7bpXcmXuJ9bhauh9rfetal5WJSdMsp/5HF5+Z/9NyQkXbJ2O1ihrK3yFfMnThsQqDUVmr70BPfatcyA8lqI64K75yP8DaSmttjjbl/lIcY2UHnopl01hKVaAoqr4zBxA8ataq2a8d7Ql7k7v418yfEbXrr5bbXxfNtUtS5oZpYWh6TOf43KXGIw4UkNiuXZzNe4l0ZzT2guqy68XI5S6/NX0zHPrxYnkdJ0gVdiLoUIASJAJKblAsWrTzqN+5WIqTMsizCKgVoiFWkqi6KJddBFymMwZOpa+vdrdRc8jKqmpdlOr53Kf/wWXGMMLPXhnn5ZZNLsjmRGRIQuuJhnVbJK4kgh04yia0UrmFAAZYRAPksJXjIemHwnsggD/hkBXCIKzNKtMbFXi+M8HjMlHGzXszcdsWxqAwsyTdb7vdfRLUI+sZrGdBlhmW5J2kpFV7T+FJpTJSWk9a//uSZOaAAt8zXmEwGu5bp8t9GeNdTWVjiaM8bflvpK0oyQ16yk7qJGGLkBodUYStuivh6842hcAaAA3xXDd71TP53buWYdjX5qqKQd9bW+KuGm68qG4GS/exdv9y6XzOQhfxORfo96UGSldi2OH3q+w4YaKLcQyoCUrSuNLjhw8+QkUygE57FCZDMmYz+MH0OEQKjRpMR+gEAAAOotNzYOTa0m4kO2uStdhNByv/ezPVNETLy2ibdvTf/no+3n27oZsbLLtGoTPRmjRKUQRyaxYAVlgdxVUgFo7LCCIbvgFKoyz/+rdXRqCFoJpJuuDzDX53X5ffWRfrUJas0OXNK4YTTvqvaXnDUWROStVVT3mqy5MZjlxSkQzKGw6oKAY0oONholQYMJgcZOiQ1EgqOqjGwzv1Z7W//9cxACQCCW6vj0GHWRV87AXyGh3oaWBeQ3isaD5VU3+G6lPn2j6nxqEd0LNb/d/jf1b6t9wI9s5pelq1eqqEnulT2uWqmb+RjcaU8xVUjfVIrz6IPtbUaEo2cp6i6tup9GWr+PtV4fmm7//7kkTmAAMKUVrJKBr+YMnLVj1jX4nsZ2+jJMcpTpkvaGQNd2pblT4AABCl7VTBBHt+ffqgT0QiWqtFT7Bo1QKfU85YhgHA/7t6npflVJdu3Ll+mlMpRXaBKrtPR3Lo+PjAX4AUh9R1MW0dDetgCIql+cjnnbn7JgPbuZFl59NcbQeqCRAdX8NyaH9Zv/6U0pzVeO/D8wCCXd4JHr7cpTxXhBimhqUtSrdAL4Q0JBv189P2v7+0pT/ucVvZv63HPgq57mXpVhcfeLqfGsv96UNv4ZnA/1j3nzyZeZM+J9QqHvnmjECNmOpXaUhF4dQEgkluTgY1bWrrmEm0a9NsORIPrKAHgyv+rDKo/dHnvklgVe89OtXtYf5Y2aKsB6JKsDwU1qKrGd/ulhl/S5RwahQJcBFfCwN3EWmOFdz4IUvP9e5TOgxtLLzSpwuGyioQAnkE25buBAXUJnySRth4Gp88trjsT2b+mXCBq8O2Y13lI0N9r7/133/vDLnEadKpurTgvDPK5rNesx+2b8TqJy/c2gb8zM9f7/rOlB/DEWbbpzj/+5JE8oiDXVbXOe9Ddm1oetNjA1xLBP9eZ7BrgXwkrJz1jXo0MO1Gj5xY8ikhGUxlKQYAUASU5vxd+q10uS/EYORkTD4gQ+XGTIifAThsgyCjE+1AzTKzoIJEYJWWjO3ho4qs0Y1SszOqI9WojYCZxfvMshCmRHWKuL11WP0/RdGQmY/8dterYdb1ln0NTABEAlKb9gFWrXS7eNIyHA8g7mNQS7cXTCJsoqQM2avJBb4+8Q4/7az01AcJPqX/OcZgY+ifnzPJlgLcQsszl+PqZH1TlCCc4x+yH8khOMLpHhCBk8XH/83Pvgx4Z6anu5cCAAAAAAkubSkgZkLdPGwXYkg8CYM5qRdltaJBgnRTX7ZjF4d943n9+YUHTZE/0WdpVJhQwzPdI1i1GQ83kTOezLt5nuUwRxggAZqoWExgY+IcpppFLPP0kOgABAkE25N8EE2LBY14CwkRCcWFLDYmGthwpay6d6jtVtNWsurVy6zVvnZsyeSun8AXqlX8Z/97XuPPdvT672XlQ9RblxCVXEMckZJ9fbONvJqnL7e36HOv//uSZOkAAxpAW1EvMuRdh/rnPkNcC+klYGe8a8FoGOu0941wx///xTX//QUuzocAAA8eAEDASbc2mAXcHiSlATh9askL2mAmK0uU//lCvxG5CrkXcV0z+nyL5pccwVAUWakDTQ/DknoFZQkXD+0g6j5v3/goLr/+GCQNJk4efuoAAFTaJFiTup4PrKnBUrG6I4Esk5C/b4LdQxJoUxf+DpPBlL9LuNzHeUFS/FuV5W4OUr5A8O73qlpuWZml13fMO4YZ4ZYVMOXPvvNbZkXmx851godRRV8QqpeVFh+612UG61gNGbrf/+7nEL//0G1zPJjU2MGRQAQkkpbYpxvOpGXh9LY1Rh4NkRWYKPxNDd4+Lnt5Dmb1/uwyOVKorkzI0dW9d3Qp04CNFP2zz/UzyQvLv///7KjVTQXVCEGMQ+D4IB/M0rLvBUGQKNHVAAQcubKZsKnTEF0LxXorYUKwgqhMvT6X26oUIRVdG8yK2JZ81W2w7rbKtY26NRXuUee7Uq8z+uMxZ/6t0f63/TH13MurlKPM4dNQ3+6GDDAmQIcKYf/7kmTrCAM/QNrRjDLmTCGLZwjGJs7BXVRsYG3JWaGsnMQNcimQqUHcG4zBRFQ0QOoV/Tr26/9/+huo4AAEkAtO7tYbCZTh7Ok6fxqmsNQGgARWsEpu6HsVl3kl/qdVgaKsUxAPHLT7T/P/wVHNfH1nyXVVboOsOh5RKoLLEgEHMa5HXFBjpQ2Qzehqn5Lr6KAAAC5n9NVSbRYjtI+OIYE0JIYHQnAEKpoIgsGLwExNPMgZ3XLE5Tw7auW6s3KI1Z1T2m+7LYPgu9A0rqauXK1Sz37kNUF+xj9L3u+8ILlqo4eiqHyMWRStkbSw8RHEdFLMyNSfosOuA4ZgtRar9jN305vb/k9C2jaSAAFBUG6iaiOLpnrTQSBx6qIj1D3eEHv/n0DPJiIytpo59J7l8PyDKrPTUMVCJvxStqQmKEk3JrEg7WHdEhtnt3X0UAAAErWqGThl9H3VO9S54slu/ClZiQQR0mJOh+AxC+gFR2ST0bz3mpvemOFF3hhby3amPxlfvIQwaiigDqyArC45kR7Wu8fY0YPK3vD9qfMMGDhaJpj/+5Jk6YwDY1fVmy8TcFVk6uo9iEoPGV1QbWCtyQ2ULSTCjS5ATYfQez42UaeO2Cv9Dmmh3+8TigCeQkm5dI1RsUcfiVKVzb9aB8ELQMfk0ALFmXv0uR5Hp5/5k7WQ4wNQp6+PEhpawOOBQ+BSAmMxQSLUFuteoTHIAP+jmVIducrkS70hABKTk2IILuh+KQy+bISg8ZR3JpHNHcghQtN2VZeYzFOdbbHbg1RoMPd9QZcRoMC/g5+7MkDfxk7KXGsl4qlLOwiGiHcxDkQqaXULCQLyWjbNmNdxiDRjh0vspl6/+rPMQjoVvUeg58YxQAyCim7bB9CqszqptCMjQ+IW0dLwP1wqiAuP6B+FHGrXPe8/1E7pP+4kc/gxFX96U7Vdf/mP7bMOSzttdNnVcyM/fk0/9WadEed/Ueg5da1VAAAYgtuSWgsrao3K72EYyrTJttb+cdwkxedh5ngdcTFB3G5VRaZ1NqRPHHLI0auopM6rasTwrKpS6sbKFiq/dz+/3NKEB0kPlAKkx7dElWJFypQcI0d/G1ZP0//M1/1/euWY//uSZOmIA0E91JtPKuBNQ6s6MSNKjUFLWuw8q9FAKWxclZV6AEpSdqOSXlmyp8HqzlMRlzTJsIMlDLhNIe+V6qchw2cJWq7ZBeTwM3112jZdaupEhEh2QXIWzkWZ1Y53QplI8x1+muuwxyERqAt/xY+QO6wT2+l9Xr5Ae4AAQCJIKj5uuBxlwiNkY3KY3DJPqhNYVF+x9kBEoINfSmxln0UlkD1WmhRuB4hSf2rd9xvv35ohYVkAqDQ99cmqGcr5AgZ8OvBBVK5lXFFkoGaE71BORjn//f/c0L5FYv9yrPC1N1QUvzyNCDRBGQbks375AizeHWzSekkiMaejzFQLIezNrZl6erW4PCr9Tadxzdf07X27lRtXGnx738VURZ0IpbGS6O91LopBuuf4j37///+ESwGgRyBx4BPzOE/55GhCIAAYAEAEyEpCUt9ctEgXIBVQRZDIOhseMTY2Bc3FRYcKHuexDDRjWMuLlvJIuYeClZaZPpKV/VaWlMlWFDyQmt71DWCqR8JoX1VYxIxhRDAnU+qfA+dJvz//lp//nSb6rv/7kmTwgAMWWFlR6zt0V+aasz3lXA2NYWlGLG35Yp2uKJOhc1BEYmDhSXZpS3otpFO6WitZlcpo8aFy4sb1U7YIrGMg2F13FnL1DRdVfvXUPxrLq6hGNldWLbvUmudtx6ftsZJT7m7Wbv+fe/LjYf1U1uedrG2ck7EdkFKcCu68w8xNXNf5u68///XaIjzjSz/20xJRsMQAMCUbwSUiu7FguNjVLGEsWWlCEuTOEv3PDDbh87klXfS+ZlwxzqesenL1xRGY3bpTy3hFcncjVyuReX5Osy+euZjpLBwa8iv9iiRs47wLoe5pERgDiCSAVOOlZhSLhpntDgYCUbYYLzn4FAFAwGmvjYVeOr1Np38nt5rwQpTOnbahnxkcqfS7D/uRV9rldcyPtpLzLxL/WHEk5x5xCH7j3PqDSH7gYBorACQCASYkGhoXPNC5MeRtnwK2NHsOuwg8yBrbvOK83+IorZVt8Vv83nbmskfjYaZj1OeHb5stT/465i397v/04usoqTU5KL8xaNVsOcm00fe2zHXzsX6C1hhYf/xP9DHDPQb/+5JE74ADP1faUYgbfmxK+2oxZm/KTP1qxiBrsVmgLOj0DXadAM+CDRgAgEpFuPUTGknL0jVqkEUkbxXwiE8tj+w0FDX19sJTdulKfWt8t3X+PI6TDyD1ZyB6Wk9Cw/idSwRoBKaJvRvFOpBacRY+ebv96dc77CR+IyGIMXSe//9USg/tw8aeSt/dpAAgMu35cjrhmtERqWSJEoKGmzarOQFH3j2otV0acWWWWSV88feREIbm1MxqxXzPvzshSRFDGJCJwuX/n52ft/+vo63p8/naTSG5yshBLKpmP/jayol9uIZRGpar+IPoLhCXV9Bha2ByiN7ZKKSchTBuk5aVR2CwoWLxtcunZaQaZBENs4Fjjz7YqQw8XKGhwapj8pWa+arKrajGMqpqJr67Cc9gcScj+9Lq2ZClA0LdD8iMVSPpdJgQ1CiWIzROOR6bFPzmHRYcp5nl5jQu+FYuA4QSSS5x0KRbcI8zOqICTlitsoJYIXKOj4vf88tN2PcVF12+l202E4JCL084jzzW7imjq2KjVJdm6o2/6ki7aIOKAwkW//uSRPAMwz5D2bkpMu5jSDrXYYNczTUBXme8y4mZK2uMxY27tUpIVnmrJ7Ip5K+XeuWhH+/6/9e1XhGhKtJurqqqkiJUmhoIBAgKR2gSOpybUOIhpPFyE4TqOI2pJz7O8BUf6fT33+UluzvvKeXEXE+Xis1UMvzcR9NJ8yF/k1U1MysoAhAwoQvtUF/Ou19AAFubKdGVLlkz3yay10RFJoNMJDoWKBOnkJCAizMK08VDNHBMIKkZtaYLU8Vz+sh9r0aO82q4gpP5NooFqLnVs/z19+Z1Z9Zs3sUs0g7XWntsW1uJPR2Z2ayX3Yz5OTZ6ikpDTQwdZ/0UMSBw8CRo2MoK6KaScvq0mW4GrC8FsaOUmMwqc44eKpPO49XZbMzbOJsvVO+qlDy/Pnwi9Dy/7X/LLj8I4EhzNXhGVVqohaK1LHwyc+kBxCDgwMJfEQOG6kQAGBCJKUK4lFNBfYkprWymGx+evBJxaFLwcAIdaalLIy242MRegWkxB14Chx3V8VUrHOmR7sb1fmc6dy8RoadBjPqKL4SwjtmW7ngIsQYOiP/7kmThiAM/V9o560N+SIPrGjEmSk4I+1ZsPMuBQqFuqGKNdviOSf/+AO/lTCF16xHc8x4AQSynLZTu428wnqkKV+vngU/nU5Omh5E3J6GxSvprMW+97u+/eSTPJLTi0v7nSbalVGhfv6WN//rfteUm+Ey4VDR63aPdI9KlJyNFyCAF4LkXQxK0Sv//h7/6rGBBvVr4II4ecEXq87B2aSOSbTUBwIQyQOLvSAIgJtPGMQLAZOCC1ctZDr7hiNdXUcI5OlF8EUzK+rIIMs51CeGSQrThYGFUO7IjYdY3oWtUjTADFmLuoCGi0Obizmj16wqViLJcT8vAURNRMhwrioD6F76pGHXXCGKfo7KrwOLw50WggS7GEcJTrJ5lKYAzJHCCDZosc0tNCUzyoGJVWkNCq1WRc/REggNuQUEerfTmZ4LCqfYyiauCA6oCABSblvOgeDCYcSBdJAiBhNph4oxV26ZmeNKHLzTr/drWzXHcq+ufv97jx9W3nauRRgkazPvZrU352ZDtmdDO6oPGI8QVVNM5K1ZXDbu7ldSRczoZtEv/+5JE54CDB0BaUYka7mQISvc96FzLBRtyxJhrsWog7QiUDXfUc5GU5zqk1XHu3fb/+OHvEwABJKTky8EVXn6GNAi5PCwIYWAnvaCxgWmmSd8ZJ4l+X382/nUKTf+1LK8ey+SVis8mUm5Gk+QnvKnCzKn4IRHpOdNFfCGTGct7/yWrsOQtlUoYs2vVffZ6w+AAO/xSi/qfngI6HqGEm5LvhgYknIOMQQSHdAlAcszumUysMRP9HQ1lpuqh3mJeL2lk+fb3zL+1J6kx8TJDvxDWGVzZU12IruREjWduiqUerWOq1JVtIuaqbqWzFu+hw1qFWZkFuHDiJABBTVacbTmwIHbaHElEP3AhbqSw5rlbRblSSajGrLur+Z/rvdtyivsg9UyvWGMsURrnqk8ZSl02IqT65+hWnkW3NASkc3HfIgm79Yi2IUChn5MCrt/82yomkJmhNQYAAlJu8c46A0WstVIHelVpTJ2Go1KAuCew97fessyGQ+4tBIfV2xHc0yXq23g5JpXMW2qe+Fch7v/L/t7iDBCDbOQyoz1rT5Kh02VM//uSROqIAz9Q2jkvKvZmCCrXPeNcy5Ftc0Ggbdl0Ju70Mw1/7TV5vD3chsjKnENjafvl0g9zG5//31su/Xttd/85Mna6iIh84ekgAAghJSW3maRK6ixl6GHTuEIGYJ/sIkxWLQqGVfrpVDyq/luj0LLoNEP6TlYiV88v/+o6EJsIOMt3PQ6+aKHaEinaerEd6dBmnGhzUCYVPsb3dxMZWaCNaoMpJJ1IKwQm28KrEySMexwVDuzDCFcXLpHlz+ETQUFhyDoekqvm/R1qvdqbnKJdUete4NbG2SN3iqnaK5Tm0tjcaW+O+tWb67x9JPepznZ73/+3zWlFcTTuzy84MvM3PVV233u/6aIO0CWlIBoAxOUO2RL2W6mPnnMMZFRiWLciaE/AAAiAi5zIQReDPzI5YkJXcw+7v3Owdb2P/0eS0atuaItj9+P/v/X1AGACCCoujPGYjUNew1bI9eREw34UrvXXWElQBwtLl9PZHgdisbE0kvZXmv1l227Xdn5ZZgrF1qXnWLBduc2N82MSAIG3C4RzKqRA9vMr5HSbqHPIDP/7kmTlgAOaWFi56zN2Vkf7OhkjXA1lZ3tEoM35BI0tDMSM4YTQ6M4SqUlp0ZtjXv/6RASOeZRjQ1VQx1S++FSRLAMAELXREyiH6u/aEBttgzHKaYKiUMIyZHDFWA0sbISVu88au8ldxuvvxS3vvWqNP0faQUZyyh2DuzJYxlL3RvdtnTKRHp11+z30r6OFQwVhu2TToTX9N/m+AECGkk2ptI3hHD9SrDCSbJtYfANLq0pINIIWLrysVmqO7tICciHDCxCDmHMKEM1dVqXSLhi8FACmQFIOErmTwI6+GIQ/F22cr0igs1HFNdz5F+of+qqr/DIk3ASBc/xABBBkJW3cYkHZCP4ni6fRUDIAZM1G4DZuoqcY8lEpBjdt+7rW//qJ0y8y//B54TeO+rmZ7H9jFGrEVfSZ+5/rNV7SKP2nil0o0eg0AEAASnI0tIUjavNTV/Hlbq2uo5MhdlWj1kJ+ZPvUkxM05Y1VetImqRoV984J7fW75zyVaQeQr7oHKBiEnCRYTQ2UrEhHeV3JKoM3RYaZwuJYktdxYwoIBgkCigP/+5Jk6YADlVvauewbflmJ61YlIl/L8IVpR7BpaS0fbSjFjXBDXg5CzTLkOgGg09AKunVB0AIACTmCIZxfIUDTTKrityyygyShRLOlBYnUJhbHLcOGan3WbVs4n8JJ7+p/Ar3dod26/PeqVITUtJdLNJGy8SUy1GyR2kKylzE2ReT6w0K0whUFkJyZexz9PU0eERKAKCRBUPloCsNu+LolCFUpI4XNSOTyRnGWa6o8721Sqs56Hn7m9evG3MNy3/LjeBEhww4GkCy3VVNERk9z9lQdqCi8yM8trkUamymqBIokGhUPmcQAzoKpbqcFTJQbrNAEAKgk05cc49o+dmMAiDawwDg30znFWa6qLbma15OOY8+v39cUEynYxFKQuacg4UQFGHi5SmkQmvf0b+7JR0WyM310RjGFCRdRicS//gwv3MDKX/+OqVza/+rVACQSk5cKeI8OESyFn+mzcPpEIwScBYXS2BwL6pIuzGRAYfSfTxEUSQITSmS2vqT8zDuS+/3n9R3PhBLGomJpu553r371FSIKoIlKSxWSetCKyGOK//uSZO0CA2RF1zsPGuRep6rXPehcC/EHZ0esa7FrH20olZVzCgoHxJhxsjkRlIr5CN/z+zMj+jiJwCFA8ihBIIArEElFOFOkDpLcxOuTAP7JB+WRCkCNfPNSToSzc3P3lZEfppBvRRqltuWydKKS5WQ71ICezkIpfumvdQUYOxjoKN1oFfUQt0lg64FsuWABKTlB6gnDxBFGOFrbB3Inhzj1AuUMVRfhFPZolctN8i73m/96Wm1DVM1VmF9fWPuR9bWt4rT10uHWo16714ertSjkdNkGUiIunmkKOhReP2vVjqKFfmVPwf/8L0/MoXr/5KtOX4X/0WgtQCknZUJDFghnEa1odpHsGoB1CgnxEup7GkQ01q2bIxpm/x2Wr3VyNbdwGidzC54hpvRX6lv4954/9+J0ReImG5k+VlnZihsWskNain5lxdjTvUrtkJDoQgAADABTV3DvAgALYP8jx+hcEjQolYcRxiSlFrtgt79Lyrb7hBsBVa8Rv1O9xzwsdnNT2v3scdIQOK97IUgULnnKzP1qraGU7iKCsrmJI9Rr+//7kmTpCIN7WVg56St2TygrehkCXY1ZZVxnvG3RXaPsTMUhcq9+9GWPIeKrSl2QCB21lT9F12kLgBARTV3XlO8SZHLgsI+VAqHRbkDqtzuwA0H3+v1cb9aflOrsz2xmQnFAVNXG99W1PoRw1UMnWXkkwQEIfNVKFZMQBMsZBt5zUx6foLPcScEallBbpI9xWO8qEgpty1rcF2TucnCBPW1B0tYeDNiwPR8usXHVKBRRUbus3OmbrUams6e6F5wxW2lOYWQeFixEedGE0FNSrECGRpCOe/QTdq2Z6MT2OcyDAfxpIoreVSE7qUwk24+5pCrsSUAohKOXbnyF47DLPWVsCaZJB+0dikIIjqdLl4dMt+3//zs1UI/SvKVWGEOo0YIKHhRSjB6Fen9PdYnbDrRHdsfZiqg0Hj8ZnUS8s6/JQrv9eMcWZWG6agAgANy7idiGEjEhVgfRNw2HJFABtHA/j2egjYHlNvpzuiP3zkqr7i7kthjjQma0X97bzM+BhX2u65GdqkEoqUYWSR1ICTBPcM2W4MhgbsqGM7ZZFsRxE4v/+5Bk54iDKTzW0fgq4FnD6tc/CUoMNTdi57Sr0Vco7SiVlXrmBFidfaJpQly7KJWqiAQFASQbkl2wxQYQ8otmA2sQk2sp/kdEXbJLmWxv/+w4iMEBUqEKfeJj5kSUyItxUjHOlS0XcxdrpJ9K7rv5LCSFMApjYX1xzJQKRd4GrSAAU1IWDgJhqygNYAwcrWgPG1oqqGP+G1VV9RAsYas/MYjTa0dEh6gSs58yx+ghqnuWKGjvS2JUXykTs4wIi0cWRdAkC3ndzF1JVT1OYTH04xdWeYVIpplZTI4tQrXE3Crirc5TpUvH9ya6FJABX1ElJgGqjT5PggTUbF5M5QgLJnHCB3iBSK/yR/38d2TuDJhZ9jCPT9f5JFae48CZb+Xrsok/3rH1Y2zPXQlGoJwjdGl7tJ0XSknSr+f874vmB7krLZN94ytT3dPoO0q3v1UAIAKTm7GTAZCAoi9gjCs4R7GjTRmbFAONwocEzPI2j2iu3kbaNGPvMLHeUbqR5pXcHFHnrqmLyQN0zXMv/8Lf+tgxCFsVBJhIhVciGlc+iKr/+5Jk6ogDNkbWOe8S4E2nu2oNBVyNhO9SbGCrgYyZacmMIXDMlDEweze/lOcqsRjFpzbr9cO6/VX/p28dAQ0C03JcTQLI1SPQ6UJ3AVC7LwsVTUjRiMLjKU+bFxBEsl49o//eq36RJbk1rF5HttPmvifvr6R4ldGvXhbi+Ooaj0uqe4BFQ1BQiI8J+2BumlOsAAAyuDTBIsHGwNFQLg4wFOwFOTmVrZtPNzdxLgwpaFZfuTlVgBnTpd1SWO2vh+5Syd25Hukq/9Y5mOHApynMCvhATTIZmq+rKTta8uiq68OnXajfZ4kU54IZwS2FIu/aH+9/f0mAAAgACXZBqQ92Nv3dg5XSKPGJDJD5fhplLsCQtC6fwW5NmUrKabzcSx5KsYarUr7pMPLqxn/1CtIUCujErF8aD+p6yUuj0NqvWvNbcYH6bcYZGtJiWRRXzxP3o95RIBSTs0DMBtC0KM5ECDIB+pkYB2AyVmEXMGBaTF5dQzNUOva1dM+qSr7M56jfef//Dz/nq7MRyCW5iKiIZQrmFMqLkK1YJ1OryA2fIEZn//uSZOeIA1NXVbsPE3BTZosXMgtcjJ0BUmxkS4F4mappjJVwRt7u6VImIc48X/4LFUM8HsRn24dCADyAATbuC7NM4DRPNjKwc6rldhL0sIfuYmZFjQbp7PcW5wrX1tb5f5nakgallP6n39KJV1U/TLKRq9T3zETHLpO3Mt+3RTdWxMguIVad8DKBRcPIe/0bt2cZJLAAACjLABkKH2MGGQeYRSpSxc7IwAGmluDlaLBEHlZB3qNW+DPcqD5ehIHi6Cjpb0Scmgg2gg10SYxm1HQOV9H5VyJg7A6xCFxshyac0jIh45quvRLar6Kneq5xnEOO6Mq/ll+V/1ufS5uG4rH3U6MrNbp2nEKooL7/3ha2nEJLQTQDBDHY6uNvJQmFothsDIAcAdbj7zqixCB2j3meJVS3RIxlu7VR5bLdbD/q5sq4anMvuzv+oXhvv+67EClLtCfi8d6GHqn787oWAAAIBJJyhcFgH0joxfIBRJRqGOtiBtTIfIOOvxI/108+0r+2Uxn4ziBjWcfHIRBjiOqT2TRnI9GvpFhynW3RtGLRpP/7kmTmDAMtUtcZ7xL0WOXawz8LTA6tB0xs5QuBVCHuJGQhdnD0OYprbTjjnPWYIIKrEMEC4ABwzw8eH0Hh492+wXJwqviGQ0b5sYChdskBeXukf4gM5nzLxhAhGQqSWWHdkL+inN//cvMmw/alJytOaP0+JpLL5xlrFCTXsc1heVXGzIIANAlJFOpQBo+THMOE6oqZBCcCoExOjqEuoKzSPag2v7J520WZyGTcTDGdwca+Xviv0T08xn3NSvWWmz1DmRURNZFrR83ph6dJmZ/bu/6dBHC2kzGIITbRiGVj2hOOggnrzNbEon9m+/5ce5Ttv/rcgQ4BshAGkCiinLnJnJ6k9lzgv+UUto0So9K4gwRBguWPcNTenHzcRCR31SyrH1zZ0+kXafkZxmaKnc0KQ3qG7loaFyvp6wQHFxGEam7QiU3+IkQg59A2fJ3REjiziV3QdDPBClgB5BKJJdZ3D8lh47BsJPwo6A8CG8BASK2PlGDCxBkFLIcpnYcFhabdZbvD+yly+81Kt5X4kPzY8gxr01IMdI9qu3GI6TH7X9j/+5Jk4IAC8kBYUe8q5kTl2wIlKE0OjXFtRKzN+YArbeiUDb7L9dmY/X68Kku8WGSEfoX9IMFQsSwAATsNNy3pZQ/qXXHuHFAAK1ISMPe0vqhqQsS0LmDv5r3JFHD8lXNPxD7JC8sq+9OGUWm5bIxNnH05kh8pZ9es4RFgYIFAlWAoE7b+isXHTyvvAfB9oYIgAiSUnLK/Q5ps1c2SSck7QjXvUC/G1tOIK/i4zY3NhBG4TqXTbGI9So97Ye2E6ZW75UT3/6WRYzhxWNlYPB1PQcjOS3L3PuRrDMtp8OIhHFoOsI+/wqflfPkLINDjdDAY4oTUtwZgENCABJKcgy43y36RRpyk7XIchFemGwoPvA8uODRQ14SHcQt3c28x7KioF1/Nf2zVxf/1KtUSCw2Xhgs8920J4INHzLgIoPfJjiTiLt//+1g46qyK3fkzkZAbZOIuhV+lbGu/mFpd8sIwC4HVlAC9ltJOZJEdvuMPVGFVlVG9hz9rbLUmaLX8fdbOFxwkeGf2yuTKq0NHVXcwsvSz1KtLcplsekdeebkPXfXD//uSROOAgu9eXVDDG3xXZ8tqJQNczQ1xYuesbdGmLGsdlY27Zv15+7uttKv5DVVTGz32tm8NRgpaSVb6f1v/73vxLY9b/O5Hf/9s19q4TMoghGeBVQAFiGm5LSvKAzNs2mEZGVB1433k8Csvt2yfEOS0DeLb1ibX//7nAzeDB3PEp31An7IYahpB0no6iSPdS7u6GZwVkCqiuHclGSxoJ5Su1Gm/LJWZv1/9g/9j0IIAEJVSNtuYCImsinyiOl4a2Sl3U3WUo2UkAijaj6xHAoXrEAUlheknVZKlzFJe57uEjjI/zp7NTVMU7zDXDO73L+322ZK7NSIvVAXYo7e+Z0e7PuxEvHbM97d2/3/9n3M1q28a9y3r/2uQkFCQBMsyS7eqGoMPgwYwEHCQheTW3aRq8oivMaYOllREffww/zo9Pii3sy43zPzt5umV/vf2kdymrLeZn0yY1MrOZ/wz4RjBA36rOtrkKgAW5fz4TBqkIJyMIpDuETZhBmAgjGjT8DNmrZObpQ/Dy3SFNiXuTP1KcH8D6/JnoSe5ZRV0EkWYhv/7kmTegAN8WFzRjDN8WmpbSiXiXs2VW3mjLM35MqNtaDUNdIZVFc6B8W4LNjIhTlccGZVoFN6qITkWxQzeihAsklQVYMyYNCgI7/todv1y991kSwAANA5Xb8O4iaEsaFOKFRtadMZKN9VcFS20sxV+78HadfIjhw+aEovjchS3fT0ftY7NXucPuyHspSSPjyJwKmw286TpD51L5/d/9QhQERuBwmmAkhIaFMEFBVgHeqWULtRYfh4p4jIH6SRUa1SrKprQKTk7praj11vHXghIgGR5W3zZaujCQbGKKMGKVHqtA9R+1tmPJmdRCAq86ZGrGbMZq5GSflTiP6r7fQk7+tiaAQCBWaLXQI+JWO3JtMGmYXqrphBkcw5EdFVC6eeWCDf//ln/cvk56F+7PA5qUZSsVY7ySEkhGjn8eoJBwPNDxsNmgRKgoHn+vcsth2oAhJ396FcOo1h9A4B+4wVwQcgguDbOs2ids6M0hzYqL1UYvcQ4NYsXUtZ0PLlIwMUVo/Yb4jNKGet9Y/9iF/P2/BA55a58/czPvUIVI9Doj3r/+5Jk24ADST9Wme8a4ksGGzoZJ0wMjUtkxixr+TMebaSSjXZQ6FdmJmFwSh2OX92MmZkE1DwVDuEQbyP8Dg/Ukl5LaSctonJiACNheLNDa0z//azDTwNjOa64yly1sLtVpfktL2EuyVJUnDIUR3yfa2US2WIZYoJwQDIMtJERGeAQHDBsRC2wOBYJgjW6Hc6C3/gNZAASknUlEgYJEswBkCMqIq0gOBcpU/ROXJysuafK5U7+ZrzqXUksdfR1/NTWIm6Uze3xn+l73v6qyCr4wKDJdj+qmyBRA7CNxdyx6NVCdWSxouQOd+ZSkm/d3fl2FBRbqstk4+0SXuXi6kXPvRH0SiDJdFvd7juG4TdD5FxelPPTgEIJSd2irR9Y2zhA4bOBTGCZFSUbopo4zqzqt60zpLqUowfUzUUal+QhOe05/QnpJ0bQQJ86iY8PndByjpGEw/Gj/UeJqLjhMXDg57sIAAKCZiCYvINA5w+PspJFcOFLB55FpkIufzug+pCEVJBSTtLNDsmhdxYMKHGB1G5YQn9inHlCzb6JJxjsYxCp//uSZOeIA2FI1hsvGvBVQ/uaGYhLkBl5YOe9DdmlqCxclpV5FeKq1LbrxTvI/1ON+OFWqnUQJ3GNajkhlUZCtSy6Os3vEels38LNRTQzfDD4jtbieuZWaydr0MDYsLD3kw8WQXtWSz5XV9nb4aqSIeGHDURACCAASU7bGEw/EBL4HR+GgxblS1wlzeTi1FAgiwFywhvKUa9GvuBvFhrhOHigZWIgwLRwnSVCThdstwqJY9kVBKBkAAHdADSwkjSggs4+agDh7y0UI5VLFy7NM9ouy9SrKqFotDHdnX0eyR06xndEZzpJKxMmdsnW5SQ2WskMVEImZxgZIJ0wy+0HVExwAhJjebPelYtszkLo16aiZu1FVtKAO+1b7bwSfbzaqU8MFLlLQ1xfCbRrf/3/tcKdkbVNfF9jwT25FCPasevoT4DHzEzNHc8suCYbXkncmDx4QAfdOtsYG6+r9P/lAABT2TJGUKNtxQh0/jTJxtB4qxmQHlEFqX7YXZtll3Y1ejTcVGrf0OPxYuP4q1jtok9LEM4b9cjU8MVY71W4egZjzf/7kmTQgAOQXNvRKUN2QQGrbR0iJguA/XMjIGu5OodvZDSYn/oMsizmcdpOnnYcbk+fyH5HIIZGIeikIEhLewzMQGOrUAABlAJJz8oEVlkV2zDTgmEHFCGnMd1AMtWmepTmd/0XUUqXWR5FUjsk0h3ZNDkurenU2nWt7V2ZV2f//t3al4OOwIvT+CD6xlgoBUASQCrCBADZXWd6eGyuEKzYhg6qVTIgNAjrrXdW2vSyqpiHdHKZx0xfbI5kVMsNGEIyzI81SgiWLeJ595qZ4V1a9ZpZi4mmtlgVSh5dR2UnLzs8u2DJUbYKFYm+M2S/p0UUpsX5KRJLqQJhCpRPoBeJrTO9MEpqdIMe0KVovuNr27nXNNvtF7mnCS93ELNlaU7WlUDZaCJ1cTJlLz3h2HFDO5YqGkpSmpMk3PIoqEavKhTqmVZQFSDHGDIA6N+Ansl/ToopAEBIgpJyWQOBLGG8cnR8lyQguDUBoh2GVDdllV5R00s3yVTli/b8/YRRP/PVTHRUY+mQ8bDMSdPPuepU8mJmOHskNQ4r4rMz+BDArYr/+5Jk4IADHkzZGewa8kjqq1oYol4MiQNvRiELuYuo7qiVjX+LBCns1Wyj/A+/rZkBIQeIKJBUoPsrUviyKxQaCzpS6S7/AEun79RtNIRP/5TOCuSGVcUSXQ08jEE9VDPUGigoFa0qvRDSeAgaDzsyrmsZou2K7kgAAA7teMKYEhwCrCh4gSJAwnhm46nDQFWTvgUUGC2DXKkpp6Wx1ecV/6amuXL9uhlsmfjs1dpNbq0WPN63zKiwx3jLsHA5YScLlwyyIDtMRHI5qs9kS3ZlMe+4vleBX4vietOv+N16445Sa9kua/PO+8z9/jGDLSwgCP/gI3KwN6kvT1AEtOtx3e69W4geFscLz7W0r2WEdR+O5tM6e+2fM59dnc25FMO3tiQ1dIcGQ9DRtEVhHl5w+czt5f/Yy/u3yf10P4RguunXZpUH1QAACpGxgzRXxYBGkCCZK8pki4pnQvEE3EQ6NGcDzKwVHai/80qrJ87GeFubp90dDdfHevoK9a3Uv28uznf5prwnpSlSDFtEH1KcuKI7dQ9/Jp4MqMiaqrbPuK3a//uSZOWAEsxHWdHoGuRHJSt6JQNNjwlTUmzlC8FVpW1glg1+6/m13NrMptX+hbnV97d/GPn8FP3SG71AgCMqiF0dNxKm4pC9oGAudR5o+ar8tebeH3phBFjZ5q4pIchX2isQYjhrepTRelM0PEQico1VTdEZ/6VJCy1n8P55H/9z/z+n+GKO66avpAAJL3bKQAGyjBFPORQumks5ARGcAbGy+ygAJjcvlNFf52DLFrVjDNFI1vEwDJWscE01bneWKsS2Gx1FPfUNrauE9hvkxAWqli/BeOhtiO7e/7b44nv8aTcCDHs/qX/trk3x7//4TAoA+QUSU5AotQYmhj8KAaNRzjb7qwWHFQo1IUisXFa+/5ebhr6UmNUMcDoDhrEFsiZJHclpnVv/Lzarcx5Vrq0Z9eS9h9IPSs0yYECuf+Ieen+OsFtU5h0GBH0UiipZQxawsjehG3q2gjbcsQM3slmw5O19XW/UqxVk7neYtNovpfj+mZaULi5zDCqiufpIgcbcfEEpP6U9VGwlmvubiPa+a/kZin/b199x3tOT4Sz33v/7kmTtDAObSVSbGDLwT2kbWSUDX4zEm1ZsYSlJYKdtqDQNfkXI5YxyzI0i0ssEySigW40kUnLwQOGybAi8CpEsaSlOtKYgqMmVTbSliEE0fju9/w2nMQO8S6b5rTIWX981WlCvrKt+kbnpoxGbXBGVRfaRuIQM/xkFLkgmquJan1rnj4dvC2NevtnwBBRCTThSaSd1HRLNxrIM8QNEuOCUAGCKfE5YXVlQzdfgg1hdnah1dzf7IpBE0yHIc5HYrTKdiOi5GN6OhuwqdpyHIWykSuXBTh5vJqZBRDCjR9HmOoghhQY6lIktGQXtPC2qACSZvcjAzi0eIS5HwImuy+q4KyJpEXofGSJgpRguPskWZFXMD6SRZdmdJFm4pNHVSkK5ApJEnYyQiFdxyq91/PJvdNteZP6DFahR1I511rSylXdkskyqAAABoLAAJEIyXjcNIxgZVgj/dApX/LJPG/6wAhvW/nadLL8uQv7FXDKkmq3bc2yHDNuMXjVDvfNVqWEaypr8EICNAJXWkjMpkWFdUFH5kbx+W5kTFdUpOX1H/2P/+5Jk64ADIlJb0YxC/F2Ji50ZY1/MRUl3pKCr+VkeKwz5iXDww38L/4XInP/fBFjRI3YPCKBITlXVZaQqBiCpJJr22EE1JvCzOWDoENkOXkcsCoDke2WJ/8Dt+IkMOEFACwqqpTOx2FCvhma1pzPS5Td4KU8kcUUqdWyaboP6Flv701gApJ/KNDsKeqabfJmJNplC2bS00JerRDilyaRuUoVnSxGdu0kAT9exZ1jZo5z8Y46Hf24/bev/8sZ/DHX2UZDQAUeUZRRG7nDJxDesNUblkZhO5CRejaZVIf/CILPoRKX8pl3u/6gdLL4f/9Djn5QEAFwCkSnOBHINYzq9phdK7vlPyDUR5fj+DR31/2M4TM7Y2hKO3aooxjOiqLMhXnlP8//OljmDQjSSdSl4JB9odsRcli0XobrtocXqAEACUnA2RD1IufXc3Nryh4kZ2E93eOV4mlODKUFIzn96Yzg1q3za9IHnT1NXdx7fO/isSmaeiobPoTWo8JMkWPnEkVXUUSKJNcEik4p6bsR9Jf65Gr9DqJ/RJX0DmFefRY1P//uSZO0MA2BL1BsZGvBPpxuMJQNdje1HVGzga8EtGW2oZA124Bmn/6o0AFOTjkGLA2cbZeSUF/a3TsBuF4tFQMmSI1E10SeJ971ppoPH4Y0862UvS0ibRZl15qxGrHFakeYCjpS7IFi100Qk2C0wytmamdlf+Avzl95+WUTnf/QpD6OZL1mQBWAACVggUiub4L/IDg6NAYFBTqEV4BCoNKftUDloEgCYexBkYf2/GNxFvbWNfu90Lz3bzCWrVPlMH0cs/ve4Q3T4bx5GDM0IQp1/uGIomVq+ESEb7/SN0CR9WUnJtnn9pIGLvf9zz4U8y8GH8JyzzmHQyiQSQlCU0koOQAFFmOdVFlCOVEmUYoffEJx7oiqhuUEcv/RKDT51RkYc9KxaPolrdLUvo1OhnKoejlkVOqNbfdu96Mu32pxmb0h6AAADwTaTkG53Jbih0GnSwMeS8HgU9TswwZTsvctIw80aC0UaUao5nJojHo5XjdyUfG6P/ZhKHJg98YMge7dx7vCITG/y6YYEh6GEApVVaG1RRATQOJOcSNGTofmIKP/7kmTwiANGSla7Dxr2Xqmawz4jXg4pLVBs4GvBKKZuNGOJfkMyqZ5TyL+tRYwsomIK6MpiPoUWx/KZod4eAANz44cgABICSkvCE8WF9wgP5I+dX80+1zc8IVPsZYLTPTne/KIEZKlplrgnDsiHQ+fBYeFhC5FKikEBGPE4aEIZBwIAcRh5RYVL9W3JWu5LSMAptzA9hzFNDShYEbIEXg7JAW0ul0cAbpDXOuyZfJY6tlKQn7E4kU8lFd7Jr150y95LWx6RobevdKs0XZUZfkzPXq9ky7pK8YPJlo79i/nf0+9+gj1vGQ2fofnpZm9///zbpGbQSugTiAAOtS2cSEJ0ilIRxjguLQoJavj8JDeh11rCyDgjH+PjymHo4YmZpWVncUFnZEdAU1Cxxysy+vTd93O5zrnV92Nas8wrjzK6NIrd7jruP6lPNQASU+ECgLpCpwSJEEKvcMLguEJWvEx35VqSiAlncey6+FJKKVPdyNYdxsVrtu/t8J21emIjKr+OG7VZyLVjXO3ABbHBCWkkBo7luAOrJmDys5fYyp8HOGv/+5Jk7ggD6UzTmzoq8kyDOuox6DgNET9g57TL2UckbSRkFX6b7wv/6XqjZc7DJSpncz///nplDp4+hoBABASjGW2seEz3TALGR/DGJVdo1FXcp1TOBTT6P3yvbY6p/W7q1MFBAOiKt1Ry1IVJulR1HKjC5h41G7X5bTzO7m4gd7v0y6V//1xVR3z4xGn/1iwgGilMF0CNO2ApULHkpReq0NQe4iSTaBwgD9xkYnbI+yA+TViRXuYE+J7ePC3+5/Gu7wni/nQrXNXtWrmNS8dVVctMUHt1xY+KWYW+qlZGFUNLjLCIcvfM/7w/zKNJZoiFKowF4lUpiGDmhaKH//w6jdNaQSHqgjEgwIALB9NmS7KfRAbyhgankt4a0aQEXocKyR73Tl15vFa8EoBM3NT5upuYfY5IzZddIue6TyKL2tY65UqLZUXc8RFqXO89sONwjUI2kiURllgVP16CB/MqFgFJEtIp2BgoQKJAwCIHSK96AdQYa811iBb6ZXl8K5dAtYcmG006/oDKnbrLZMUHVCJUzdTMBIPqK9Drm5iu7+Ij//uSZOsIA3lSVRsYGvJUyEspPYhdjzFPXOe9C9lYGm2khC12hnLp/4RIqOonqk3lyI/s/QtqQOcOPBBIHb/8LBEH0J2JkGRy2Ry6g8KICUPwxnRuAKLyGvZ0LK3cw6iD/KikvxVDABxeXuUd6mzIieom9ndkuO3mKr6m9774iY2eX/4T46R3fRBQynxQ4POoBBg7E4edq/KKKAyjMZWNUCK7UdewmuquYgLhT0qEbpaSn340lqla4dFRn2eof+NdPMRttjXe215V+L2L3H31OoVF3ttLW9TAlp2E9mezVV+djULrYG0yJV1Ppooy6nfm5es/lvLEzOIOSBQVUgGiUyinCFiGHQsWzQAPbYtd7bdzr1UN1qMmXbfSEla7Z3WWs4krJThMe0KuWbtWqERIbxBaEjsjpWK6wjWEjkLImWCXvsmIRUNzZ2jA20EAa0UcgyVzklbor/1aAKCUk3LyVhxjPSSleIw8oCN5fFxMFA8zqsioCWrHMr2/MsYrMY6WsfFX2OW0iquXVkuLr1N2Mjplt84PcvtrNWHQzlRzdWgtP//7kkTgAQMHQ1vQbELsVYfr/SVIXYxtbXUhoM35cyXuqDQNfyeIllLtQ4UO3/rubT463/+fl//P9vMHnAsAAcjqLuJAdfaoKHaz7XFP/LqO/S0dCo3RymipvuLAZYGBgwWUQWRJkFmlfGxNljec77mu8926QmEpcwmg8z16LHdzH6AAACpX4MAHAG3QcyhOlqjd5eBnuyAEoQ1hXiboFreLzVBuhE8m3zZWkCLHrof/mfss7p5i9jQdMPksaj9wOzC3tZGO9RcUqVpelfpHEGc0Q5hIEGCegtZQPnDFhiVd1gjr+dZqzP4Vtmr+/MHFmT+f/ACACmnN7EwGXHmYRRRCiH2hVK14pb285Xyp7BDKxOgLuPh4XCRASnx0iGQsJHECQMNDpV0KLFVGSocHgINOVaMvGxdTjj13QOdFvS7euzsQigUUqSKJKdSDJomXRZRvS1v/gVfNWk5NCJ2z3E1rTYxvS2rooxrJ593yvcndynqVKlF/LyWxSYVimEF/QZ0075EwMMRXtMqxl9wCg/IEcHCnka5g/I6glMmbs80NyyL/+5Jk44hDBVxauegbdkYkasA3BkoOKMlabD0LiUIGrOj0sJiZ/km44ShRJ0o00XNIolO8kQ9fMrDHC7/FzwN0D+P60PlCCwslkjEZ1vzmrkf//8/0Vr3XkT/pv6670u3R6Wp3dj3azlR+zkKOCOdi07feqoqop1jA2UXmdOAANiEUY6CYsGs9M5Op/xCFL1OKHOZM3jiSdHMcQvZ6X8rYf46f6f7cVu0f0U7SQc0C/dk1y/ck/OXsqsn/8p4CDhRhtHgFIoi0R44MaH7QOyxoaR0kpMpt2+TEudmfvGesy1HRtHNTX8ogVxbwEJHHAkKQaa+0NABAACc2mE3GyPx+7fqQ8VWi5gwIM05gPHnjvPyA//M02/IIHBHKdeW/M2UHfya67eQV2BUR/+sYcz7rqmW3fyHQxh6PSIBKgzIaLxGKG+203f//RYVllTfVAAAMnRPQngZS8EjXccgcKteUEW7Kx3Tb5GwLxKWR6rhUyuto1Ozfid7uGd7nKOUZbxn7lbNmQUqKEQUKra0iL3awGh8pqkMpSM+ZEZf589J+r/f5//uSZO4AAzdYXdEpG35QiwvaGQJvzvEnVk1ga9FjDivc96UpC9xWfB/8DIqclyNLO6zwIkAJBBKbqRYTCoh2Vpk6sXcIvvVDzdWxFn1CUjhnC/Nuupr3u93vf19shyCgNDu/M9DP1OGOjdivdVtT1b9pkaZSOjPWdtNkd1EVnrJZNs7opddLgAkpyAoRPhOUCcw/DwGyTAv4MSGMxiQrIBONRqbF+HZqJkxb023t9xLTpxXy7lz92dv8qHK1pOeqp8fk5ZJvuu+yWz/7Zf7FfFLr+NMRzTZxrrb+f8/4ZxL2+svvjp40a/3oDZF4HsMnfL/mBJkwQALBJuSXcooFSgOxlDeA78QergnzjSqd0/+BkU8+zt+YZLtnicmK1btGOv+M/3Snz3iT6p6+zct763wR9OcETT2GCBGlDqNV1Li3Adc/sUoAAAqZS1Kc1kxcQVEIh4s8IAFLjBUdkAWEjrhKXmNKrD91lEPSTx0Nbkuwq2saV/IOuSaB3fo78QitJE6VUmg9Aw6h4ndihGcwxFVrV6IRUJJNuh4vxawt9tuoxf/7kmTpDAMiQ1YbGRrgUugLBzHiXI3RHVxnvMuZPxrtqGQZco7eI4Y3/3nrb/9DPx+NDFdMPS6QsAPnUJNIAAAIAoAAxsVnSAsLsZSXxFFkcXPXIizu0OmmafK+3qNwZLWjD7Y15ykSBmjS2IHj7EEDdzmrqrPkZvn23X7e6u6teTfLvZ8rrsn/+m2v8vtb4e4JiASk5DsJOBEB+HaTZmPkeZkJVzEn2eBknXvumKHqx+tFafdIt4lKOCMtq0SNNufgSkXs6CjUWZaM8UoSVwZjvUhmRUUJjiBAsYMCRGq26Lembu7hTUhxAdIYEKBhTDq5a5HQRsFAwC4UBMPxwxXCzOGABgWITbl20qvNUhcxiIIamd2HtYguxgEDTtclGSRmp67CYw7ZuTGhjoTD3ThosBjk0//v7+X6pzt0XKfFhhNSMW70meqYtkPEZnYZh0DDCA70ARD8ej18WZpDFQAATACBBU5ZktP2zI0yqysLLNvJuFJ5zzFu9S3IGqU/PT6Th9XT5vejvuqJZYvL0VUzW1jraTX1998dnzL1hL7Ju1v/+5Jk7QwDsEFUGzlC4FRLCyoxYm+OKR9cZ7xrkWuobajCjXp6febnLT7eTXh4/etZ59syCD5Ote/Pl+2/DEnKU5STeULv9rrP97YxWtP/7UmYP4AAAbAMt3/UJmJyHaT0soJjIeGZ6d0OIEdHmIqGnFbX9ub5//bz6R/+cpgt1PgeIqlmZOX8dLw2ydMlXQ6aMiF5kv+b/S9ZEtUfQ3ZZGUd6wAQG9/MhC5iNEMTbV4MRpfNlOIGg0NSRI0tebtkslnPUl76xaB59Rm/vd5xDca1zmsX2mYhSmyLqqH+c59IHSOEU82uZ8JjTUxrLVWxpOGuWtOzX05TU8y8UDGQH/6P8aBTxuv+RJwBUCYbCgNclNpu7gmURvWdSJ6fAOpwgL3jKqOZEveroInZJ7qyWvNPwtuWnkeVOGV9LSPIp5ncz5+j4xs52IejVuFX0UtKlTyXUxcwVdGIAIAIIKtCTKm+mOJIl8PsHfRwBAVk7r5z7JhBAgCQjKZ+H3Zd32fXv78rfjderefbHZpLpJNs4wqvB2BuHfV10KcsWHFzI1kF5//uSZOCIA5NbW1HrM35P6ZtaJUNeDWFNXmw8a8kpmi3oko10szWiIrKchNSY+E+UPQnk//tnDVf/NSkeDgMUh0AJiNXXXYWAVoLAj3hynKiDBDVLl5+5MwgQQqD6vAzvu/BZk5GRM+QLMcwYnAwR8ys5JAdzqytTehRaFggXHqOgw/AguYZu3O3+sEpNy6UCfIIZD9UI1vLkwtreH95jiKBmVLaqcwfAtBrRTKp8+fPttTBO1XivXsGFTepXfxA+wcb7cx2jHl8qcb1pj6uXg/vGkm53ej0ad+1xUxu1jzDXtY90JrMvIt0K/3//xsIsbG8DIZhABhBW5Hf/zAGBTbc2kWQrdH4ZSvFviKFIS5ml+tG/UmmZm9T6SrQjkYP6G2lVnrRzSJNWe6mGaJnudetZK7/3edcu5IMj0h8QgATPCgOCoiQOAxCoJJJOWApFQjkOEQYxtFE1MQS8WLHnVhgdratE8bD7QhR6S0u4xPiplq3/dz+KW8a2nXjVvpphv939Fmd6jLm5enoR57S7VMJGzNyU2mS0sdM+H/jhqp8eM//7kGTjiAMeW1s55ht+S8X7rRjDTQ5NJ2ZnvMvZKJPt3LSNKv9bqqAYTm/DBAACiSnFUQCUsw2oJ5m5AFkiY+FScqxJom9OtziCsrvx2qXwQyqBhzYYnI9B20HhtHMV8glcYEf5L3SlszWnhOlG9SJgwwCHEL4hkWBVNJed9IKC8DF0QBTcb//48AAEv1PYRyguCBCRFZPWwwYmNKDByHIlKaEZCGGitN6RHIlpnoJtxeP5dQ6QWSK+ORGPtGdHffN3K0WKtzfDKqS6q7P9sgM+sz3HKfVqyNM16ydl0e5EfVQlGBi/r+qA7cEL24OpBCNHjkcuAAAC4w0A6p5mGamgtGXwQGjKFlBC2RWZ82XFgFVVUTPXjS2Urmii+KSJeV1AZX8ZmjG4o4zp4yW7XFhvYTfXc0SC8OAiGWFQwNFAogG3FjJtoqKHSEZj7lVY5m9rQ77OnUtPy1UAJKXBjatSHQEhWCRXTybuSEzJrw8FzUr3o9DoXXpok4UgyxSVgfPdDvO7bqYW6KF9xmHzu035ZdwrVc+fiLgIKVKhUEhhDP/7kmTsAEMbUFzRKDL8XSiLRyTjXc1tU1JtPEvBkQ3pzZy84Kqp3rnSUOi6b4l4fVgthKtdukrnw2UZj+4D0u8L555/j9+UkJNDCyP9fXlCwqBrzhpSh/AOKYr16irE53L7TBgowmC1yMv/54b775irKPXsa2YyMNkbDlS9o1CDTsyeoJ2MrlWdRaduqAAJTgUTAE5ggmSQrGRBSxTEocVtDEJKMDnV6FwVqJNvjQ08U/BaEa127lzdW1jVq1Ln+216/cuc5rdjLW9lZPUScV3nxj6Ax8gfhZ501L+uAr1mcuu4Y9zjk34QfwpUSM5che4rsDcTlohoknFgBoKjEhMop77aXCcxXTRw9JGaI3smHxvAo7a3mEjjUS00nz11M/fXs2RRWYzKYhVBRZnji1Pe5cjQ0UWjYkF97ko23bnbM8hW/3spt1xp6+V3JQAAA4JKZ6MbMIYg+ShQcCCBKYA8+LyGkItWCjDtMpARwjkKzaJ+myt1uygt0qyl3T1rdG0y/FbkmRMlMsgyU0lJcs/elN2kpqKU3RQTCQCIih45os7/+5Jk4owDZUjWGxga8EMlC6kkyEuNuSNWbOBr0UkmbJj1iX47mffcw6hDIdHoHUxtdSPV+v0hi5g2oqwuUpdBHlPVBUbzjXv5gBBSiSkkoODjAo06Dg+VgBJ7iUNS9lNsAoWVnKzuqRq2ya/NG+jZ/0sbkVsswYNLA8+5I8Pj8C+CECHCugsQwQP89JVW92t2n/vf8Q9zzRTD7fot8IgAAvi4a+cIzZmQyKI0EKwzqKULQAzNMokDYAhe/AE+hqSyVDvYtzZCG/NNYyprFSl+tcsOy/F/OJyut3t2tUzz12rbMhGaQFEmmaLeonslMdNXi1qVxiysP0FFdONvx9crfN2fGAgi7eK0UWE8zFiVAvn7vLKiNyFh1Pk2T0bGcyqpcimWtvu4Q2QwR35ndwASdgqM7unIvQxvtqzVVmVQVRDsoKFjUgQ2BBjs+RqvhNUAAAqAKBRHBNkfNElDkAdZHA4yPcdIEQpEdwfM/yBMZFNl4esXJBgoOrG7EvUigTqWf3Rfeg2HJ+TN9eoJe/D9UlMJjSaB0Pxc0QTkax67mLvV//uSZOmMA9RJUxtZKvBUxttqGONdzfE7UG1kq8EGF26klYk2r+tsKvy9Tck/Fc6zuP1SKaHMv39P85hn+QvVWp4oAG71L1SKOA1oOJpwQQdKBhya+3V+en8c1PuJV4KbfGb5P/sswgjA3KrudTBms6deb56g1Th4rvTJ9aIgdSimLMWwCs+4ozSE8GqHmnmTQm3DFpDCBSsmCV4ckKxBqi6iB7DAgZREOAEdZWNB8uT0i0NyQqHQ1X3TQ7Gcvj0Jh1cz2fL5LGs7H95WtSt3rtirfuPIRiMY5ClIVjq5R5Ktqz66nfK8Yg4fi5nRwFevV5yMrmFWoVrFU0j5yxofR/1cdHedseAQiA3E3G24IJRMRBhBgs+eose4OTegaWGoZjI1QBlzAqi38Jg1Klc4xG6uauym+zDN08TPfnlmSKf0e4WEFPNAil2l3JKq7+JXrslHkxUABFPBDkZ8KlAcB5Ym9kaHFC1/g8zZAaNDhJ1dDgVd5R2XQ9apVb3l/efcM8pbYrR2He3rsNU3dWubyqTOub6kg9nBYh5KHKQEZYcATv/7kmToDgOtP1MbWULgQYVrqhjCTY+pUUxtZKvBOpwutCQNdjV2lj+ihT4NzsWM7/V7SMuhdP6jaiXurRrJgAIIFVlNtKDhcr6WyIUVQocjhdZiwQlxTQE7BhQchHfoHNasOQuVMBsKhkJsNhMGwldKEQxExxZo2gManHPpX1E55e1aw2AAATAvk4d5Gg0YI0I8invHaNKJdkYHsOIBAmAsRSgCSce3FEjIvekYgnIsPl0/lQT8JluTcW0k8elluWxiShjYhJLDyh+sYPfnHe6mGx6yXjbFznb/5/vdPe+ekCZ38yTmtqNjdzzN5+pK3LdqoMrdgTWGdAAQAkm6JRyqshnMd8nF+4krWDAkj0SArEjoozWVI8icm2aYSNs23kmrkbCtxIVX68KCDtH0NCNZy58rHWLNFZOKkYnhUjLVX/8uf/+a//08IJ1KnluDKkoAAAuxE0yk02hM4RoyYEIUwkEgRsE7YKINfL9yseYypRVzLkkWM0H7S2Fqcu8+IR6rRU96uo1e5RR6lp+U9vHLsh79LaYoQFnO7HQsyKd8OEL/+5Jk5YwDOUnUmxgS8EZCe50YYzmOmPtKbWDLgV4l65z1DXqNFLTOQlaiCELP6CG7Z8lK8MEMYunq1H4jwdsJt+nTHdF6gAAACYzIm3vgVxvXLPPMuI8ZRRgRVNqkOJU2x8YCepYi5RXe8aC++CU/3wcaLCXW19NZ0x1t5n5++u5vja+m8+623uuN6orNClvMc/2fLOknepO9QABSdi0jMnAIzlhhxaVhBYZAokaBRythOl/U+XJLOvnD1Ghz1QbgdUPPpPuWL/aDPkLpb8rgWW/dEeas0KfVJlXzPxKLJ3VbPCN4y4XM9mW77/5ppi6hOK7hOKOsgmAoTkZaVkugr2soAIABAjCqboFAmNDA7XOQn1SzBNFpEGXzxev6Nb4d5LjDuEMzc6s5wbZjKilOJFFl37KsQC2vU+02A333oiyUa6IAopSh2gD83cmpXs/okIQAj1tAYALZBZcqcd6UiHX+5LXz3TwLL7n56knaW7u7YgO9eu0dz7jqHlBhNxISDlhpiQ4yEV3NdudnM9jMZh+ofVyW+owwiMfUSo8zOwrQ//uSZOeMA5pS0xtYKvBUJlsNPStdDRTzUGzhC4EDD+y0xJUs/cyEEFPo+g92JeKluSQAAAwNJRUF3Su+YQpWMDnAhQgNQoXbXHy6z0KzyNWIs60o01mZCbIckYyFVylMLM6CoDGEDs77HZmYjf3bpu9Xr9mY5sw56OvvGuXgaJFZ0KAEpJypEJcCcBdpwdBqDIBEzkObhiLhEE9G3rUBc33g7N5+dW3hziajKaNuzZemb78uHe80mzaJv5vE3/pkMrmOSGEljlwni1TTQqOPZikEd7m8IdEIWhT8s8xj+Tv/SdlOKefHPuX9fT/8OBn+JwEkk5fBqg+RhgRxwHWMEmBGE6NKXfvlZoIj/8sSBXpOx1eHxwZkHCYgsLPRAhM04XnGM6iCdX6gwKOYceLUobSoBmrxr7H/DB/iegAgApJytROVeb5uKzm8rXY8HRO1c1m4A8n3POdk+KRlI4w4UVgtXNqsLe6gZie1I+cebPxm+YWIn+I+Pm56e/HRp3Lym2HzIx9ntEe072ykHtM9tmG9u2lGAGgvYQJoQB0U2W+Pcf/7kmTuDINhRtSbOCrgUIjLKTDlXY3NY1pnvG3RKg3rzMYU4hj3/6CZCn7Qx/r9uZv9vEaU+VAGxx9NBPSHWAIAAAKZyDErclRFbici7YCVXvoqOWT6urZgIAPb+A6dslymvPM+d78726e7eve5MA/SQHAN/71HnnhLZHW+7nlCo7MeV8xq15/5rZkVb98x+12/QyXenqI9vuyzM7s+wMJC7xpyOn0Y74znrqP08Pg50a+9m1/T3/sWmrEDTW2XUfRTSSekPJI1Jv3VhP1P3kA66jbgfH3htfrKarmsejP1E7HvhSqqG+42mv3nTDvQ5Kwul5VE6OVBnmPKzAxjPK6Zq7ArSl91Kyb30f/9JFSyI7sqw4G+gKssCABZKRIKkmkXQIxdJLt2O/TcVL9XXSgnXY172TMsIM39VVf7ZLteYdEPYs+mnOLd03Mp3s5OEehfVLKP5FW9oanlqcdEP9QVRDhZw0T1mRVL3LIr/XVIhHIZCOcRAABkgpJy0SAj0jAs4omeKwhHAA4IMQKHLAobjVOehImKLkpdOPdUHDPM1Vf/+5JE8gAEBV5XOe8zdH8qmodnBl5LZWd1RKxN+XQrbSiVjb9kW9EnYbpW5077H5SWZLaLs6zWurQSXMyO892+ZXkVTCsTxiw6hTJV2kwRSAJKCEbeppNSFvoRnddxec0KoMe0vmlXfpsymlSiY0Eb/l6+1/X26wZ4psW7J6JPT6XMnfn5W//v/XVN289/WZXci3JqCfWHURTdWkwRFAHpra84pZaZHneHM835TBLMmFgZmVWYF1ct+puX01VqzuFupa8+r0Q5SFQakpnp+JUZJzFDib9R/U9TkudCEO9kZiBN5zkFXUccXMQtS3McTcjKhLom+0QtSAAAAzUpG5t/GLDATemUiEOBxJQqHY51Lqrow1HVq3txCCUqwjHZWu5yCyfDRclOzS11nb+r7m9s7vWIR53z/1eOelqDl+umcoAkEoGC9uGBqBnOSeb4P/96bUaxAIBT2U6RrDlMwUdS+WZPoaoBGIvCFylb1dFpjCtKw/uog3bmcvgak+S8oaWgjc1Nx9dd2/KIe//rROi+b1R3aWidme9A6XOVXxteHfd1//uSZNUAArhMWtDFEvROCctZMSJfi1U/cySsq/Fxla00lBk12RV0c///KmN1tyZiMuHmYqnhtwcnX57543vveJf81qfB2OZVmy0myj1mgu57oEdGQFQW25KLRqIBKTC6QMaNSYs6ZHMc4zixIE198wMjGTiATaIA7jQ60QkRKMcfeMC0yLnjJVUX0lAbDIJiQ0CrCQPvEq0/oa3TX+sGRamzQqSxIZorqZPBlcDrTpqcGz9fetonx70M1nG6bCom3O0Z/0U9Llp25k1duB3cddugu7vDCyd7T0VCdnVEyt4fttE2bCz2uJMSpDfzlgK0hhSWvjxOd9//zdyhYw62/e++Mi7GMBXQAAGYcttA1k6eHkYOXPtbaBZM+ZEW1D38mZyl584qXYdFYTamtlRjExdJVVZBflXVFP9XsOansc2m9m5ZGVTOhFUAAAqBTxXsawwlay4rgDTi9AH085lvNvRqhWaAnhDp8OX4af6keVVNRH6KIxqVxVy4mp69E0AFA8cPKMvDTfJo1SfKFeyimlMHyqhSLDLj6lhtlDZMMko0eP/7kmTmCAPoTdSbGTLySwN7WiWFOI0xQ2kmMMv5AxNsaMSdKMgrsgbz1xVFfEyPi2V/U+oNWYsYIUiIHfLqMU7h+fe/+GgJ6WXxIQhlQNnuGAK0U0ioFlkEDYOExGc5jZqyc20jsUryR9Gud0IYIzJ4nn6Z9xHZX6iRkgw1lS7TIqHTM2VOtWvpv9Pt6XL6ER/zepy53d3cGUioQzqpTAjJFABokoopxIGS6EKAB0DiFwP8CWXkoAzyyQ1JmgqKldrZIu90hgDLqQkL8n456i7zesyFby1z51vuf7bndti/SZaFnenRaSme7uNe3vKn+/et2YtIx5fLbw92dUb7bN40PkOVARI0wqVNv6wfBAAghuK0BJYFh8AwIuD6C0f/DugbubDRbEap+BUZcOdufe5AhL33Xrtq2ufMrgQOOBMy56MUGAR79NlYBaI2A6HC5d8CDXfrAQBYEptzXBmthJRbi0o+KMBXOByx56EXkhY57yPxMGkUcPIMv5sr93f5W5tt2y2//f9/7ee0PPXr5DIR3iEMfdlkHx/lv6Qv3WRltEX/+5Jk64AEJklSmzlC8lFKS3otAl+NgSNpRKTL8SAN7CiXrOC052ep38ARl3vdNCI9k9fViA9OeHpw8eAQCAHJ6ivhZ+UbBQ/pWDZbYVufy7oIKNUVQehg6WKSn6arWTxYE5G2Qji/9PUIkmTAoVTISPYgaY5ZbcITNKDc8sXGILu9wiIkRUUiU83QqI8DiMaLu/AoKGC4+lloAfr2AMPHiKQcQAGf/wIIAXQKTbkD6jU2h56QMNo+i+qBURmUmyNhGXNx6N16pjV5d8X/ynfbNsybyP58+1z31Uv6F3C3wlCgpURjQfPqNB9wxrMPhDB1VM4oZrcPFy80iXJ79U+jx1LuWFAcM+kM6LP6UfkNxVpSOYIDwjJIhD5JI1rRSBBVhOEJz6xwMX+IIavwGq/6lUUFkaFIWDxlY86mFPqVZezXRxQGneBs6TstLvIyjUcU7/5/33e2KUX+UpZZauR6yRKrslVV8zd1v3+t2jaryM1vrbpb796/2HfdxNP9o+s0s77mxfLp8SIAiZ5cDAtZjqWqAAAkAAFu/jtNlC1M+uuk//uSROWAAyNR2lGHMvZsaKuMGQhdzllZa0StDdnerq7oxJm+SzNquV8HDAPBgfY3IGAuAiPakso3WxVKc5HqHNx7m1p0PQlptbSqAeGuLIY4kU8HkKYSp7dymr3c6zUtShEbMiG7vTO65FKq1eHAFhPVqsvWaNa3VKL01ZjlQPRzDQAI1IF/mUCg4Ss7KTShQiFA8c+r1kD6Te4rfczmuf9fP/L738vcqTQzMl3kaWoZ7OcWERkF1FtJdtJIEDgaGsed+OutlnpChb8pIkl2GILi3DDsATtcDae2upEG4Qpn4XJsbBI0eNowyNyrQEtWIzq4M6ciqxoyDmzssQu0qVdT8wQxhiMY7AxMRUl98YxII3wMe4bzv4OWgJT0MwyesVkrhb/FilKCVA5JY00UU5BuUs38QQyWAduVTuhdRII2gyPD+gqZDgNi7rat3dL3NWLnnJ6VWeHwVSwRHTZR7W1NbjevWioA4AAJd5mhDwffezONx+Xk5SPsFWRq6ZIDj2iOtGo/2IZgFoTI3gHIly8PqpyHLi8OIpwUlBXOXCXBKf/7kmTGgANpWtpR6BtyRiZraSEDXAwI939BIGu49waw9CGgnp10FiWtArHhWzGbIpTJv5RlD5xpWkAXEs0Br9f/6tHAACJgAFO1oCB61VQ9cxITsI69DUndasKxSqzxhXGce0aoJB+fJUmEVyAiNyT8akCgFdzTYqLJKnh0ibLLcoi7qkW1HdJkqo+/qcZQGlASE+Iy/lLIZK98qDsrFiAtmwZIE4jd2ULcnNxddt+djLeFGhkfmZmdLqfL5tlqaTLR11SVMlD1LV4xzNZNI1jWPdQamxUNrQmUgyElwoKzhIOEA4wKpAXfxqotPb/0BAMAABKdz0G2llc+VL+Q0WNWvzRQ0kZkZjLV9aZ/iPi5X4t0u/uWX8+kubfHNFKE/DJ0Yp2zKqWT7cNC2znlyNhjHp/uCZBYwVeENdgmIwQQO2QgDf+b/3d+VQQSSm4y0kk8wDHkc1RZnGMP7ziIozWsdc9JZrbYco0rcyvd12yTQxQpj23sTGW2Zq6BW6qOI5YiKZ01Soot3itgNVQYrQnRmyRYTBEDcIE628PnPL/oCGj/+5Jk3IkC0hPZOewxwksCe0oxIjgMFJlgrDDJSWodbCj1jXE0FQ4xhkqCjNZPkVUV7SSBKc4II3w3ZtcUg0qWA2UZl6Ca2VUm0vQlZwRzZ+E4t0S6x6WR0s5uf5EZ5mRTLBebS3x39Zv/769tuYHWSuySQSkWCFURdayAjaxRB+P+/+AAAp/mEJooA3UWfxpqUGLMbZsgdOhbUEAVXlU+/BX4/pfcJ+xakjyKuT2t8QYrzMOLeV/uYSEFhUDC3NsSjsaBCW7IZgyDm6odqCjEGSmZH45leGH8izMS7lFromRMbLoeaoTJDBLBgDgGWOpBIPcSGwQAAisSSUXBEG1kKx/lQYePylCkCAfnBOvNGT9Aje/10ppoW4vQo1KCLnxqakjk/GNgqE7wkXOmLYR9hpiafYv1XfN4X8BMSaQHihQMmOSKK8d//5/vpUDgglJ2wCTF2fUSr5rKe7BQILSOfAuyobLLl3+watuaNvWJ9wJG7GKSb8n1j59P8DxGYexJrJLtFa05CkIp9WIca7VhK9XWa3xykccQVMj1HrNO5dKL//uSZOsAAxhJ3ejLGvxUpbuaJQNNzi05WGe8a8FbFSy0lI01dnSogPjh/jh+pBod8qbdwCsAokJTB0nPLwimz2LG9h4cO1XIh5jlUfSi2om+7o29y5zIQhzlRA+TGlOJnKZ6W2Slf293Xa1rtglg9xo9gLhg8GRUXAbP2LlOVIgAAFvUx0WmOl06CfEDKJpDLuR5h4TKpm6EgojhZbjEmeP1hKGdQJN5csY34Isas/cvXIr8nvxcNSnuFoKqXeXHB2NeYY0yFlLumfVuWGMlnK1zVN72cgwXIZ14uHGRUKNU9i87JSwJA6e1jLXd9zfefd//z5VxoCbIJJJU5MgHSUSNJGOvYeTYgguCnERsDwWLcuG7mJh7mX7imf1ZaqqrPwnasoYxZzFsif9OJCRUtIlMs0KLo6PRUZ5ucEsWf/5FJ//lnaE3ra2fW7fIGwBAGIJSbt2FCseTI7aZVI4jXY3boY5AZLcMlKNyS+auSqbXuObeh63P8hfM1zvvav27tLNKZ7v7a5SN2EDEGLlCkXaZzIy3dBX8vTiNgtu3E4dRSv/7kmTqAAMiU1i57yr0TWgLiiTlXY69AVJsZQuJYiUtqJQNfgJNlHeXz9vff61/38fOWs3l9Kt/sqBYmzonXTqiKIWqi0dNESyd0hvlqNJgsJa/43PjIvgyHYsBlo6nXPP7tlPkzpf+PPjZdFkoz/wuEVLhI6OhuCnKhm32yiiEH0lOKn1DxAZPF2zlVMlpAAALdcExcS8ayokUBxZ/Uk0HTQAlIYJE3hRFJJnGpbzVIrnjIH41qzKcZ3X9yuO1fuy2T9tUBMeKGHRiNRaghSOZowtHZHVnMnHn0GGv7mhnF6dNMlvfLzKO5hc2nh1Mh4WYSdY/1dtubFBVZGEXsQDqDJ+2rVWARtA4It758SiPT1e8dtIulpU60tZp0o10LhZok0mqNNuPqNYi+rOHTDcfG/03jLTu3/+PrXuLHT84ztq2V7fpoQACXb4MADnWcuG1R0UBtCXcLFZ4SFTnMHsY6EPI0NotUzpY1rTwJ402Z1aopoT9wn2+mysHjUGRaSrtz1/tkoNlKa3PslolXrW0/r8khVMnb0y82pl3er1eoFX/+5Jk6QADg09YUewy9k6ou1klA12NOQNSbORrgTggLSSUIXavJiqQ85bFsqlQxRlJIAAIQASi7uWae8I8521KUZGELqre/bpI2dwPik+aV994zXUFS+J6V1GzrXa6U+NmBjTgiXbh5CVIwCwYrrIwGx6SdNAabs3uCt9Kpq52kViXqyf0ublbRoL7lBAJJTlmAKfkPROWQ49dI/yQd8Q5vaywA+37nHSNfmdHyT0nbt4krSCnXsXLHb9mInWDui2m/x+fKPz0upHTqRfL0+knhzBz/y6uXys7461QQ2XoJsfDxchK1BijWREaSwBbIKTcuwiFy0F/HVuAlbM8wLFahiDjIa0jNpsfHgaGCBiePrU0uGyT29lZ5m3eo1RxRrSxKk3Fp5GTLnoao4OGGvxtwxf+WpTwdXuYO1z781p3/77BDcs+oMK8gJEKEAAIBAbwOB62wDgerlCIqI4cuFWjywLcuc/+CtbngX1bMWtIcbPa8XxjOs/L6ntkrWsckoejJkw+U8GNEvr162cf/fv/7Ofg8bDQ0/7l5PZ5cJmt/yru//uSZOyIA0RCVZsPQuBaajr6PeJfC+0FWuw8a5F8payo9o16cfH3W+5n/NvCzQXQPF75HCp4UAABIAlJS3A7L0aGaLCAWdNIwM5Q8DMSwhudMVZPPGqCSt20zbPL6TLpG5nqa93kIlyqYWpyqio9XMrD3TfuT3t/r9yMpzu6lQ7pVjJf6oymECr0BkuApLUdFwAAZB/A64SsVmWmxi0NG4dWtOixrXta0F8pHer3zemJomsIdnwa/GvSv1S9q1RhgTmP/EM0Sx4QZDf3TElkv8ndnotEQpWpOqORpTEgSGjrHlsQvbUt8WqqpAgLqI0isRflTCMAkAkqtlJJKXEUUIUoLz3CtVYkinZrYCAKeGZiCIsILlSL93uOx3IyfjH0sVoEjuCohBgLgYvG1oDwZBAJqHDAGCrDAoWVRN1sftWGqiQdX/lKAEASQbPKdqHTvCnnfDOaQvnoEVSKtDBHJ5plJK/fu3qnVHf+2Jot5HlM0pTOyLhx4ZBBEBKe5jtTkhV3pnp1TMEAJ6f//tyQv752BAgs0eSiQBw7imehw/yAHP/7kmTqggNOSthJ7zL8WknbCjGiXoyNVWMnvGv5RJOudDQNLvlDnu+oAKAYDB8PgDAJaTlXySo96hpJ0cmDTnJM0BBXiOLwPg6rRQuxPIBnSZ81PKj1ZrIJrSUs+tajlU4gdas2rqAwWMDAxgAHjgHsHQp2Ngzlc3GHOiSS6GWVlDsdY5O9kBNUIuQtm9P//LM576E+kL9iBDOMIAKgN2HlRU2alFbAfpVRKRi763At4+GumiZvsUxq19wm+N9wvaetd7e1r6ZBsFVVWgfMKnT/KRQ1ePrQAYITdZn9v6uaj/u56hhYNFMSjiuYvK8rEdJr/rY6akOgnUxP8v12ZBXf8VC0FYyhgAmEk2pRUC1U0RyoTk6YmBSZkQB0WQcTZO1a+aZ+9yijmqKLQ24iQUzCTF1VMavFLA4oiCiVGJQ/teR1T3vxC2OmZqv+vj3e/qqqth6FB8EgjFeed+jkag1AEVmbOaicCEJwgRnQ16CV9YW6mcCz6x8I1uV1Kr2bd3VXG4iUcKIrX3pUv9qRwmBAWQ5WGz6oJdd0a5VIODgoUWP/+5JE7IADMUNWOe8a4GvrGuc9o27NbTFmxL0L+V+frGjFoXSi6CV9yvMUn0s6kYOh4hMoc3G2oIJSUgmJyqXioLQ+pRwTHzOHJz50IEiNBXOHqjTebmypJr1+e4aPn04cnDnAqHyGJMzj8sRU/Ja9P3mk9y+PJ7ewAOIFhKOkys8538w+u9c7XN/HP9cEABSSk1QjqE/NQzqJANznACpD9GM3xyNgdrmFZo3N38z+b3b2U/uiQ6j5+HtVZTvdNDmbpEnIGVkkuQvl/n/9fpE+Y7bQYDgQOTUyWoOHDmiJXLe6luVc+n0n4nvgYoIIBv7iHA4ogAEuBokNLJlC/JmCVHAQePpSQyITRt+GeAyKUcf5H88vuY2V90vd51Zmze+HN16vM+/vHk3VpNb/woomF0Z+HL5XquOppeeZ6dqKZnSEFupkmD+mlXnjGg4pBZEf0jR/eFw0TMU+sPs5QSUVAKASiQXIaJQOR3A8LjKQGTpHG70LmYTR/3sPRhpBc26Oq8xA1y+0dUfm+rLpQtltMwHKpzqRGUqshHsYuVeh1ei0//uSROCAwrZMW0jIKvxVR7rzPgNczNlxZuSsbdGrpapNjA14saxb0Oyq6s5UfLUOmRUUXK7GI9HtRzFZFYySOOBg1cgAKmqmjSH0+uXL4ycfkFrJBBzqhXkXhKPuYtWcofXSS0tZRqXbnHeobeYdVBwsn8dfMtFl3wwgqiHuqOupEeaHPOinImeU7DBwwemihv7JQ6UAxuxzva2QqtSKSRTugdzJHAOdNeWE3MPevNSKG/IJZmQWcXlirklLcoPh1+dDx13+Bd3UGjsIQUeEQbyd1fB7TO5kcJwiv53f5/BFQh4d/y9/BkcP3q9YzIQAeyUkinMJXMopkVYffYPuyCExzgkhB88mgd8SnOxBKPOdlHXQ2OQBS2AUuO8e5M0Bl+XcLHeF/uD0E0sbCIAQc0aXo0eATg7eA/l43ee7Tl0AAgpSRToaSEyi/tBQAEL1D+HUd6meDhCfezKeX87J3gM8tPPOPVVAWCLxUUFccMHDMf4wNQFtv67kkWuT41Z3JcrkQc0lhBnIALiqJXh8aYDLH+GjOClhrvVJ5DRvFH/v/f/7kkTggAMSWlxQqCt+V+iLaS0DXcpkdXlBmGl5RgnuaDQI5+TymxdlLFjSAAAFS+IA+tFq6p02ECiu3rXcstL6bC1AtlCOhoWq0EH0MGRmgapGKP7tylu08YciD7vy2UUvkVrWBkyZa/6iJL5qHvDHvSrjZ2ezPvaC+3vtUtngCsiwWmWRliisImt31EmvNKuiJGP+hq0Tf6vQSHIABAQUSS5XST73JC/Q9dyx49Y39vCV/1v5qvb6KXyI6xwMck/Tycd+PULnHc6TBiP51CWmioRETnDjotU2IuvKU5IR+dK3I74+ltMVAY0XT/w0iUFFuWjoniOIecHgTRjEirOFwwPlau93guv/+Ax3F18GKYFl2n89u+g45Qosl/t4KNtsr5G8UNXj5TPKuUNSd/DjLSwj4XyjGfOmbNfXKMWaojgaAAJTgjq4mltBRxlG40EpVkx4mAIiEKQsAQhPLzmvS+4nJ5bH6KvGu1+PXaigbws19Wv/cKD/msj0s6Uvn/HLlHNik3eYq21xbw/bKn+XOIe8ScutYnpIYURJEyiNgzP/+5JE8AADUSdWGe9CVnCGWpNjBlxKSSdvRKBr8U8g7RyUDXN/395v/Znjz+8t5mcQmASD99QReqCgBAAqOUsfHSQgy1+TyIUrmCJ8jqrya7PQD/+NuVsHTqhW1G/bkfKmD5r5S68PqgdbQw/AMETgNphnkfwbpv6pK/+cpRr91+76vchJFZj59+owWVSf0ysJQSdAkDiKuhkvo4q6Kcuy6UMqDjq4Ovy6fvb2/rFKUkE59ejq50mNyXvNY52X/9LZ1zB9Ype+7mYGMcxkMZFQWH3PlNkxjREKPmIZldcgiO2SIUuObQ1irN7vV/p7xJvD+JI8U8f+P9yICTU3qiz9VqpUaMM8kytOVVj1K5WKZkNuXVu4YTp5wwejlDpeDEh4nBs9VX+ci3OJ/qvPoIn3cJzqRe669zfr2riUMGQVMniaiOVcAhbcpiWU3UZfan6kay0AAJS18F0saLyKzBQrYk/jAF1hAOClN15uk5AKpSbweSZf2eUeY5IyRjqT9rnZnuL0tElsvpO67oHpZA2Lv0FpdUW5ZkftLTpUaFas2JKE//uSZO6OA51MVZsvMvZT5Is5JShLzZlXVGxgq8lmlOsM960wRni47d2cYsiJozazDWy1GPejlkdrCZsnDxa0JEkjXF5aINuS1RCYFJJJ0oAFNhmlv0aJCqmvmGsakiUB4UX+pGTm05J7tMhPkdqq+8pFr+bORtVJ2VGfx+luTN/P/nn17a/L/D23HLOcsUKsi1upiUSaFGzqz5YZqApEAknJZEPUbUmyxLCYI/ljZgwJmokWPYma1Ti+zxCXCqCS6RJJtcfwDark1cCAjhTQEBI0UZZNGe/7h180iko1q2/EB8WoeIBRqw+/bubU2h/0bUoAtO7pCoBgO4Jg1f4FgWATSzGaD20EUWOHj5eFsPi1jQPnFpGzmBNjQLb25ZrrL/PoxHI5mM7IU0tVcIxDsPozP0uxO9FW/squtEaq9za/anclKNp9v6Q/FQASU5cHYwKYdZR1fGOuysPsBnPZ+h5Oiks3482WtPVGWsY8fzapAV9aw7f5vRHnQxgggtRg8RlM5ogWS+o1uiSkbJ3oYp3KKHmlMcrlCxUIw9GQV/AN6f/7kGTmiAOYPlSbGELgVedbihlGXYp4+WLnrEuRZamrTJiJeFhn0rI0mdE8lf4OPEN8eZ8dIIcEpJy7OInjZfZgbVtwYEJ4SpPZR1LOl8kUQ0kA257mToqQ1M/S9Z5FNNceKLKVfNlWz28F2/WS4tmOS8qTnEOXmqQUQt+hjUehS0KbWScIQGslx1HPv6Cn/UDHECQSkndzcRDihZvOU61d/HLK8Q1NA5222y07YYl7ZhjKPqjvPpur9zEKNWMZb62Mp721vefbIkJExMluZN3kJCxlvLtfNkJ1XfPTVwluZRj3STolXpzzaTEQ9i4TigsWbMKaGA6ChtCOHbRQqhzUIxXJgdEmWYaHgPOoCMDSJJICkp093mXJJdLtCu9rJPvWeW66bcHKp6DKO8tPAbMJ2q/+X5iE4vW025beZnafNKIQtzK8RJ7U8VWMiEnRIHLV1T6RL7xzT3TpFQlQiT/wiI8v3PCC54uw06zBqEqjOSohFkEUejogjpwQKChFLAiBgUHWF+v4lNJJ3V1JvQip4RPY8rGD49CaKuG35liKSP/7kmTqAANFOtcZ7yrmXGuLFz2ibo9dc2TnrQ3Z4C7taMYhvp/Oxv3Nzvf5pG3nO/rWcUzr13qNEYrPdQs4h6hosHONPSxGqq1Wuy+pIoRWZ4ShlDSI7QIbwnEm9JnqXVbx+Q6rCgRNaj5fxTRrDXiOKc9JcuDqgCBwE0pdsYYJldhVwSpbCQtVgw48O4lBAbx54uee78qtzbvIzSFttzjZfDLzL/y+ZO1WGsbO5jW08vkrL3MrBWShhekNxWdMh2HhQKMGtRFP9AszahJJJSnR5Gh1rpH/jZtGJyITDYEU26q+DDmLh1+bucei7SfEts6o9tOXR6zOiOxGZwAGJSujIcq1l+4CchBYyooEjodkPDq/at0NgpFfl8TY3rb4MTRRIdGC4c6BYAgDJTgCmKUWZMu1Zz5PlxxCB+ApC8TmlwAK7zLmgkQEDjqDyl0XZhKVLasjTTQuT6NC5ppw87U6BZ3bWv11+f+/BicKou2Oh6mX1Tsl/kbeKgJklEkuJEji+q+ZhcNxtWuKKLCikENdkOTvCkcn2wguYnJ34a375+X/+5JkzQADeVZe0S8bflIIG1ohA1wL7U15RKxL8UUN7Bz2JOFwwxYQFjM6s5Va9DFup6OBg7VmHSjsJKxmwpne5EDmUIyAXVat6sxKt7lP4dFKx2/pMLH82SCinIii1P9v1Afp8mjo734CBhA/KGBYbSozJ0tY2p0TpIk0PorHF+6j5r41ou3sUhHlQx6GZagS0f/+1y0rZE6siKxlK1zr6lJodk6x/TQU3/eaPxQEEgEzIYYUjw8D+TXIY5H7tQx5Q0LjJa9Q7lrsgzKqvzFiYarMMx9Q0YiNSvVmFHcU1evkIHEkPUoq6HdaOMyHaWWiMHXo+4e3nm57s6jBbLY6jTFK6tff8pVfbf+3Oos70GAKRJUYYJtB0vLKOPdRUMDh3wuKVz1/yli9dmxy6JGkxsXA5aOdn0OQWQlA6H2UjoqsOfdvtjjCJt7RixUvWMNOXO08RWBqQ6yNNMNVABCc28EyLhUasJcH4CTRkyyn7HEvsIgKbb3seAX6R41ROWcH/F80ngsdsw1uJBjw63pb/csaVjIYgzlo161b3cSYk4mh//uSZNMIguVUWznmEv5VarsDPWJejD1dYmesrfEyGa1cZBV2VqLVDHUEQhOdWdWa+6TVMX3Z6obb+IyySspZ2kwDsQjfGyh900Sw5pNd4X/jd3KNZkGzr8z003y6A5JjJs62qXt1cGcMZTsPYYUuZHVfzFKriKrqSZEIjL+vVfqCVZ57zV12iBD0g5lctQEIMFABxIGrG8TKfZzUzGBjBg7KrURFYFKW/ePY4rzkOIbAkM++omYQhcvkooFsQkhZqhoRnbz4PVYlIkvVdq1dKPrD846KW3nE6qOJ1Wat9FoLIREULyb0HV2H1AJN38B8LCoMIR6houjO2CAhxE6V4cY0LvBF7WN2fCJu1P/pOgI9VakiRIzsTp8Bmm8OeTijOdR1idkIqxn8ZCSLTO3FAr0RRo1ga+A58lgf/r+/9QAEldRkY5U1gUK3+FtX8vpqwy5DvHcptj2VCMuq4aYcYYynmRkSt9pLb1JGP1WR9v6xq9rQghpMi4sc9KkslvByzZzs9JSc9ysVKoiLL0l+1/XMdfxe/dNltdDpJZp4QCblNf/7kmThioMOSlWbDxLwTaerNiWCXYuRD2EnsGuxT54rzJMNcRW+W+gABJ2gwSGl9jtBiry6OqjK7O1TO0OCifOUGC1UgvkdgwlTWqlrPvEJUQIe3d7QekQoE/S5HU0u27Kkt9mLb01NMzZZz3osM0Xs5w6Kj+Rg01/vxkVdrC1Q7cmFws4gwpmPqEACk5RBYq5Q5dzpJx3qdPOcjjhgU19vPU32C+HkdUQVcobOU09t/+PtZ3vc1d73Tepr/44Ygc/BgmPgCExS6RSbfBC8sfHO7kvigQVZbetr0FAQaiQwxGKJhr9GpmfwQYMiUUOKjiODnebWsOWEYKd34otWAg8gnVTZwvtE0r0YB77Xq07LdLHaB/e7Rt+xtT5pXPVyIcIf95Ok1Us3rHvlz/BjEQrxBUJOUEgcXN7Bhp7Q5Jor4/+Kp77zOe7/4gACFaIMOcdLTgQK14DKGbqqmABQfIG3OMKg6DowxxflFKpJFf9PUiFwEgRpZ63GuV5RWm1YoP+hoaL/6SAJgUjixR62YJGLLHjbmWFFakpr6eJ74iXieo3/+5Jk8IhDOEBVGy9C4GHICqM96FwNsS9a7Dxr2UmY65zGDXF1KGO31FR1/NNVuQW/Ty8VjNU+Kg4VLKKyQp7CIEQI01VjJ3KQ1BBWlJmsy6fleX8XUd+9rYIFFQS/TTd/n6B/SxiisZTOVkUclMkN7Wlh5ks+yVhHiYPg2HTqzoWYkZTVdQtwSAXRliQAJScEWAe0y1fU4YOFtwQpomuMCBXIgccYQ0S4ThUIYtRNi4mHy7NP0jhmKALaqloGDstZ0xXSQdQYtGBizvq0b44dkaFTpuJZFbNYVVCgv41jH+a6nSaf0z+Sl5l/eusbwxCB3ABEBJ2/iASw5WBLC1xT8ZNrlFgkyZRAQPVcDlc4GeYE2+633h13//7K+wBTjN6fft5nUzW7brzfmX3zi7qLa/tfGmjcj99eJz4+zW6ybw5JqOrmOhHfpgQW5dVEzEgU6Zq7IOQlqjSn/WGd8Cmn/kP1vZFe4nxdufjU0nFqasGG/hx8MbzfXM8uq+7RrRiaOHZ2qNQ5ixEzAUiQT01MKJRyfVoWRQPP8/Ys+r/wbEyT//uSZOsMA6NGU5taQuBMhmtpGSNdjN0xVmxAa9FUHmtM9Jlwkssa6SZlXI9vQAC3LqFEBNjYM80xDE6WQSPkbNI9Hfb4NeGFXPuQZP5P+0PqjVNfyr1bdLXuQ3d58z/9l9EB9JnUfDI+TKVD27RlHIchy+zI5SppyvcbPMzMxza9raW06SlzXkcCFnGmsaxt077NJALU+CBA/feiG3YAo6saiU3BVCCkbiNHUbPZvRuAM7LYnJwXxcz5V/WqmK98P3Hu5ZER1QDPU7NdLod6R7UUECbbwQytZWNpojFS3zq5I3qKZSIhhdRmxbQ8trfrlVNhEwwTcoxOqZymbFjZOQ85/VaoqjM7+/tVLWEfiWb1Opnzf3qTVp08v1NdxqEMqGCiVI52HLHHeSsbdY0PaasUb9G16Rdf9Vpe0hB0lDiwjOcf2W5aJCTcolw/Z4212tCV5yGtKJIX3FbQCLdHUgPbxR0rKLz11t3S+bNzp7/fDhBznmw6sxErMTohXzYsG1zhFGSksU1hNGaWr3PjsrnMhYVekhA2b4Xu+IAf2E/Bl//7kmTrjOMVPdUbLxrgZcgakz8IXAu1E1RsYEuBVx7qjYwVcHBWgURhkYHJiWAGLdaqZrwNHUaK1xM/cCNlJrGE+4Z9X939KMF9YYdfyX23JBJ0+eaphzcVLS5uef9KarHgWVjuTuaxQt6XP66K3dQqFy9deKXUM9uxg5P+twK0/k+hAAAXKBQWdpMPBBIO1wKj2BvPSSpGbIyhzfVUpb+KW5ZMIFdlDIUksUQ1ONcnqtySymkIiW+dgbn5Xbud+cx3+p6LKUkWLdHR4euDajrkZAZCsMZGfoKArvOxDapQlUYT970b2y/D69C9qAICAUnKJEPeF6Rg30WdjRhQOwHo2ceYwyZm5mVH1EYoqCJc5QMzAmpR5XpPrVZM27x0RtUJihxnWmCGaMeSFdoZnrOlGCZFU3L7CrlwwZnq2630MxZ2fpx0T6ZeBBB7/KPHVQCW5sE/DChFCnUfRR6zL5FLXqf07HbqIDNZodX49md8c7p4FHeJL6uoUJTHnG+lT86GcMHAMV1uqXoojK2pkU0vilczKcMjFbTu16TPWiJdNCf/+5Jk7IRC6j1XGwwa5lxJKuIx41/NUSVM7WBLwYupayj2jXr33x9R+j1eOhppRzMnJKp+lAnTdEttuQeivhSYMA3B7DxYMKHyzjD2CYTYShapnWNCK6X6+VB8q+xtXWOZSc1lpdGJnxLP5j00Pfp+0VlVbJhvz+8673kvmd9Y/tao2n3S9y9c/b+9mb/7/+WGeKBISSbwdMD6l0Dy9kMYl8jvSicHKHi7Y+5teKrQkMfakEMovtLqdug7Rzj0zJ9D/jkRYIOoWIHGGHlUeyK7ZzX6NsQZBz22SOkDBHLiwj5R1T4+XXnf18/5hQJzTzD5mIBI+UybAYCgikkVB0M2rGWBGPYQNCL2cQPXTTB247oF1ZyzpPIpsG5+IPe8umlzU34WdGDILaCFyi1jYSTVQaPu0AHCHflThKSIfLewkky+n0/Gn368P2y/xKsgYVv4AI/+YJhlJBSbkiItBntNfXNSRN/M7twHC+bj2beoKl5UWxQX+LQaXmIemTJqm+FpkEEV3IcnQGayV4vxyiGIKJ7o1MZ/+opxKBiFsTpBRbsJ//uSZOgIAxlB1JsvQuBdibt6GQZfjJFNWOww69F9qayolY1+KhjLXbhxnEa8hic9KEhLYkDSOIYOAECn//9HkABKbu2eEe44PxiguXYp85SAJM/6eeYxWTWKyzKV7///es02cx87s7/Ty8a819jefsW9Z7h5X4qMp2+4nhW47PTTTsmLVD1+W4Hz6wzAzMsAA6pkDB0BwgA8kOkm0f+zP/q4kAgCrV4G2rFqpCXjwvNmt2PPLtXKF3vLYem8wZrnssV876V5M/cc/p/e6X8a9yFBYVFBbHjwyOHYy649LRN3PSJ7Suv7uIGDkStz3waANj914fPDHwGXsh7bj//0c6QA6QFroDAAQn1cAJxKZlkkFRIF0CMweQObotga/Fxw59RnuPyR6KNGi4uNAoKKiS94oMHjBUU/FOv9Z6mDXmhZTpn73ThRFO5zIhiJ387iCN3PoWzYjheLhFNCu+xm//i3IjU0JCQaF0/y5FQdRQEGAADZV2hAMfCcrCpccI20z4Yc4UhU3sbKPuzFkZBmSUaWyBkglMtGOgy7JUokeC4LjP/7kkTkiAMxOVabCxrmYodKx2HmXE1E1VrnvQuJiyztaJQNvwh3Z92ejlKjojK3zWyWplK3m5caOR3uZwowscFHmBiG0gs2ZjCOeGsqQIFglt3/gAI3lc6dxniGP2uKG6re0HdLS1ZP6z1hbpTF6Qn7Eqoltb+vfWNaif+vf+5S/PTSq3kPDbyJzU6wMqqF82Wr5bNwp0lQxW5/2bCYzTzsRSQeNrMTHxVzKZOGihEttQUSKd4cD+6ZpU3akAHkpUt28KH7ie53/9703IG4/J/9TfJ91hcnBgQIeCAAKDBXZCLylqFaWFuRRNFY7SiC8qLtVrqj7gjlIrX3ZHlTR1/yoLBHJbL8s/pBBBAJiDSblvDse38z2R7iTgbnYpzahVeYlQ6XEJ8TKrGEv+/0dhsCUN596p7LY4EBfp9+sRFCOwovo7g0qnmvETBxCiJl2eXzJjVqaW28NS6szVSZUOkM3xUTgXQ6CgAkGRuaLocacVy2a3UqHWa+LLdjfuBJeQ9IC5Yy2pZEZoyPiK9flQsPDYCwoGhosEY8UGC7SMdLTS7/+5JE2IAC5UFY0YkS4GBpeuc9415LaTdzRKRL8XmnLLT1jXvOYzbKn4HX7VXAma4poiPbb/m/bpF5b/SePmX//8+tTZsYP1IK9QAgJASrCmEPXnzufMB9EkmAYvSILc1yF8CAYN5lccw2GOM5fF8RV0xTb2nSYBIUayI6sSRiGpJdbBDl3LxiFRnUEGLDnfQqOs92Np8tNEL/larIwJuWUAmQACbcuCGBYJhBRjBlaGPCRCbFO6bFkdhM+IAtUc2yyy7i/wLzcpCKhUwJnQ47Y7oU3NuMmWq2s2yWiZoMWeMtyLu+rtVxSGJkUyHLlU7eH5uOnXW/p+QCAEmnKEmCaOJOxnCG3JW9ooYTReMun+b+m6LoydLuPvONU36J+NvedfFs53QscWeS5/yAw9HVMoy5pMmPi7WSV5o2UEVusOqrVBJ6f5rvV8b7vIf8X//wpGpwjIz/zGxqAIACknJeHyrbafDD/3XgfnKzKAB7bO21+jJkNXVsxkttIK6DX28u2A4UvqrBJqmt/7g/yOrumEBbzkYrvuooZFR5sqsRQkah//uSRNwAAwFPWTnoQvRWiesZPWJfiwkpZUYgS9mBqauc94176qrEnRinGL7aPqVpUe8uzdfmxqs6+JncYQ2klCQG2k5dudggK00DMV6AvklxNTEujoMKPnLJkh9daDWQ7KSTPH0FmA2MzC8x1zojNIysopUPprt7fuVDJnu3bT607+/g/s9YKlYCiZ3GAAEFzLyP1dE1Q1Wmsw9VYWXoWvwaeZ1qG78ah92Za9Ucq6VtRwoFFociNDG8r0kh9ow8O1L5t8fvbrhRQEJkJBDY6qgqhsQ26VmLdL3zw//vb1vmGf1Kj9tRcLxV/DZ9jKhKHTQZSWcXP8LvRI5D1rf0jABCQLgmQo5UymlhIrwaeU48AipqFAbXP1kaoviv40Nw1mH5sQ5HNQeC1+bCMUwsEbwVmKSoqh1VVkO7KsiEU1X9fs2xJmU6PTK+nmdFaKuWdhmBO5TlVCypShBioDconB3K5KOqv1qs70bVuyeZfaOdhgVZUrU6GhU5uF4wLe6kWc0vmbVOZwqoinH0KYURFd5aWuVSE1OfkaVfMCGQ5zucJP/7kmTjCAMFS1a7Dyr0UImLjSWiX45A+U5s5WuBaZ/rXPeVdKSWd5F1Fmoyhw5rOjyLrJ+JXr6dRyv5YRwsg2mISixhGXRgVJtME9qswOXrTItiH6WWa6Qq3JYC4VmSktn9UBtwCkcyDxx7Wfac/LMPnfnQxzv//aegY8Z3MNeb+keccA2UcGfcPW8Zz//cSVTf//jgEgEopywANGpoOMFVLlk2raLNNrY9XyUqix+A2cXQxh/ZUkl0vvqNTcF1oSbhHWNU+Lw3tYZAAi00amqsk0mEIxnz7t2TTLPQysepXXRTx9o1n1RiEHQhcGWZE0g+3GTnivN3d3sR3vkCCLulNv2a+9k6Mh4+mTihksSUkU5J8IrPJmKuDzQlqmnt+VViWk2TP3BRM8r53d9KifX93qr+xeNG7NHCBiS8IMoDM5E6PfdTokgYMIGEmLfDLYhkvIxiTpMVW68yJmYSRtFW9iiVleTbxQqKGkZ1uCCCiB0IeocvOSVKtzv1Zj1BBFedT+LyVQWkBJJy+FS2OizfQOdXKpncbXuv8/QtW62MzPf/+5Jk4wAC/FJYsewq/FkD+yYliEvO5XFg56TN2eYuLeiDJb9v//H/vWj8smhBpyIITO0hA6HFAVnvYgA0FHK326EBKHBaWiKIF5JumOMETd3Zb4qbhHe7SrFFuxgoKD5VphPaS3fepQUV9EMMd3hnjxhYzdzlfU+S9XEH/IAEAJJOSZGA6NHNBo7EowBCdum9bmfLKfL07fxMcTexj/82P/4aD4g9NaVqJvZ7WVvjPaE23nIPfUhrW3g5CTvlIYn7u3r4+xkQXc5exZ6eACXAqCOuvMrzf+DvfJqJf5/fwCMWAAAS75YZVvobXmE9s+nxZFfZIggYD5NsUPuSZF6gkhxIIkWiiYx6WzzIzEC2DUDBhijG/VZbGhKR12UMynqbGbqVVOerNJMVsRcQzind0/iHG4ZqKcMrN16mo08L2tG6q65XqwDSAQGGOKhGFVCDA1ZhkSkWIIkLKHARxnxC3Dp1gjnZQR2Od8zmXxVvGhQTtTIGGHBc4XeVPhAGgmKtOve7qaDTxv0W2r61AAAL2PdVi4K+PRrjWrewJGPBeXZl//uSZM0Ag6tc27mGQ3ZiKDs3JWZcTNUla0ega8kZlizEgY0wnmvRmzGOmhUo4RmrlCKmznn3IdiXdnXa3jvATRfBw5E0L5hj9DJX6WSHUL2X+FulebsW0OKpZW+qsYkCxqg/qCvQ6Lr/HugyAgGIAAAXaWHQDMD7ak4NxHvqQZTXDtkYuW9nw0nQ0s+rHPES65n1cb6VNo3ex32v5qMzfq+/h/y5E1o4nk8wndfjcHjgpb/7I7//+34AWilQECC3dj5ThMlh94UeLqJMBopZKpSPTrS38KZ41cV9b9Lf+6itlX+OX2FM/bz/MEx3U2k6iosbU/8TD+7SPCf4WgWkzVqSqimrl28Qxhcb/9Si0UAMRBoRABbv6E2JvvSftmzYpQV7xJYsgqR8W3N9ddwQ2+62J+7f3z1f/2c5piCiEdjv8v++OaVEyZRHl2URUcEIimI+kokmrIQovMYfMj1f//oVAAYEARBBbv6+OkSFWw4EsONhq0EBIjIHJvUR8vDp/VXafM8YzQ1LdNs/XZ3z739mIy2+FYHspPDpXT2qXhl6/f/7kmTJgALpStoZ5hryTQErSiTJFErNI22nmGvBRxattMQJMf8jrC1CKirhjekSsI3GUA5NEhE9QRp1AJEgqNQJWmY51AWi53DgRJxiorqrWfRL3+InKY5WOcXVzSwQ7hDKSKsUjHM1bzPh8jUsp+3L5d8/n6CyNmzEfmU++XzIf8dH1wG4MuHNn+VQM8AkkFRIDMoe8hrquLnqGfRmEEGUhGDFkDzSrncMrW6Z1SMcdiYCl0VqjxwOGmAtEGdkXw53esFmKSqk63LSLyVVhltPzfDU89rKd4Jv2ffJF2r1lbWvLIzn86Zflo3KitfMz/qCesNACIBCU/uyj+gsR/vcuGm6oSGBvEPVP74JyiLr/+Rze3Wevbt+b229u3rUqHRTQhb12nl80My+n09c1XHlZPe5e5/nPrQsMcgUobMW3IuhManBKCxBeKCkcNElKQVf2gAATL5ILKBpJ2gXJNxR3cIAhkTwYCFR2lw+Jab1FcsRPE1jM9PbT2uLYtcWvkCTfLp+zgrNs0UsbT6QgMx2sRFCqWq5carRfsTkyfno0KD/+5Jk3wACoz7aaega4FOJa5oYo1+NEVtq5gzN8XklbBz2DXkOKvjSu4gnFwxVp2IKAMCqSCUnK1vyhi9cPn0r1eik/TEjmmbKMqjgRmR8XM2uwhi9ltzdRFXy/Kj93tb4S0d3RnE08jlYpiHGZGMiK6EhjXQ+djmZ+0hjOcLRX9Z81s7jN6K/LtVvTHzAYEIglSX+OIEhEXKcjc1cxs6nBaHxqJAn9kJWqptUX4rebVbjkVDY1GyDGU9CjGqIM1NeUSToSkOqhRalFEDscIlmjluIaXfIlN0/cHqA9THDyu9ZhNpv09IgQAAi/1yrhTLPUnI+n90YF4fCo2fESmMSTY7faM78abeoXhOo+NQKzQPf4vreM89DMhjjGVwrFZlvCuyICKgN0FiPWxdDJqr6OXb0SFZ9ej0rvbCDlrzqIhl51uK01QAsAou/sKUrLBFTTsGTNd1uN2ljQNhthc9ustP1YPYGZgvGsqiWieOvXvH8/TL0ottu1ZXWLqNmRCB4hCkCtHVvbMHDy7P6GUdiphnn14fn4QRiDX8GqrCaLC/8//uSZOaAAuE/1psPGuBcKtsaPQJuyzTzY0wsa4F5Juuc94l4xy5+FM9fU9WbB6LtFElJ3qLnmAyAfnII6xMZdPbUv802x7W2KHyo0+c3b9hf2zTNXAvJ5shZ6F9ISukXI1p5lM3LywBRRlRFchA/lSmLGCgMQy7gmRVJs5mfcYh/PBR76qJVbSASU3X4TQAfWGVjcly46oyhYXT1kvqMvdqOXCfe61h3l85dlu/Tm39irwMSM+EVTd0AYlUG1RSUc02Q+9e/cz4WGEuo9RSVDLUj22cMovSHqpdTgqN0IdfLG95Z6w8IBAABOhWGOF5JEJSwRVusRKhCAsREfs6/VJHAdmDxArSjv9dl8Ciqv5Xa5rUgE7UVURWUfOn20tU1eo5avrv27NvZq7/75ZDsUlR7Ap1xUrum+deUxzuZO/3kv9/+OQAAU72QgqhOBkdlhk5dgTKLQImi1XPSHW+piE85cXXKf0talL0bEFdls3ecctDQxYpnU7/n8gtO1EDRtUILIgnQylOJEV+QiTqU41TQ4UHmEHxF05kd53elqrVr/f/7kmTtCAMoTVc7DBrwWmlLihkjX4vZFV7nsGuRepmq3PYZcSZ/p6vVn/qKOBAAAAARmu4AhaagEKowtHbEIXBVvboh3e8OBTb1xu5RcbTmvDAIwPZTbk1j6Sim2Ua/o0Nmg+4gKnz0SiMKBEwTBVp6fn1iqh9RUQwxa4XUA34Krbq3nvSU92MA4pndYnmd4RCW0NFFRfGfmEwOPq3NzTCy8zJH9IVtxtQT+f1vSt5GyDNSK5UzupzndAjmUFsYQ98UzJpdTCut2OpIwlAN0cOQ1zHIjIxzDTj6vTqNiLfigEysU1gn1iQARAKSctxBmOgyrQltGSg6G1doZVsl0tMC/1plJ7GcmdO4qvpeuVZSloSEqeQsJEHNQMVUYkUyhLTLOCwqGTUW1YHTyLKj0kNoeln++HUkDZzAttQu5cHLqgcVAJECU5wzIeOKFdGRO5ILjz2JI8IHjF6IzRWdviOGhrKFM6YmR8eRguAxrLLmLdKROzcBEZOjg2NoSGvkq5M5oXcly7l/zDsx9WmeHiBfdW8h/OuqVrCt9AluWoIAAAL/+5Jk7Y4DLVdVmwwrcFiD6so95koMXSVWbDxLwWkhq9yVjXIUErIDaUEUMJzYGuPBJwCuxl5qrcXnzz7Hu25uRXI/Zs6/9byss7z1YxrZdKo+CBHhaDCtqU8vqMc64+zb7aaZ52i0Pb3lraYgZvWTnhTsLq3OJ2Y13u9RQCSlLV2MIHZ35/w4dIinmBA2+GG9dwcO/CzSHqJX4p8yxdY9vrybpZhrjFLIRBAUVj6xpJ9L7Nk1UQWz12iojk2zlOuyBYFZ9CUVGal7MQyKJrqjER4YQZqq5scMMCBIeX/EatOAASLhG2Hkg8MEJNBgv6KUTmDZ0qzmlgHmq8xudwpYVYgG/OVMu6xu3tU/7+puvaq2K1y3ftZdCu7VwdVmswWqGyLDffFo6+sUqj1Zn8v/kX/3XKMZqhMwtXiEZEZ6muvYIUo4Mm8NqgCgpJuYZI5FxOkJ4c2ocQWMhBC2s1HaDJatVfxPN7eFmPg8aGh1dnWy6O6O5P948JEK9eIqMivHrQm2L3d5IR0GnvfQ1L7Dru7ulSby0gGGIuWZW5Prwg+s//uSZO6IQto+VrsMGuBbZmqnPwhcDLE7Xue8a9mcJipNjI14sB6XaSRRUElAVuyaGjPR80F41Ch7U3p29SrhaOm1wdXZ1DIuPiGpMizr3WMYdN2NCvHhKqg8SUOLC7LufMsqcNVowqoepkpu5x7qhaqSHkiMvmIdrHgMWD2X7d0EJBSSdDQkgch0Ly9Rp9lkgMjS/XT3C7oiH8wyiWynic8CI/n7/qWPiPbO86OulQD5z66hih2WORWfTGtiXxaT55+N0Q91Q+4jdMui8spHhtsdV053XdPY/45eYjauL6lO//40dowUBKCMIg5Oh5ad4ecdaVelQpxJwwwltPR4QWYnNsebZsfRXvrtkNduVqoS22n6juokBYwbRAuMMl0ZYu7au3+5j++Khu9lfneoasXqXPZpmtnu/VbmEVHIr9lMXztZ3D8KBCAEmnRcVSHHFU3HOE+cldUv2HNwVu3K1XPNBou3kr793n5+L399dr9c77M4Z3ng8oURDNltpacJsVYY0rD0oYysICQkRjDGhQFY5lrz1RPkRnrOEWfdWT//pf/7kkTrgALNU1i56xr2W2lbWjFjX8zdCV7mPWuZfqdsJPWhf4WyDUgAALEAlJ0HeC2AQkMUpYGieS7+EAwPi5wkQrbWtcRwsdBND0gtEQx9G8Ml08/GnffW7giddEfAvSquFQiNDuJHLJiXqGagN8EuKhUHK6+z7NkRIZnz7nP7Liyn/4MjBnkoEPFIAkpyHyHQI6Uh4jfVXL48VMqGr0ynUz6Wd+pWl6A2HnNCfzyvHqzFXMZpn//laOgCrs6Sr72qfu6Tpho9Luz2R1ZjkmMx5jsdtKCHY04maYuyO1zTDnS6ZxpaKX/hMTAEJkwQJ8MB8iBSTlC5HgBVWGVNx6zXo7EPhXnxvGvD3VdrOYG957+Z7O+cPrPzrB9EZMiuCZ0AOgjNPSOJElaNTXlJMiRqRHUKQDBobq5nPd9nX3UEUHqPbHWaJ7gYO/+ZgmYfEgEf5QCmik4kWknNRko6CBiDIt2k5/JJvFrQI8Iqpsbp9xMapjcabyUpqL54sX/yFCN7QqG6K7o7wXXt/7X/+vTpm0NXI1BhRCMbkl3cejGigYf/+5JE7ISC90/Xue8q9mOJ6so9Y17M5Q1YZ71LkYCfa9z3jXOIlIntDiw/kMzX/kGm0FjP/8UT/6PHwhAABAU6hTU2XRS6ijcD9u55G4iyiUgyiXt3svOZ8E1fiOqnl5nTWVK3HM9/8ZcDjqj1pd06rgqFyrizpm9MhYsxoyCHNSl/czf1v5cyen/hAAATP/wyIndNC//1Jj/6448Clv0k005pEQoAhyNYECpVsoXrE5QXxsF2+I2GDbBeWeaTnD6Nvum+O7CJhSG2WMeToqZBLrQhDzr/lSzbtIL1Ozkk0rtOB1FJZjMGtJn6e/IcGmMNoEXDQ6ukogaPacoqnas9+I/Z3qdz69eJh2iMv/xjn30AOLAX/i0NRLLXLeOE69QpHlVc1ZaNnB7nDMtQ6357/6Q+vlbFZdIzeud5u5usb13zonNy7L61tTN5OPaAUuMpokED1dtdW/45AZqpJIop1MLIjzWEPUbivEvDbyLkDvC/E5HUuv+LBLuTzEDN0wjcXxP9Ne+KEOxX+f/7ev3zbvUDazH15uHdW8uvs6+u3yPM//uQZOaAAylGXWkvGu5h64sXMWNvzvVpd0SkzfkYk6wIxZko/A1yzvW5+j6l9a/4x4zdfwXu5dS2xW3fbHnLTu70x1QnZA2hqVyRQwI7bmJa1iKBmtyv7bHwAZLe/+n/xG3F3E1m68TXPzSjk14pJrorfP7ucHXP3dAPf4Ybn8Xa2rvurqMTaz1DyJ9oRNdAlft3//+f+jWkhJJypkVDKcMZVSPaaFzA1TDhzaqQ+IBiJTeMPGVKqgJzVy50kYiDiWeXARQpCMUSiayDv5MXXQlqsSkbDY9T9jHnZkPwkGUCYnwlfB9fOk/78P//rv9CJkFLLxVS9kgpJyQDWdvW29QhOjMwxp+zICo1mqeBh8TIwwKGhBlc0iVNsAgGCxI7U4XDIGEjzZlRl9HEbYuFxcRryTir3KQcqiLrFoqsagBAAlJSs/B2F7QZGIldidDYu1YGxyHxxEOH6gSAjR3fKRpQiifvhoT3th3ECNKshlJSWlOe+bmXNTms7VKAluHZKzq2kM966b1NtM46PeJLopt3//tsa///7f0lpGap3z/c//uSZOKAA1lbXtEmM35P5MtCPMZLS9DFbuegaZkkie2cwaDia8/9VW20Y3eSVPhdFhs0MCUm5cmfLBbMzZ6yGa7QDp8euSOrxtqD5iCQ+m4/mO74vn+yP4Oh5RerpHtaZEddlylBqrDisFEdWNTfbqxI/fjcJfQ3KRUQunTJquChkTNVjoXEL/9mM0rHdQQczfowIABKUayxkiF6m7juC5F+RR+DJ8uKfxEpS2sPHzWHeq5GCPuP4VM7hQIUOPB1/UXqGdBZRDcvwkagkGyjA3OpPkMhHpBpTgJmIM2qxGFi8nFuTi6QLMZIX0V2HP/4DungwLMRLH/9yiwCqKabKSKKg6z7NlQQDs4zYCUKYIqTeQ2AiatXN3H8hEpikbQ5oIKsyDHa7O/Ny3Tn/qphq7rGkFRfpHMdKayZJTynWH4nLgkaBMCFNSIAIABTv60RdUPpNNZlU7G2lv1Ung/odlfLaJqRTeMYpeoa1jW7y6arNloNPGrmu8wdw6U9YRqGUMIQjC7ESiVKR3tHnSeoYhjGZDpMQYiEHKKqcpEVTOIvD//7kmTwCAN3WVk7CDN2YesLejEDbs0FDV7sPGuZN5fu9JQVNrsMH4f402sslOJeEW75auHXxYtWGgAgAAABbuhlWJqW5YVSPeF7PN63h9wYq/SKqJ7IVSdidbYqa38zb/X5Y+bV972QHzoiWTmvmauuv5+4W4rufj+blOU+0iWp0mHdIiEueeicqOK2nzrYhrll4iQnpDICcScUTbbbmgrz6FZawRpaQCtOIGhY6TfKiGWTbL1xANC7Cj0yyfbhtWZyzZ+iacvLlIZBdrpFPGc11S2WIsKve04ldqsYyroSaH+7Y3u6GxfEcY0zuXfdkjwFe7+lDqvcbrQJIrwKDa4pD+prVA2tBspsVk5t1kfJcxbKF8XguoysRmtuHjv9/01CvNl2K6pqimKLIUg8Wl9E18muh0XtZGZtNsP+plpq7x9tnPUj5fSiOCXbGQCRmBJBJUXAu5Cz7Wm/Do5EBNHA1LkNPQdGgqIPsUhVlGaebtSLWhTWU+7Ejdt5Lj03SbH028+22f0drfv2jXNV38xL7y0jNmK75ha0vG8q2+G7aXX/+5Jk64ADcFFXOw8q8F3nqto96FwMYQd7pKELuUwpbWSUiX6dvVgQYjZW+2thINICAPDIwcTpz3E6sSj+OXuIo0R03CSJDLY2mzhBOqiRzWizfsmJvrk8iQcXcVchnMtjrKID1dfxG+pW9HIcpaO8WWV86PX693pu31pb/rGovomQBAAlJyueYHloiqpPBrrOoW70Gv9AIXKUorstcvdM+nhcT/gwrazmJulYURlpFgbzS/MVdZsHlVWoNrzDtO3U+XKt7Z2s6ExI2tebltxrXVM1T87Ljb1/Pdv/s1NZEZ80yAuNkRK5glehTiUq4FbsoCAARSJUQSKKd4CPKjSLMowQCmXuLfyxyAoC4Oi6mtJvUFR9f9doDdK7W2JQw6RkN1LEzQFHZz4zs2JfYEhBiRWKraiOTOySFeRGgjckr5seSr958ORN3CIXhBFI/9DW+P/8A9UNSNxyuSOSXzIRCrnQMLjKJ3ETng4MBYzOgfg+ZBcDFVIjs4KLGYM7PTVCdzq+55VYfutmdna7gXNxZ+3EQtCSBO3u0BRqCcoVQ+5T//uSZOmAAvw92tHpMuxTCismPQVfji0XWuw8y5GJp+30ZA1/IfXPa/u9f//7t8jU7MIIR72J2P5ebisv74+/6ikjF3Z0SAVLahBwFZ6SVlWG3uRgSgRxR7rc2ZHpSaPRWjUL6JKQkU4b0qxqdJVqIV+noRmGEEWT1Ev1TQoUpxCcAosJRA6gkot3CKEGAWTR8p+QGYnW8WeCb2tUllCy+hWoEKAJSct5WErV7OZM9sgpJfZmQm4LphrNLUNzmo0cIQKiQ5aA+5bVvWpiju2Q3H/swTEbLtrI17j/7tJTt1M9OcmcdSs+9v2Z0c/X977hHM8739+Wa/uVvznCjSmEM5v2B8zzKm2//uWllADQZoFST+IljeTCXnutgUhwq6Z307OjtpZGFJYXTBTpgwCx1qHvR2ywu4PFTAqaAolEay4LAs86MuIigaQ82SBNsVoS9qrGiJ+v15vp0AAAnJmAOAC3xV4qbODGoQkaJeCuao7MPTcr9A3H9qdNfOX/Ws070H1m6kFrCERzyjE9JienXinczrkYdgsJt1ZzSK4AECkpt//7kmTlAANnWWFpAzN+XOiLAzEDXA1BK2TsIMvZOIos6MMY4P+Zf75CSJISJFMSYZBhI2GpkJweAQHb//37z+/zfQAPxTDWA+KmMizWXgIHAw4EfJBNRvwBesQh9FLexCtchG91VCjEBMHQQDREqATJALvaCTDQnGNFOORyb9OtjtwDFVbvyRL6yVYo0eACZUMVlHvUoh9GNkLgAEm+YIAYXEZJ2hpadgnTVGx/ZS03O8la3nX0KeysLChbz1g7esXct77zkpXSrRp58n4TPLspeFoDNKq4O8TVTD1UIU/aNq33cb/cmZRjtutuXWHz5bE5nf/89dqpqFjB3QJQECztRAApRS7LwsRPWlTqWz1lZU7OHxmS4qInZl4YbJrtX2xodMbVD03M+Mhl1SWI7tXqasSpBVIhDnb/b/+Xs6zpm7ZEd+EiahYWZrAB0BGH1s55+kjrVQQBuJSKKlVDqLRxJamiVbclSfz6FnCFSxcPbBMUPrv1tV9VKV6P4oyi9LVVO0p99pOPmRndy/U9vsH57/qXMNTrJ+U7N+2vLvR3p6j/+5Jk4w6DMEPXGwwa4kdCyuI9KDgPBTlSbTzLwVEe7Cj0DXDH8VMT8jM/nZ8OiRz9pw3/+fPzIljAUIdDDcTo1LNhttG2xyWSTfMAjahac2y5zAOPJAcaeAoYnr1pKlJdnlO0zVZ3VxjjURc9XpztTVX/95VNRknU5mSUxTF+X+xURuntX1QEDpbn+WHgAFaRp1VgKRmEBIICzKYrtjQpQIzReGThZNFj5VEyWQiJOERflrtUKlfiEd7nOS993HaH1u7Op2OU7OVKHtg55w6atLTwKLyddkIkaImy6tqUfo3hQ6S1V96UqSyWJ1y2+b/k0tkepXB5b4nr3Ir//8JnltQiPexJIv7u9JKSIijScSTlwBIKDDE4oHLvg3aj6qKwFzsVcxel6q9HtrI7FQWcyVIWEIQ5nRkvP0vfbt/3erbq/Svd7IZ/bkcHUJTmfdb1CZF25KoAAlPBfY2OFiCyiEUl6tQqkGcOQY0Iw4HCUZ5GmUrKIthtGLVVkJPOE8pmRUd8lH0rLDkWmwat3tdMO3PVH1MGeUyAFqv1xLKHQziv//uSZOUAA1NP21GMMvxLCawtDOJfj5kNTE1ha4EsIS80NYl2QrqRk9iDky/POzrlzL8wX9g3wvzZV/Uvn/3T0B2UJLgGO0k3JIAuEYlulhRBBLUZzgVw9tEwiLxDmmUyiq3tbzwKDNId/Le1cmHIflMMHtIRl63mf3PKKC0xBLpCg27r6wAAAoxgOfVIbQAMhTCkwuBRNAJcaCpGAKatFSpLcaOMLg2DkOMHUJER84CJNUV6XxW/Lr6nWmqv1P089VddRRrsggCjf2N+8kC2We/qThCBGzxCMkek41IE9IeKQnh7bYjj4HpY2B42vGlHEXyifxP/FV8G+9fLI4/4Lr2r/jHV9Lv/+Ok96ACglNq/jSA0G5eNByPi00WAqVDaGKtvAl5xrWgU18qyfyx6ymCDux74lg74LMyzAJmXhnRXV+CQyAQyeFQ+q+ecr/K8mStQe9xSWVod6wAi1fyQ5mYh1dcaCosn2lq577g61IvD9LVFoW6KDvCSwZjGSls2vbT96979B4zlJIOFNqSI8g+PE3RWMCC5lnQwq5h+qIMstf/7kmTlDANdTNUbTxrwQWZ7WiSjXRDhSUptYQvBOBOrnMSNKEch6OYirnugbdYmc1s326Pr1Ii9PX72HXGMp1Y1mhCAikiXHV1eNJAvmOJFyiVFrgacTJsAcNL6unKsiuz00kgwkg11rl3XEiaEuuN+IUv1gvGaumpbqbqawAAA7CwTD2pnzyjRgQBYHg5EDCDrxkFRX9ECU01GRRCffqo+o0ixyNiA9DdltNT2IGfW9BFC+LJnzi+pKnnFv+7Szcj7TSqzkZNGFYauSPU1TXyNQuOmCx7je3NclzdFmjyGuVlt36t42Z99Kc8230jtDerflbugBYCaStoeE6E7FNpRdGLSDk2wkD/FeSB7hLMyrLX3zVcd/+LnVckqUa4ksOsUiEPdmEjsUv2/T/9L/pX3qdRPEzwi45s4jV9RBIv5LMn0x/emAAAClYAcUCkQiggGAVpqtaJakG7mOjhZVUy2CJyWkzAqZEpXMptx1goZ55TNVc/jkfgeGo5ALwXoixGXsktXJDAOnVH0JDKHXJkcIrxZ3o0m2K9Ssy3sulR/uJb/+5Jk4wwDPE1Vmw8q8DnDK7wYpzmO8UVObWDrwUQprFyUFXp0gyGb1NuSCkk0p5lZ/8/+aj3/Iv6nTz3FtbFPsN7ZDUJAlSrBSKLdYKSctoFRVQOsIVhRHFO5hzgKD/9WKU1gR1EtMyXl0d8jo7+n0bciymZ7shd9X/3ulaydhTCK0SzkFzmLsJbOWWIwnsWPCCZdeSI8MvCDp0LIcoETbOA4JgbZcC5rxP10yk6RqECbHhIuIqHu53SjZbMjx0xPkafyNnY80QRJFHEjGmwm6ib16pnvI/FZHxjN/b+f93v+53PiwX/V9/uf5mb/Vrd5pbi50q6VMajwcycjlEDyNugmknLb1kIJLmF9MlhBguAoFU+EjI8GpglB+XaJBQWEYUFUmRGfEA6hw+LrJpklFSajaHNN3mljXLNqeDDyjnID+tpDKyeVTQACU4xGKK4IjFjwSolYs8EgX7VhZhA4HcEghyXGvAZIlilcH5AaRt6leWnclNRsvR4pVlVHBiZ9ur++Kwdfe299RS018EyWNNLqBI2dPzP1w/R54hj1kFg4//uSZO0OA+w+0pt4SuBICBt6GEJdjiT7UGw8y4EoCW5okYzmgLNQ7sdtwdU21sPu4/i+WiDf+Dv/2vFTHbFaQFRvQKTLkL6DLZE0e6U+WGtARzh9R4VVotVBv/7q1Uok+/cjEZ1dAtHdVMVitVysV3WXV5h6t+9LsrGd2c/ykcqMf0FfkfRvHQezekAAAGQVAnVGBwMOoipUKn10BDxk48mEBRnJroKgfJr7DHHg58pIoj7jBZnyekpLtK5T8Xn/uyRxWcSdwJI+CScl+BPgy/ev35K748bIehLaPBpgu9i8s411FBYnuhiMKJ8aRTN7XL3RcEMrrctUNKjf9Wv/4+fj+vN9P5uHp//HTmdSAIjIBRRShUGFFo9nyNsQBhHVYmmgBdmyE2VLuTSWpGdr5HZyFIi39d/vajohVY+uDKDgA+EgWIMGChN216wNeWaxOrypp/OpAABMuKgQ6qcoaFBhlyhZlEzh0BgQYQBVCoOUwDFjMMec8LMhNnT5Wv/WG+eYjZa0q3q9wqWj4NWMAfMyHYhBosMHjrCVVZLZSqJCk//7kmTrjAOiTtUbT0L0TAprehiiX5BVSUptYQvBIJmtKJEJdo5B67uh08RIii9RRq10RtHH9042OwztYv0Oqv5Gl8q0W025YGnb25WGAOfe+XBJPzISkvZ93NDtW+1nR212/LZu9m3waUSyiEcMLHEO0Tz8Ueo9TvDOfrZty6/UFKCwGHkBgjIC/aVIcUBH4eawYoQR6Zzu0sVrCiPtW+SDik+GzjiZPel8uuymWL55K4vRtIU/Q0i8aZeVEZ2usBpVVbEIhHUgdOPPOuqjfe1zX7qZNNm7dNtv62bERqOqkCfekWb27e9k04qJof4TTccfk/HmRxL//xhj+wQBWwsjJMCMlWwsZZxHEmKjLw8W3jvtHlRRNojdjcLlGLo1ok253Gs+bj7JIcbZMG2nDAkFHnQCkwTfc128x6IpEX/0THsMKgSSk7bMsA0kNkMdMtL8mAeHNefiI9aKqYCEDDTDm3JqDe4x0KBJyaAPIMnsTG3DF2fKXZqtzMMtb0RX0OKMhiMfS7HknuNHGGHL9UYze7UQtkHHbJf7IyDRIFig9GH/+5Jk5Q4DRkJVGw8q4D8my8oYQl2PnPNObOFriRmM6wj3pOIqkO7INF0ITEEcAAgBSalp6lgnQw5YKrW55UiRAMMOyzOvSghIIB3HOyX9Z90SrqM5e05d8yMZHBNYy5HhXrVn9DJTPVYRwfcW2Gm62twzz0rnxhSsoRjqaOCIzrs+5/CAHwmjjJKuGFo56x88ABTbmrXQRhRLSy7oTjZDJ1OOPzpBApvTybryzlUD1k8XfWmhbj5lfLK3NS795nGf/SEEIRBU5Uuh1ygvRxLUxrVZ4o7qPqNYrKmBex7SspA0gy7dXXtP8gc/dRdf/3vTf1ijIQMHIEUDHpyJMgXFqs0KdFFigCACiQVMHeOA8HwSEgJIZhBlGuAMJ0iBhISRya9xoRh5Do+6c7jNSbvl5n88/twww6CyggdCCkfMoYQ5K7tdtC5evCd1QKogmMyfpkfcopkyLKebetm7uz6MomMuZCznIKaGgn5BVQAgFJOXYC8Z2H5EIh0y8IpE3tzHgptmGeLC63dvvLjbZChW3SeXw4nvrOZ5a+fO8fDW1QI0//uSRO4EQ0RWVxnpK3ZiKZr3PWNezrVNZuY9C9mYp2yolI1/pylU+/Uqs9xCT81KvGzStwEr0cVcBE017Q8fPtfNsqxuY3Gz+q8QOlVX/iZWXGZnBG8ABIwBgHG5aNjlsPiw5zd1Ni34lt6lfK01TaZtTh2v3j/fxwZcz/JZzpVkyu30muVpf/YkzS/WmEUYFkKCgvbq7tH/qBUAIAtIpygoeaDOkapKbeBY7kYB0jBAtjPXV93qevDlXLwls71Zo98at1xCaZsXebWlH8gkkmYxkRaDN/FNOR6dK4dIkzIG7GNP/dveu3yN/7LNl+27//+zttzH+/xslfvn5SJ+aiBABtO2K0WQrtkLQsl0ilj9QO3i82Kct5Xb+YhWCf3Ks7vy5j9+5sfWOPf5nalff3akmxI+BbLJR8vCn/KSzfQz3fUqAABDgfU4/LJxkDaS0Enln3YRuUFE7ALLTSsBmqgtBy+aJ9V2srjRCKNU3yunpojGY1FKV04PbSDG50NE3LxMNEolD0aNGYCL1jBontnt6+a/yWpl2SUuBlNIobCRAv/7kmTZgANEUVm5j0L2QkZ7ajDDXQzNTW1ErMv5DBQtaJMZLPT+Qn2P97+v9a9uvyDxMRlPAhe2hyxFBWAUkk16JOY0cO66Rw2IcQDMYjJ6yMhGz8LK0inL9+UzvWfcw6RzfEFRj968T+7oSXZ9Yz+GjHuYi/EcuD7WVDhiV9l+tbz2ShISbxDrSE/INPih0qlgUOpIiWGJXUr1DqbDDiDjDyKYRLQ4MaQRBBsoe0TPNMzKc0Wj1hSayjFIcCbmP9ieXjIto1NjTMZZBMHIzlVnuWdRlQRmcVQPmqlpamlMgRBocE2gIY5Cey0FPUd+oiMGxn8QH/CGaNEOP0GawgABxS/wCCyagLOlQPxpAuJxXL42ihib3ce5rOzO9zFZBYy1PG02m9v//t/7Ftmx935Pt372YZrDmnpEYNtB/qtOV9Tv7NbeWfXVAAJM2g1E9AstIQIeVjrGlUHhRAPBGYLidovnB9DaUwnRmzHbRzs1oFqVLPO2tTW9YIKRldHF2AMXCNDURHxB67znMhTIQxhIFiZCiZYm70M5DTKwkQgUZA//+5Jk7g4DnkFUGxhC4E/mm1okZlyOlU9SbDyrwSeUa9zGGSiUcqLkvz9Fb2qOcUHdRvJJT7cNCAAAAAAlFORqN5fQw+umzoZ3Q0FCZDWpeS1tX3nfbWO2gVw2yrEw1s45sb0oBnZJaP5vc8xCytdyCWk1suv+xkKDB82NFZx05FHyZcmNytjkUq+8wsAAAOJToDiDHkwiKYWGKDQxcXQfJugXfGGBpijoaIoSk37xxtizQGnwc2Supy1t0F40frxmW2lMA0DSoEdSHGu9ltLSfErsZ/4MvMDbQGo4MlXwPMvujA8rkqMUtzb6v9z/lSLMNQnarpKXqn/GXfJF/+weDux6///6eo6SQR2V0rAIFQFAbKFlQBXACUmA5oCQUQmFxhRBRzv7kJTpoRs4onU3n8NTKcs7XLturuqV1tei99aoVIKg+r9vBl6N/Ql+mvnw7e3/TjrehQACFeKQraz0aqaHKJq1JdyydQ6T0ARSBWLMGlsExuAiUjbY5RO1BtPC5mkksfcuT34O0+kbcuDmaXCAVHCWO5EDa3x/V/Vj2mZH//uSZOuMA2FEVZsvKuBVJnr9PYJckCkzTG1hC8EoKuzkYYl+0+hMc3EXe90/Pz2XWMu6EzZd/9/w18rX6wYJkHWPZ+VDeoIJpBKSdoSEUTKNJkbdLAbTfwehTwUvCn0Hut7v9+FoLvMZBj1+ZzjXs+7urb/ezqvZnJ/YddmVF/tygwmMUrc6sIBAfHJ/lUgAgFS+D4oKIki22YwYgBpvLntkX27bTQgKKZD8VrIYWIz3ZeGxycHHGF25P5FS1O5J3idkfSzwJr4xCjbmjy2iUzm0SGX/819ho7Fd3/ff7+3b3b5+9GWP/j6wQ/z/6nf/ZueUrqWxdIPb/2fcrCCZD/mIWvbLMEOZJhEf1a//e7lIRlI8RhZ0EiSneLxDPhqavS20p8yTIbtwgITRQcqSrbP9/n79TiXbW4aZ+Wf//CSN+c//4WkT/PIzGI6/5pnIgisidiizdz7vEee8TNC+JTiREDgYPl4Jg/tQTUQVABBKckBPBIC0CMneqDudq8aJ9IZZZszE4VFAPygvJcmREZxC2huT9VbWU+fqKM+aNG2xOP/7kmTkDANrRFWbGELgR0ibNyTFXJClcVZsPM3ZZikuaGMNfhAu3vgjxebQYZkZ2962QQy7J9kLJRETcGxMGZdVR4DuDGQYnOkgjLTPe7m16h6o+6jL20FPd+IIJ54720RDpmQ3bMd7u9pz+AThGQGv0hQJtaIkkD0YUc4NmEqCIMLFAlPd5JKIPhWEWEqqmr7+7nT5iuLP/zJPkLLn/omeiKYRUOxEkrud2SDG9p6OTUnFhBBv7BBDkLviF6dFhdk1tY0qL1ofasAAAu/BNSKaSVNbG8j6XLmL0MDRBNZIa00ZukwR3QdcECM4POXq9hpSPunfYFtDMGKC4pyqmRYk1O6fAdyLaqXVctpZikGZmeyNNVjBbP1LjwjPh022E2KHBiQslBqPhDfimlHxMvv+PamaLG71O2GmZLKgTf5iCBvJFPjCJXNOFEK3L//l9vP/vT2+2FmcgqMLimXWt2qpxpFS5slDqxQyIwqAqYUPcOf3o0klCsCSUnK3jrVMZOtrtuVDrJ9rEI7RqS1SETLmo3XlL7qt40gRr7SHuZt5GiX/+5Jk2QwD61vYmekzdlvpKyYlA14MuStmZ5hryRoh8GSQjXa1nu23+7adrJ/2Ky77nWWj7Nc+8ZsR+Ov9/zIr/u/+/a3S8yRklU+prwlWR8tvTPyS0W6pIZ4DP8PMAAIAACnIMAARRU+JwdZ/Qg4qICFhjJJ+x5EFucj+vTq3/r81uVGNdWJ2oyf06bBxFTUpPFGqOGVUtL3UpOitfQAAAXKts8SZVEI5E5OkvNSHShQ+nBMMh8l/bMu1Gvq9jjVmkK96TGVF0TsS99yzDYxAnjonX5jtBlDjfrt/PZBbmxbftLybjP9m32cpUtc1Tb3nvnXZE5FgLN9e5gs4C1aMrx1DwX+cyCv/aEKUKBsDjiR1fR3FjWdMqSRSvX7UwO318dOAImbf02sNy23Y3byb2zavzTs5riZGVBV7WWw7U9CBjxGGm6hKAxQYy6sEAZQQQAVEyKWpUqy1cGCPO3PiyrJIqalA/er6e5lt0YgMsOQ41Jngp17pXiuRHGcz2+VVpXoamdZnKszlHsIPQ6hxgrAmM73MVRgYJ/tm6bEgqNDp//uSZNUAAy4927npMuZApstqJGJcDWD1Xmwwy4kOkSyY8xkoMwaHwaPEQOVDYo4PJnXfEiQEAAAGbsaDmMKaHZdKB3ikttMh8wQBQOkyFzG3JuYzscmtb4fKpTw8GrlXHEOq7rErEZldGPh8ZvOdQ1LdkK6zpzLngsl//n/4yQnLIPKJH5SzJCB4KbMgyGVvE68pESwgAAVPkyQOYMiMFR4XkUIofRWUCIQaAAYSwzGIr+CGzyyMTvp8a3iy8/WqVM22iudxPtTSlvv3aCWuTCWWOu5Ick2PVFWpu93LEnqtShQXPrupMamwkmiysVR2bUot7v+hAgHSMZW/flwVaBTCB3QpTLpaSbK5lUlgE3Dae1KX4OFfc1VWtwU8DpmotZUJcZapIeqrI8eGdOEaZMiRtEm5anx/7+JlDbHUp+kAAGYAekWZMkg+YcOIAQCOlu1YPJh5oUYG0EOMoTYyDyPlSvj4D6UquPC6sd2iKgtDnQ5SqkvzOSH/zh0Hjo7zxdD1OFwjR2IHGYYcdy1nkkUiqbqUp5Ug03ZR6kip3UozMP/7kmTpgIMuSVtR6Br8YMgq52EjXE0JJ1pssGvBCRrryPQNcGPILToD7kxOg/lNSk1z3NXnaM4+ePnk26NPJhJIgqMBJJN3GwJzZGEGLOS+O40ZgHEETf+/60yWlG1uN7T/VAfHiHg2IobZK8I7SI9POzwNjJzc7wkpRkeaOF2hdbljHnrk68nTKICQSknIkAaqYWxJU8KNOrzwKMW4JFJCgkiyKPY9kWk9BctYzTJOkso9vHR57XZWk92018t7TyIerij1pOQNS5r5vbD260W7XubslScVvAvG75btD03L+7ztf/8xX+fu/+tslvn/5UZWluUIkoAMIiNuAiyaB4w78DUGRy6NnYRvMc+VWSiNRk7/iHMxbP88tp1X6KpCHOy3TzIQh8LDX6HlnnZ02OcyMtWZREZn6KEAAAGUsBAtp0oiI4CwWJbIEH/UtLH4vIThWxAo4JIN8mz0EHLRgqG38+imZNUnLkCQI3kHfG144RSrH5c02bqSb4JnKXfygDJoSjTRw5xowZNjUdJGmntJQq1Q5KLVKk60TSqarIo8Ra7/+5Jk8AgD5z9Tk09q5EuoK70M412NVTlg56zL0Q6bLaRiiXaduFtY5mrW44/2+P4q9aWEv/mB9da8PmgAAGIRScuTITs0RxBccA8BAGUGtDlthpWq6oyT2PqN+s/375O/qSLdCFs3D9ZPdBPyeQ/3zM+H8/juwWOczVb1jtjmWTcTyPj9+XyBgMQv+0Ue7SORDAABKTtsLJcylZOr1pDtxloQ4saCokw/fi4qc7UtAHrQh6+eQ1S/TkVVs6wq4lIKo2zvYsj7YBNb3Bf+HXZqMOdhlTBC0BsCQoyvkJBeACwiCwpAwooLQEKuFIRsONFyDw5z/9QhAbegKHP9OEA07QjRBRJTuAs2PqpNlfaZ4PO3exx5QoijnRR6OLm/+9Pspk2ou92297fov/VTK1nTB3aR62kIdnj3FlBr/8kqAAADtoDA+L6NhCgqWSFqqqn2gDB6SrmqJMuVhGlRmdg+gLst5ROj9DekkPw43ZTWJUVHJotR3vjcpeShGi44QwJVvix19h2SSo/7Vu6qcYfRTON5uGhISrg6IiR4+XIikrzn//uSZPOMBAZO1Bs4QvBWacs6JMNejbkPWmw8a5D5G65okol29pr2oouOGWMGUNF3kDlUvcfEWsYACknZgjKJfrh87SE9jcKUGTCkEWo8nXLbJs49iDGXdN7b3F/8fXcJzps3MsBaQuB3O7gunWixSMZsR7FetIWp7T0Lc5sWzv/adhZ/OiaCyCfjZUPeeZOYJ0TgKN8TNzy4LfiMgg4ztDk37X0Gg68hIXI7Cp0wLz4QM7IRN/JOvynf6SUlNEW5vRO5vTDMHv9FGm/SP7JiRQYoEhQ8dQNR+0jsRW8m4EGC8yjEZUg+PWZgc7KzXNDqTbna6+45+uDSVluJc/ZnVPvQGPdJyuokgGyCkipWEEkD0ap0CtHMynrYXOFLBHM8iqVbe22bpG2sd1uTMJoQoSg12ZP0QqvdXfc0ncsXfh/fL0ZaR9Rf0/hc+c6IMvrEkEZQc6JKAAIM2lBoYIFLuAoLA22WUyxFR4S6yAtq8yXoEdPPLwA46iLruEam6Pm/eokWBbTNuEl96i4jQoNa4184xPDvnePY6lZ0JOedH3d1Sf/7kmTwjgO5PVSbOELgWkqbAz1jXo6VBVBtYQuBOiVuaGENfgiuVqPdBaSoWzrYiXeocD2KjCHOShOTzfksn2YuqPzV4sGiiQnCk0k5cOHGr9owcyW6ZLBJiEclP0ZbLXfo1sy/qr2TdZPpv6ftWfT2/nKPAtdPbRKIpcVspupAAQLrUcOn9c7IjEIlktEYrKS7IoAB8QIgqnjbBHfgbVHOBE1YdvvS2r9T6WMw1J41RO04EUg2gjkZbBSDaSYffT0nju52VH4p/XQvcgTSTc5DxYkczmQyU43sYTz7pz9jV9VS3M79rPWWyar85A5eeqz9p/l53Y+/LSIAAFApRy8SEjiJCRKFLbaEdIUbta+/k6kkTM9lcc/2ChuXiLKh04aS0p36RMZJZSJ8cg9BYlMIzryYiirg5c95G9L7pin0M701AAGoMNGALV+xNQjTdLYl90YwFNtS16BJpyhokd/qceAI04oPdGk+pK52GJPZmJRRQzGdsDic9QL7kAQuoKQWTkjRCrGIYFyRj046LR+37GDi6gXbVuspqxW5to4mBg//+5Jk5QwDa1dVmy8rcDnnu90MQl2PVRFQbOErgSIT7GjEjSibnfVZq55w9uhgic8HXIf5Qo/Wq4YkrSUIAAVAkp3+US6kVE7U4ndhRG8SVRNEjBP/ro2HOi7+us57AzvZ5zUIyO5DlVzyI/mP7v7JakluumvwWRLPUta3MElT0rDusdmHnsKtISs3pAMV41XFor9NpObYASxQEn2YEapC5grBvA4wcWD84zDCz1TV3C7Uk9yphC6aUNd7OUEYZjfv32d0rVFnYxuuXnleuHl1HebxHkma4tY9PfGb4tJFvJ/C7zdvF7+DPls94OvBrWBPm+v6fdKW8smRu5H0rFA52glgUzpIIgc+4SlSIxGNzGxxMn/oSjDGhF03UPMTdsfUIpxlfff3/fcrMRLofuiVfQrFQ5zHOGUGU///TVJtHoOrl5elZin0O9iP0khqKj8o7WdSnxDcHaoZmBWxXcZFXmb5UMqtyp6NdXV0SOU2UIomZaZgCG1Fvz2kDJV3shFMcWwghxpdEgngDwEXXBrjiaP9ox36lYA/KIdRiYTDA67B//uQZO6Og7o+U5MZQuRPhirqPeJMDzD1TGzh64Eam6uM9IlwdmWrPsWQXAqKSRUmTj19vlxsJCMQoTXwieJ2yd7VBCg8fzz9GEMpz6WXZzdrKY5zC2Ekjzf3UtNXtoUrifT9VBcT2kEydqgoKOxCIeFXZoAAAFxAs0L5RcdHmHOkAgaGiA2pJj46WDxSx0p1QolDIUgBWIsOTMQSpauigJCiyvoo87OpJD0Qca9JIdgxAJB9HBlC+xONXNAkFx11Hz5tUHiovY8od29N974USKLz3w63dvdvfTfTvfRHel/8TtccSr/Nf/9i2+uZo7/klgAEh3aFk0rP2ywE/T6PMzUlNLSZn8eCrboQwgVsxyKmYghJqLcS9sN1pN4RGHm5sSRLpCQFGl6m54SL5nulp63kq1rn9f+q437/4z4x3UJBj6jhBVlld2xPFubqAASV/kpmDDkIXqvaKImNvyHgOw4SrdHgHf0MDtaCMEgwLshlYNJIsdtfLcay/KztPdxli9PlvY603QgZ//t+8ZD8DEJauaNlne9H9xukxUi6ZPWI//uSZOmAAtlCWjHpEuxKJ9uKLGJdj7ULTm1ha4FtmmrNh6Fw2mIau5o5E4dK61qSfl1lhVkeCHCBC1jIJh8tRlkUmk5ruO7QRTpRxkBeNmxN8/p717IXkV6Az34K7V33U0hnYOM6HP/7+49KLV8teezWKH0oYws4fSoJN0KWsIj8HAwACSnLISo+DUCqNo1hpLD8PwKM6mBKI9MpsThLV2ZXNlU5hwIdrXy5z4jx2a+c0eRtPrt1Nb94aojwc009v7Y36n8m/l4qIZHSaghIWBclBwgsKnFi7CYcNqzx4ucQWgLwjBsH4gOc57s2KHHlmiwmRCCVQ4QSpprLMWzicscJhGFb/2qDr6/v+cfopVpQlJIp0EIsB41IUBU6TBUYOAfXriDX/388LMv8b2xIdFXWdXKfF/LP7+WEKrCghEU8HGs6A6ZN/4x/3iZuOuc/mRZO2Te+Z0w8O7wum5MJGEfgALkemgBEDASlf40tkLCHe5LNVzwGoEAkwo8BKby6JeplouVuJU4dTvK0zPA/bbaM+vkX9vYebnZyPUv0P0ve0f/7kmTpDANwT1abDxrwRSeryghiXZFdeV5nvQ3RXijuqDQNfqQNY2bojvj/fm/76/387aMXLOaDYuCoAB4SkhQi776gACCASjm4tpRlSUys4iAGHfquXrQEm/z826LNpv7Xswz/53cqYYiEOxEY4jezHuWVGIzNylRP/o13M5yFd7HU7zLMqO7BNgmJyYwAAciJCIqSssZ6wQEKBKbUukGCY+Kq3in7hXJ7lD3EkCFWQGyDVrJp+P1Fz0Oo8hbTpizP3DoMshT1U0CIm552OvCqOKSVGa6H/mWmYIRntZ5b9JmnF5j+EZXa3kT3YJNgNnd1hiTkAQUgptSjNDBTIPGZihqFh6hh4QOcD4Op3ZmBhntZNp1rn9ECxllO+iG4aPvCNK2VKGa27immuX5/yAxc/OeW8pMty/g3qMr/Hgpvv0fflQACUpG4BvIwTYnSHH6hqrL6eIekZBtANOCXwcpOBpQbsaDizZ+IDVNDf2cW3TW5syYcKb+2D51eO9Fz33suOKe6PqK6hs8udT7O09mx7+Tsnj7IRNWSqLlUpYbGrWv/+5Jk3QAC3D9Z0Ygy4FTHqyolhVwLgRFtRiBrmTyiLaiBDXMe97EHOc+qTq3scx5+P//c7btlqTwuOBLkYsH9ooCsgkm5tAqFgMDJB1OkNtDjSzy8NQjnbVRSqrSF+q2Dn7pYsmepnsfPsTb3fZml/W/++rniOf+Zapt7Z82J2uqr4RNQyLLerfy+kkJT3vQ+GhXaP//v41cpFpVhbWmjMepQMAAxBSRTvUSHkSh/8+FF33kJAtQYCMFmJgsqk+IhhrJFXcizWOKqsRY+CNmWWYeCnVOVHnS3dkg2niIPNXq3dL1aW1WXubqAkCN0dBRVlpJQ9S7hmPa5NUtylb///5mmmmWrJLeMVjuxjipVgBIScu45PRthGLFfoHCeLB1mPKwTNYmCF9IRqVl+4Lle1Mf4zK23W9IURqlUuY/bQPuh9fd/MzNX/m3/c/x5d58RNLVyE4iM727rN51FDDyTbQ0DZL+2i4WVAJSMo3GncgeN26SAIGuEIlJuKLSjs+pLIA3AP5wXLtTF85njx/SBdzxNtuldQ5LdgqqRc+zzeonv//uSZO4AA9FPVxnvWvZiyqtaGYhezYljb0ShDfFknyycl6FwmbgmkqCUQtZhZShZEmLmkTtqqutfxg///xAEMoezHCIpwkc50cRTzVFKjLf//nxlNioJFgMACQ3beBJomeSzLdDA6evWvTOJBAZvJTImXvTdHR8/96+6rHIQioIEVUTgrSORTEM6nLIZZkMxDERHtLZ1VqdIRd0A3QKuKKWLrUCAgRBJRTnFKITjlxSNcHjCF7DM9ukgsSubw1PlWFCJYVNLtS2GSepGE8Qw+bSufPBCE0M/ueRJM1zRDVkVEAS1uNHdIPEYELLvPhzn03ZnKV6zGstjpXc/7NAwkyDukMQAJW38dDNtmkFwSbF3UmPfMsmR8uem/d6e8XVn1vu1t2+qQSRUdqR1kzngxb9YiJTqrcleaKbnb+n/ncrlfB69mJDO52v8agACS5bBbp/082ISJ9HKtxRMgXS7mm8cyy5C4jOApEnYByv48Dd5NvoEOkiNo3xpOnZX0KmHCffy91bOfP/8Nu+EZ5TlpykeDoUWwck23DUkugrMiDAT0v/7kmTbgENnRlibD0LmS4brSi1lXAwJQXFEpGvxHButHJeNcN1zgMO5kHplbVFzGTv/aKYFPLrwd1cctP0phyZiMggAlJOCSp17iArNg8B4EDtBjMEk1g8PxYO5ItT/vv87e8ntaVmf4gmt2TyWnKdvn/cUZr2j32YuKyf5ee6idYfWM0d3hnyI3iZht5h0QQIRSNES90lX///9n65ucUwAiCkipehRn8YbTMkaMffFxReI+Th64+Y/1ZWIf3P+u4HuDYPz581PXpr+N0IjZira3p3hJVb8vDamEry49d/9d5qi2fN1rvL26mHhqrnbsu3p//bmmo/9zdR6dz2mAfe2tn///+uvrqpiNhNtOZjSOyZZrluGgxXOUSGCjGu6WdB4hv+JC5wZiNZGUVcaat0nRd1dY/HtUepTJZDhH0+b+fHYK3TM4zEyLqcJVbQytn//Uv/a16+R3sef//+UG1UyIIRRcsiB2odVhdKie0hSnL3qlouplbnIAwSBQDB5UNooV24PhijFf/+D22s9oQ6btEfW++++kKicouW2883TMvf/+5Jk6oADsFbXGw8bdFuHSxMlhlzNKW9zRJjN8V+t72hijb4/l3jte9tzfMnbsbCkqiG5ofY+KTSxu0f/+7KLAkq6GDX8s7N+BhpFYgUAgBEmN3YcBk2iAY7KLT5RX7fbchAda7rM5ASKCgDB5dHUK84WILjmWSEHiOdM+oSIRc7ufU/9z//K1FdpGIjgXEEsdKxg6mIC029BBSk/UsA0ApIqXiIdSY83sZ1xDJlc9to4YdO7/VEhyTf7P/aqeXZlR2zKmam2vHkLVcVkAdxGPb3mb6iJeJx836dnL2ezx9z7n//zGy9xvv0qvn+67epyLk41I5GKnNq7pKWa5Lea9kYdjsZWsgApJycZE+ZAn/1ESlVI4b9OesOQiXjxHHn2aMlR8u7frMzlrLoou1GdzqxkVmxUVIUziLkqymOZtTMisxFRiRQcfvRG6t5buDjwpmJuJh4uImWDEhawacjwL2iPwZ63jAA1CtFNJJIuS0CFRtwnaRVFEd/0N7cUXzHM+9FkzazMm8nZfKqQNOmOezpX4U3hNQgsMNYjCD/78uvT//uSZOAEA1RP3TkpMv5Rx9uNGSNdDRVzeUSYzfmGn21MlhVz6SEn/S4f9/swzihTijVEBszsqs6Kf6b/3Y/c3Hl7BF9FfMXNtqJy4dhLkLuVDEM3/GWCjFw+5+c4nVuo1q5c5ThAJBkxK2poyq3R47+ZM0OPUaochJkOOatVpqz6fsXPKXh0+YIHgkWy6QkUsiJYqzxiRrkEJRRI5uVyS/iJgmX1EQlpWmJxe87MwqpaVlEejfDiOtd/2pnL9a0Oo6heas0t1PT4VTi4cvW3rdi5zYzNvx5jzueCmc99iZ2iR/QZCNnp+tu7H5bTn3am52v59N3u8hP6L7mEr75ZZX0w19fdopwpB5txtOaAdGLBLRq776vrf/6EyLkKwdKvNBZU9K5znx7/G9bs1dgcF0mNpZrpRiNA24KhBiiAixr7R//38/NM2t8wn/+t/ERA5wo0XFPocRtcUn5PyQVdclUAAAwEBuBZGNhvGWI0BfMYoqmhp5p5FIiqgcOnTp9rbiKm3/HS9t4L2yLzi8vkOWxTQlMibzP3eEXCPrqmWS9sp//7kmTbgALNUd9RJhr8U8fsGg0HXY2ZL4WjMMv5bJ8wNDehdiolpMlFAy8pAQ6E4RShz8XNhFcvQVIBYBRQyQASVDhxG4X6BHrZTAVf1IPrKxkToHIZRPMVF9akUkWMjFBJTHELKUahzGda3/vqdENKZBAcnu9VVdtbiIfdwOwgoqUcqMp/Rylqw8gM2ZTk/3jm0+q1Je26eZXYTcjOIXWS0CASSCokieDKNIzBz0aIWFxQRXtuKBgaPFzrZu1yl9Lns8Vv1yrVjDep7bU3JYWaDiSi7MXFyEvIyPocUtrGr4bupdKLkWfNNy18qeU/6JaCCFxq8j6kAgACUnKNAAwvEkXlyKlqB0WCXW3JLe80PZStoS0DAhOnCa2Kbzm2/bPtubWa5sXvVMZa//Crw52xhjEQs4kvaitPecjgz3x9JK3/0yd4NiSKxQyl/53+UjD+G3d/oBUAiE2YAAEIAkopVRJYUxQaWmyVEpBdHRK3BksHoWdzEpIecvj4T6jsHWuFqC4tZaH562Th3fuqiWcuahIji8elDII1u3O42iq+mq3/+5JE34gCxEJaSYsa7GWrW4olpW/LCTFtRKBr8YalrMzHjXqZFhD+x3Sh61///YG57q/s5lrYOCgoiIgpCJKKSTww9SgccrWJM/Pbqh9WaCBBg4vMtqId25s0yOXPoxANcyuWr/xHUo3UdTTl8frL31pLJxPNkBENHEizlskMfMfBGZqpl2OP17Vy+brj//lav6io0T+04/3/49RpYxxQBgFEgqIUmRiYGI3MyjJgYL1snGzT0K0fSEDTCZQk6jvzl6UxY5nju7YESbmpMItaVh7xCVPEmkTa3W2/1pH8zccG1zyT9dPonHjh9VbOM57RX5qb/8IMtD/V+zd7LfsDAShKIaJaaUoIx6AAI4sYCQwEtRkzfd5KBPGo0Jxd1Mvpv8Mbun4gC1fkpE5/EMShtrVwpbg6fRlvEtYxJpLkbdM0jHJMquY/muOKVUe6Ph0/6/++Ir+Z7WLXq1Kel42qt5oYt1df8nMKAAQMEtty0pCWJkjYTUEplqAUFUEX4jRf9JGPXEApFAeYltVK6v5JOt+3kHn9OoqqUXcvhqsCAnPn//uSROKIAuZBW1EoQu5l64v9IWhvzA0BaUYxC7mhre90NaG/kmvnT+TLMtRzErl/8M8kzRQg95QQang8fbWE4JoPzgJjuDrgccgEFJMmJFppyxwJSpA2BDgh/9N/OxlwIoDoeQ/hY69jqhzup5+W6gHkuhLf1mHI6JdFHwjl6qxiuurqpk26Z5pWiH3f9rTFVizHk8eDLFLFxr+XMAnKA+C/nQ4H5ceGACACTbtSFwSBJmYs6EwJLGrVKi2c2/28vjI/q45Y90ONnWcuLk6GVN3yc0SI9TLvsCKasFKhHLmoUJR5swIc777jDbhWB5Q13n6fwGdkKBuQAhfAi8F//GBfD83uWTSTLUugtgg2AjDqPWuhz996gxECs/76rubte3zNv6eGpfFPdO6rqbr/RFYan9SJc6W3RFc5LIqsXuzpOMHjUQwBArCpxYTEirZDiZw4iRMxXyodxl2UYIoVHHpob8sVr7DZAAxYAIoJShM4DU0DIHC2DoQNjQ0TZFsp6yw8g4LXnW26L98u2nGbiPRcK7mzvHrkmQKQj8gQIbaaWP/7kkTbiAL4QdnRiRrkXkgLzQ1qXYtwm2dEsGlZkS0vqDWVv9yhpHz3ZIZPs0+n5fxVRSrBgpe6xCYXnjsGeKiwNKyYZM+MYLBVABBBEBpu7FBwgGwhwRPjRgaGY3s3/a3z8oC5szi5u9wsfNL7/9Mf/4rk8vfHll8z+Sb+WadnnV5S0XP9Wqa6o6EFg5JnK3k5mIjEJYOFRg4CJUAI7yl6v/SckMabqdBnX/U7AYkA0QEUEm5bI+nOJNvO1SzNZSO2J+iHkzyRETPeWQzdMEetO9fPu8/8iL879NxgFTdrob9Eu/DhAzVFQ7PbK63QlnLIKNVSKdlVy3YTMV2OBFIIRGRhcRPkHawfe8HRvDWJMcPPVwsKCCAUS6ND/RN4LiIWDyYkIV+h36HqCoHR59cy34bU1CbrvZgzHjbN/62d+Pyazqhp7sr2NZTGeYykxMiGMr5mpzre1z1F5hMfxDzF7//+AAhIOZk/8TcSwjbLCH0omgAghFpywiTGeawxk3Of9lcsQUCKwUzfcZDMbDc1NyTXnmLvdedi+RuPXPvVJJP/+5JE3AgDA0TaUSsa7GaLe2oZ4m6MYRFnR7yrkX6gLeiVqXfj6m+SUSN/GgKyPjzuiFGUGFEzEYhYeNUccm1WojtcCMKDmKHhdhMTsLhOu3//irfiQBTQoGkGmVIaBn6mZzF6RWBBhGL5TTC4+PIRlex1Zq1+FBSdit1KhzmIpLFMQYVxQxBhnUVMNGrIxzuc9lo1KPfL9a4mpJoTvPoXwVBUSEAsef5IyQAwEDCk0inctMfbnH01n8VEDvzxxTplnWpHBYcPd3zt5yNe/HpBjbz3FFRoNui3yXZOYe5S4hmjUDxMY2p467Rfn5Xu9xh0dVxd/9zN9MrIsh1CaqORmfX///7JgeswzzTBwLkkoFgRItJJ3sIe1DbLDUz7XsD0pfxNYjkMqblOoo5kNljalOnRr3m4P9+Nh/5ji2GqqPsBIxJ3OK+b+P76/k0O3KfeqhJtYSt1Kks9Q9l4pBxKkpt///44Rupb6SbxPSEAAQZLU2IZudsn5Zr0VxlRBOL1fPZ7nJhklLk6L/I0kQSqVKSq9t+KPrN26jP/FVEFNhjP//uSZNYAAwVO2LnrKvRTB9uqGKVdjIEvc6exC/F8JW40laF+YdJomcttiym+o4+w1SYrvOYXjXO5MN8znvkwKhEaSBcQZo9wfPp2Ug0PQQEW7QhOGZymJjRXDa5IH4tX6pVMCz2eilUqHiyxMsktfPBtj43nGYF/SacwOisTF3c01H5xpqHX9CUgb06I50yjVNc93ojodTu/yc6Xj1wPSxtC9QppwIipMAArqyGolycuIo4Kl0UYSx4VuKGRJUlCEDQ+LqVOvntXchZrfKF7GQoLZm7+8RIft2f/b5YBC4vxeHT6XF4zxrttOo5tj66U55/bs/iCjsYSgzfKr7v/ynz3e5DHMzOUYjbEfkDLQgCGk43dgBDC5Uh3R4hM0WpeWs210oG6yyd6lL21vzBv7DnInEAmLHO5prMhVNVRWz6COJiCzjK0//nubpb503fR1IEjp2pqEbpUjpH4uTUkAglqlNpJS2mjErEXrI0AGWZfqS9l7ocZHjHWWJ6uTtwpf9V896a6N3/IuIFSAEvkiQqIKNSR9mI0/8nAlKJ2ZF2aX//7kmTZgQL9P9xhiTLsWcfq8zHqXAy5O20mJMv5PaFtaGWddPyCjOMaUi6I+az81XoMhaRZc/+IVmMp3FxVhXiETJoCxkBAQgCU5LoV7LvLUdp4BsqtsTSXOcWsEYKpTIAz9mdCZ2fUidUP5IF43/RP0WWp7bsjhx3XOhWOtUTszkCwBGDlFBEch1IhLlR2eWrHEQ0zo7OzPb1MY5HMYz1l//d7vkOZjsLw/IgBKxJRJTkptqnwpdgNYWvELXrCrmJDJupfFI653Yrz5u6978Intxnm+7j0zT/+5YbMrw//d7f54Cg0jaIhnbOXLy8G9aqELLhEtrnTgAAAAAAD8AAAmpXviZ6LGlhTgwQUi3U1zB7J6U8heZYkPcuutVdpNCFHoUiIT1e7JUzZNNmjq6Ah/Xx6r/fCojDhgNgWihQ+0OReubpppYjtaESE5/u6m/n+bqoJQODRRqeLqDEoYFvzP///p4925lQ/ZKJZLKoABAgQm3IPeR40NMTPeisaUDkxd3zIQ/4mQpo++//Gk/lz3N2Ox45m/bY8dt+P6x+92iX/+5JE4QADKklb6S8a/GYri1oyJW7LnSdxRaRr+ZiirqiWoXd/NzXy23KfLy2p+bdPX31M7DzufPsP6xODTpbobo2qx+LoBEUDuqL6fqYoEgEiEhAgqJm2BRjbkDkwY5CRn3/BxvIsDEMigdQdG1/c9X08z2MmNVQUUOqUHP0K7On6jAGl9FRHV1Y89MomPXPZKtW1Ks9UKFCdDspLUSSiOUsVIzNIJpE16uq3KKQIIulM3yGVRTCSh0AL4XEh54d3QEIO7C1KJdHYmormvriiHk3zb9h+/n54m3VTDZK5lzrlpyfh1wfdsiephed0REfuv4uWTxSN1HjrEMy45wSCSZZ3qiV2MIUYIoNuS53IlShxUaB8g/CxpxB995AAaJ51ZdrW9VcTZuyIv72Bn/Kuf+52ZUnlqD0EBFWpkiJWr4fh2T00D0eP43GFdWrX8NKTCs4hINnnL8uFBELHTtBvrEYkApGBRAgCiknXB/oNZekh7KKLeBGM+SHZWBA5kkTmnKy1Vc1H7fAECF6jzLiYau6bsoZmarOWF2Y2US1wYGLM//uSRNiAAuhA2lHpMuZfqct9JWVfyyT/byQJa7F5H+3oZaFyYiglQ2lyJqh9Wcw19DFdtbfMVCmpuVSP/7BWCfWGgAgAElOJ0OUmBSrMFaETjcDX2F9FdRGC3soA2gIGePHZfLiTLmqtEsV60h/EI3U7erzWNnsqAPLTjnaqs1E2Xa55x6TD1StPo1DKlTRuayp+dTS05zW6I7Gnbv/nLU8xuSNKoQCOS2WnNSZsDnIMnGalOEKr/cu5Bk0PJENWq10OPu99eamq8CgAO9jIldhxr73tv+8mgGjdQfUVHVJqCczY3AVr2f6dpFmxle40cpkZOo9zqS6//7pIiInURKf/x1IOIsgkBNt222zTS8KfAceXyIF0kUnVMloxLwVyugmplIqdNTak1ot/bRi39zGPv6mXve99ubJEBAWQu9727rZbGtdH7raaztiYlzop9Tvdz9vcxdgnABcNO6uMDAIDCAX+a1GC9UCkSia05I5dulHoapxQPjznZsp+yoygf182GctldrGnq7rjYq+weqom3QLsi6u9Dp1mWQueB1QPk//7kkTdgILaVlvRKBN8Yut69zGnbswhZ3FDLG3xiSAtKJgtcmEXWNY54Z+Vmpae7ubmP91ZGNGqxl3KfgZ//+SVj+8rt+cAUFIlEpEQlNNOYt6x6UWxQvchMRSMimM8YhTCeIsRI5VMy9DDPuowATdtZ/1UxUmrWVcFv29QkZk8xbaw81diFTfFXzx923Ku+OEE4Uem9eBlxdPFQMLS/4VUv/+kmrv++kHirK0WuSsKNLIqZKSScjE3stMIUA4qa0nai+bF5rEIEscKWyxFtA64or5e7wdF67nSE4h09fmOMJjHqOKtXu6i/hI6aKu5yospPnp/9EodRaLM9pf6r+zwhysKHPaLhPMMIynTuhZui46QSY6koxetjdTw/jkNS8USA9R5aVVA8VM2O9gJf9ijpKVKSjT/xA0Rr4rRDrHo/3/RyuMHBzZg8fPMrfEX9UYKESciCpyZFe/yYuAvGMlQVQAgAghKITxIW/GjOCqUwgfF3wmRtnx4oYgoESPBMyNUG3lT3UMyOarzPOMpFVFVC1LZaUGgm12pZbTVMP2qUc7/+5JE24AS7T9eaQtC7mgLq80ZSG/LGSdvRKEL8WGhLmSGoXZ6mXstOyR88aDhZh0JiZJx4fG4qPJdmNI1+//0oqXdFsUQKCCOQCiUptoF0vaIHCaZKZobIJJqD8gXhS5cNCSL66SCzJG1HqtmBBrJ/rNmFyirNMH8cmMnS85EbeYPgINDABsl8G8A8aiBRIcJDP0hP+PQv/+r/2XPw0sAsQKaScpw20mmPv0XgKaUbaB29Hic5OjXD1fz/z5yBV/SUqba13GFJGcf2XStpV3uKmbeeweFaNi6pP5iqqJGfOpZqpOc1tdRPE20wwvSCpJ0NSFIU9lUzOTGd9fVK00t//DmMS+JQNFKsEkg25LQ6yiJo72rCadsrN3RVzYGAkdA2Virri//80MlG5LAYqRiv1/W9n+Ykteq7N7psujr1O69qqrfz6N3L1C1gC9H/+gAAbU6UygNy460F/GepfRMbjL8LpiEmcdyKeLXlU3kvUoASNKlWVDvKzHJ+impdYnMMGQXu911jYdQXXH72wadqM98w9+ynPffxEf8Mri5lsx7//uSZN8AAxFX2bmNO35YRktqGgddzUFTcUSxC/ken22oZDVyGnu03XYb/5wGAEL3jeiO/lNkYi39SDvdP//8A/yBqDmAE6u6ssJkaRQs13a7jn6+exCDaknNkjmpGVXeR9V1ShkP7n5l+pmYSNPa0orrSX4i1drmoQwyYMdjaW4bi8a6rOsR7Z448dbCCln6xZ+BwIis/+XIeCU3Jd1G5zxVlwhrEpSTM+NonZZtc+wWM6muPhkS9erMG3X24kFm27orfOpMM/VnTSviGahARkfgacIBIhBICwR6cQCBdg4R0VGcQxHBoII4t0aEahGosfJ8TEIj0WilsNpbvq7hGvl2RTzFcs93tNvqqngdApI9GIExiEGN5KW627hmN6jyNMrTIyTZepNSiAcLH5Z8U92/NpEV27SIYJT/Yon/PEyxCLxLvPRqB27tQuLnDixAEHs0eZsJpF+nj08XsYsPN/jh5hp9JTeTUUgP+ZHAhiprkK9L3JSSKVpCFycgeqguC/GWQysk9hAULIhqM1UuIDOJpOExFUOamZ9cT0uE0UEpjP/7kmToAAOKM1UTOFrmVQgLmRkIXY9lc27nrQ3ReqButGQhdLyON0gepuJBKKTo1pMZEdPVZ/PODleVc8qZqRqdMp//7f///hu35H//c/C0UeVFMhAAQCNVEVAAQbFZG5ILok1zhuqpaRqYHQakKa163Wp0enTZDYhU05Sj5Dn8/I5kZseRdP1J1xcC4Lxwql3oLD5UbeDKik857GONjXHqbr77OsQAAITm0gjwmynevsUc3xAnydnvG1T1gXm5hI2FS2MMGwpnAXinBaSGFEucpGEhWmgeza35nJguhstiFJcqx4lNtdh9SwUZ9e9NYCXPefUkzUBSeNEcU6LShu///pApBaEKTbcgcDkyrYhHMk/QmU9LvJCjM3CX21x+z+qWCR2ZFZiIy5DpkVqjFpvMq0IlTFnloQw1WFsjOuiuxDEY+iHl1KNSOTUEsW6VACAASVJkNUStvUsSe77j3ZkdeyB/111Fz5AV7nGbYUPcesD1/65fT4+74rRxxuuSXm0btUTswkOFqxIsUzUspCKQsuvzNsvzapf7GUtkMl1Pkub/+5Jk1wAC/VNgUSUa/lGmazklo1wLnIVo57xpSTGhbrRkFXTHnGUCFUZCsPVWhKLFKBg/T4tFgi6W0Yk0klN5Qrdw6ee4RdHv+59QYHHoS+ode399c6LZc4a5U4t/HfPxM3WDlBFDRqp5Hn0juX64nXNtavmWJWHNVJyI22M7LmxU4yaTcoCLYBCQ3gIOQEFL8yk/5yAS5AAgAERCEbkci5bFL3oqjVJ7Ldax/R1g/DFLxFJ5QmZzMKlHVH2Ws+znDyk9S6msBjDutHYTUOrTGGdfuMRhjYsdBjUfJQ/9Stnee1Z3V6su7YxhMIG7ZMjrY9+soQglCFBEgqcZF0dwZJPEY7MeaNWs0N8Zg8juLosh7D7bui1EwSX9MdX6kak0FIOh+DaQxzGObM69mej2peXp/fz/NT2XV+rc9aAk+713t6gndSoAAAACAIJObpgaBhnJCSOEkUrEAmlhnePO+WX7zitvVQdGPCet4X5di3rHPn1+f27O0eXSk62BYP5sky+Jv2tmur7iXrmK29p5sU/b11KtR1MUfhSb4PCU2vJl//uSZOiAAzJSWTnvGvRgq5v9GWNvy30vbYY0q/FJq240lom+TDGqLMrhgqRQoEQlfznGX6CkkCEqQ2UU5xbJoww/wCwfdnepJlHlgHQIyMYah3At5dv/+dQOm4OMKkkQCwzOhiGMIAzS9qMRntdHR5TkUWVEMRD3cSi90Nwtn6LJjuD9yPX76hpLHa+cUPJ0UkvSAECndKkzhKDRpaqOEqJV4CFvPtN7nGHwr5i+o1rDxiK46/MZbWwmt1eZ5/zCN3/xcveSgNq/Tk3tQlImtuW/8t5qJnk6z1WOnj5b9qyGgVUkG3qeigsCOstrh159QGKk/Z0eNRIAJEIpO1mgTLrGGzr+RIxq2GFl9dSYpwQxlpBxWjG1FXKxfdN3rWanpb13KeH/taJSt83xXeYG1C0mPo3Qh1Rtm3GoYzF9i3o/9HIJ/Kx/8ReMVhO8qg+O9WaGcEh3x1UAElxZWhNs8tknJPOiBCqwmBay2NjR4JckDJMkCUQrdSzBVpIG9qliQVha24Lx9mKr/d6v2OleGR5mU44Zf4/mccK1bdf9x3xPvP/7kmTsiANeNdfp+FrgXiobnRmiX4x8yVpsYWuBgassaJeVus8jo56iZp/g7KmT49JL48hIgIilFFFO1hdG2pzMtnDajJwUDxoN1DxUrNlFLPNOvctcPAlqfbLGPvVjn2N7u3c72Qzq2WitxPdTc3Vvb/9x9z1Uz7IdC7lId70PQyxL/w0AAAQAJTcp8h/hopuKTR0f5HvA8uZF0CuLUVHx1k68B2GkDmG5uXTBzSis+aNTJo05VQ7BxtK5tjOyGpKin4mlGXcy9iiM9xKoVduzSNIFgaoLCDdKyTfUIORnNMjsbRh4xn/w/3DQcTjaGCpCK1v2FYgQAGgCpNxhINkSTY1qOgsMlfFw3Z1+u4W+BWGch8WLApWslo24mveNb+HQGgLxFla74a7S66pl+LVx1cVbCipUwxp1UirE33f9xTxXzNTMGGHQMNLlTTc9KgJ5KErTqAABDAVWymKyyvSV1OuoA9cGJNAWzD8HbhAFgZJKUMyetLaK+XsoHPesr4h/8v/MaXx/hNL47ZoEncVczMbVM13NvFcKJEsq6PT/8U7/+5Bk5AACykbbyS1C7FHn660M612OMP1fR8ELmX2ebCjHoXCX9s0Sr+6jO2BHoPEK5PRniPZLlKAFoxIpNKXICNHPUf92LXJon30ilA0RHUUhLuWgS9ck/8U18ftVz6pudslSs8+UrqZS0KUrIUtkGdrfOyci97tnXT/RvB7F6K68LgAEp6qNliNGVhMaIinXdEOAcs2qIMQ/jLkiAdB8bvvlKqL0vCsWFvUuoabvbV2lkVDa5HpLrhggMKOJIGCZHEEqngLZjl3IAEsdZKZ60/HO7NPLM4VBm9DnlZI8VBx5E7A5wRyygzm8+zspABCc2Xx7K1GItmevOhgWOEqN4ukmLjObkCchIToMSM4eUzZ3imW0XPn2i4+/lzTZUnKyufcqIA7Wk+EDaHFztwGIsw6TuOhlBoSCg2g6sN4ic0thmuvFlQAATMFEyBNW6lclDaB3+R5RkMfMiCV+6zdI04d2ivpuUcP+IVEQc91qmFLdpte2K/Xoa1RcU1eq/fpWETnMcr6NVGQEu5tzIoYUMxy3NY56X2RUofsFYG9J9Mv/+5Jk5IgC+ULZyYky7EvJS60hAl+NZNdUbOBrgV0RKwz4mShqwriGAlEHbpGp4OMZ8cbZUYJACAEIqWYk1jVFYKWA+8yILK62W3FoxObjqk9+7tlOY7/a9Cvt2M03sZ9irEi3k32daK62r7Rk0ZN/c+7THeUxSGR1Y7VR8iMVuKOZtr834cBcCbYAXgJWyxGkrGQ6tB9mymDtJxgI0ZZWrIplQ68gkrBGG4iPLNKaxWuWKStV5m6f39Rq3ENWUJAkUA4BcoFFj4oq4uShw5Lpa7sWIDhTSmnrr6mV/G2/LpCpFjB9cR8XEf+jNQxRwwosIvRaalGBk/liQECKSacCYHCVSAs9hHY+I0O0dz3jHt732NWuJIu73pqFDP7rX0QY4DhVyLqD7plevS3/mfPTm+4jvOsYp0TG3l0VjLn0FWtsPqvd1HZfQgAgAFN6KdpWolOVBhfnsLdNLY9tXnAxZPckkA3pRp51e3qULAZfYyu0dXKavV/fy5yYrPG9n/Ar5EcJXfx3XU3y2q+HNNDcsvv+Gy5tQy79zXf2hUm2lS8r//uSZOyOQ2tKVJs4EvBQKas5MWJfzn0FTm1hC4E5Fuwol6EyHPi/hf9IiVGrL2PVloqLOdorenEQA0QnJLV/xIuJdw2KAULs27Wn+p8rCBoxSkmK95pfOr81qvyynoi9W0DsAUt84srsjNgzELYdH8KyoO1laWlZ1TdXV6/00gEASUlY+KhiNTlPEzefgBSTonuEpyXSOtIVf/idoatN6KBHvYy++ixN0rdzvnfXcX+Gp5m5vTj9ypHQWK6PdnGG3uOBZ7jR+7MVKFKepBMiCisdnDrLZLaebqY7HvIhPzr5w7OyDCDxoe6CAeHaCpri1QBHJSKJccsiRMD7LHAZz4u/PqTQSnKc2nve2T7J9rfc+7HkaggCIAD8com8ZC7mPLgweUJWiYEzgsGUjAQY/SVcIL1nVWezazRvkE0AAAgAEnNmMkhAoFq6h8eBL2JALyRYB3KcFeyGSKE8NwqguSvk4ZgIJrfsNmzDZLLCNG3iJm1Hvo9lw3mK8rufOFR7Qpt6bkGxKQ7SYCy/mKnqSiXri8biNtAO5VTcW17TWtfy3f/7kmTriANiPlS7OFrgR6b7Oj1iXI4tU1lMvKvZMYztqGKs5gyvPhf/mP/j8Rc9g86yHTJBnIZSJU8otiE5tuBfKNxD8hPNkA3kkk0PVZV7uK//M7808R5BaqF1dbf9/7DTZiIJuGqvibjuVpK5Ix+XQJhhlvbdnVvVb023/VmgASVNlEwYiRbYul6rxljfPkKADiu011/K7VeCjvdJqV/goJV7TL6mVPllVv1+SS1Zon6u2/qKMUndQI+EgaBE55zzxrMyy9qrrdwPq6eCj+dpSqlbWU0rSJQxldURpa3mUhDZfWoWlRBp4+4DFvzSOyCICgfIjPe7CCMDTRaKrTkjbHcbJ6sO2hTBUoeF83wbGYMiPFoQr75meJ0Bw9Hn01/bmN1uoskgbY9HGbY0QkEBMaMCYsDoRFAgLHDggExirnT1n6kqAAADufEUPOs0V8yISPBUVFOCwHBs5RkUE/q6DoplLZmqs4ENKJ6fFBL1yymKk7G4fs1YlBtPy07SzJBM2rMN2oCqzbqUXJfBSDM5ey77d1/U4Xmzdf02Pe67Ztr/+5Jk8YgDoEvU009C8EyGO1o8yF2PWQ9QbWELiSyVb3RhoTZ7FXlEFZr3lk7z4++6KIUix6EW2sFWfDPU+/sHWTkQaEF0yJTb6I8M3Qo6+6juKXskQGrzh5jOVAAwx+MjBEnooYG+QJOmgLJAx6aGae15Px7ztm39+W0zrR8be2d9f5rhdZVzpCXy9fk3MrER8Qdn+kGEBFJpppJz3CLIeWYWyAZ4ps8v+dlecxyvRNfv7HS92liNc7EHKAyu7us8jtW0zbGuvt72ncXpvYN//MXK1ieBHCBmCVkF7LyL2KLjZqqxiNPiktlm6nnGY+MzZlvE/PydPACiCC/9AgAWFAxNFNRsDV03SjEIDg2G3xzqqUEoVGVFRao5TOjRLMhWnAnQnw4tK0Op6v6fpUEhwYImCHOWwiGUMdKX0vZe91EAAAzahUSL8Ik+HBNXLAzQGgi4zryKONBDweP/A6rxFcGwWmYmrywcVrVTprx6FUlGHVmKL1l216t9WriuN0z9UuVSpQTWT1jGpVk1IpQrWGZ+fCfLIG+ViOwAQl0kcVTc//uSZO0ABB5KVBtYMvJJhwupGGZdjVlzd6SwbfkDl61oNAk0mVc+FyJPdQzqsMnZWI3LuJAPIgAAEAVGrQlQiJOJnpMsEZIOhp8438eyICZhgvLLbM/NIrdwlb8piQK6uXsIFolErdSKQaMMtMqGdGVE2aqr//4kxIFijkTW071ufRzQNsJTFY6+qlaYzVxAoo+sGaUDIYrJFcJByeT/fd1NcGGf4VgPEv54Y0Niz3lEvlvLt26p2pxJYpqYlO5Hbwot6FKLAUqgTexIiLviiOw5wvT0pCS/OnlDpmfyFglyu25FP8yRkmeX+NitUtjvB8xyORAJIKlIDk3lZ5M8QgR3t7n7JoRySY334ym7HDZi7tPaX2jw31StDO2KjykIW7AiMdXX2O1TWalzMvt2zwmqVnzI9q50Ss1vbQ7PvZXIAbkVAISc/XyciwFMSMdB9AzhnzBiv2K0EmaTNfLvkjXx6MmkSnGs96r8r5426R7f/Gbq1HNyuZZzE/hnfwZIrV2xZyKhyCCsIcl1o+4GyrF9HW4m93bE2lRq9lf3KwVrLP/7kmTvjkOfVtWbLxtwTMdLCiVlXA35J1BM4GvRQJ1tHGSVdo/RcX2H6EzI7uGHgLKABxEIkkqDFc7fEp1hlyd6xvm2RxtGVoLVEvVpA0axxbW11JjU5Vh4PAgzjN7rLo2hBY6Kd3I52XTbQmMZupzysZUMkiuinCDkbNd1InqLMio2mo+ciTtHn+QAIQAACbaFW1dwkW4TJZMokjk2cAzex96G0bo0//8cE2UST7IULa1vDPkssv9+TRl7//rA0kSf2MZX8ber9JU0DjxB6ixCsUBQ05h5SDSTGa8puoddnK/RVETu451Hv11l0ilel9+tf8dju/16AAgAEJ3yQHpTRmd0vlwmGFzgwqnKF/3hsEO4IRGz5tH3uRl9kghf/cawWQ5ZhZtysem/QUxGdDnYOfZdbU/beYxHd9ko4KoZSzCo3Ey7lxMQ+pBPw0oABEubbJU9RobtNS0wJtlcAKMgWEwhZRIx83YAmgKodvOQiKXpuzjHR+KrZxfVirSigSpNRHzNah8G5OpxxvHdwKoXa9ksSJLza3L8dbYQu4g7f8n/+5Jk7ggDV0rWmfgS8luJO1ohZV+NfTNU7OCrwVSdK1z3iXD7dNRcsq1HN5nv1BCFw6JU2kRRlcUuFPR3phQSJgmSTaXG3dDpMUM4xZ7SJCggnvLnmPJDgUKccd+5dv9v/GyFFFSQADCjFLKh5lD451QrezHVlorsYxqifOR/tXv7bYgUi/SNUtmLTokAAALkvJQphjxbS1YqZRoSjbKcqDZoj6CzPmzf/+DMgMklYmu/PLVHjdbu17/ZwyT/+TIWtKVOMB3oqSNLTuO8Eyjtfv+B4ISOV5bXs+u9m7XS7+/2xNvYe4f3DOV+b7htMhFjVIfqmzjBlFuDnUnrxQEIglyW1ROZ2JZ3AtFqCHw4GoFzHRyKIAuQnZWIPqitbXr+cDqZZSledtmU6FjhE7Kdy5jiDkpQyyIe5TUHILOVHIWpd3NG2G9T8m5TuL6KABSbgkVId/VKoaUPQ42wC1fQx68L/N5+9QwVnQw270kzbGpveOv/yqpokVZqxmNyRTpQykyElrGJmRTqlr05bn7H+jOQNHbZeuSIz+1IkhlsYQ9I//uSZOkMA2481ZsPWuBPiSt6IUVejfkLUmzha4FCI62oYpVyP/vD4T/0wjkHtASACgS03dtxTLt68fNisdlY4PtuKTx7VwLqD8gw3e/SbSFExRjjWH9fMJw0inWb99/TfcfmuvvV/VVhZY4gkdPOiT6lJ9dTb0Ta6dE/wfzXiah7YTiKpHv21P8806H1///nnOv/ltsmnNv////hlMTPppFjaCixoNSS8dUqxBnU0EASwQ5sFrQXnFBWGaSyEh4REFzo9K02WVNzUoXnZmZuDhrHIYYdggQhMjK8zEEjIcqOhEWhLO1WR0kc1xxebbMjkYzd2qLL+U6CKiGxaw/AAAAgCEk5OOTNdRAUWMcA2iKai2Qh+miQMYwGaJbP58uMmNjW2iWCvKIhBNuxePPlnngIDRYcJgWMEy7Goc9lpl5wjycjspopeZRDOov+sLrkFIbOwsYd1Q2vo6SNSQUIglIp3spmIKxOtQBmJaMAul5UPAOxLap1i5QTWjVq1FiyEbT6MYaXT6vQaOYQPhWg6Iw3CMA2QYPaae7SqkOMrREPU//7kkTpAALvQlcZ7xrmdIt7Kj3rbsuNPW1EoKvZc6IsaMmNcuPBmSvEy3sMlc+xFOZy+Xn75ndjJ/9aJJPb49CSEm5beQSQM8iEs+SS/IoWUf2erzZprrzetlLPzZRr/8Lrwo882/k/cven/35HS9dDrofDsSCwS13hD5hKQc7w5n5Lf3LGtf/VF+PAAKc/0z9lZeh9Hze/rQJST35DNmKIgxij360Aopa82smV3/z1nawvaymaLW83Kfnb82amXM8+5Y4giHsxiEOyMroWU6s2ytMjIVjuxFszCyFMQ5DPMdndTmc04uTf5Gal3P4vjjcjj1IxBiUcrOVhKekG+3If+tDotttzIIBrOMtkiMKxe7thT+76nmpf4rFKjkETe9i5HK6OG7mU0l8zhb50cyMrMveOqtSLA2IyoZiY+rIZP/6SdP/+HUMucbUuMX/F9VDCl+xeEjAglNt22FJcmmfU1Uw3ETNOSVsQSL9d0KktVSUpJaH0WPNmbqu8a4gGX0Eh57SWMqKlkpE1a3meWMuaYOJ1XhQkDk9ody9oj2f/5j//+5Jk4gADCVdcUSobfkwoC3cNo1zOrVVcbGCryVQsL+ghjb+tfvLrYfG7hxe5DqL//+9IgwgMgEEqRy7DCBAGwm1gpJwsVdeL1lqUrrqe/+mSySzaxeR/88vwZF6oXuEKIm7b0yc3KmhNlT1sQQaIgPrvvV4r9/y/S7ZAiaaULS5RSx5OP/1gAlOb+WCOUpCU4QJbj0wX3k0ESiiUhJIZfmDCBXWr+/lLVfmVPHEIbhiRy2m+f/43GIPjNAjtZFvU1jhl1YqGMaKjnHXXH3X93zF4wavrDTwXLNkrzSkUB+S+mSiOo4cC4pN/0riQO2Axsnym/tLTT9t9mGkUYhoklSDCBwM4UAoBbYx3yNDJ495xcqcXUJyR9y+/zhkaEHAHAxww4IayOzqDGUoV/732eQj1M2yG6mY0MarOWxcqNYEYcUuF0BPTsQglALVsPaQILC6AqlYbAAAkAkklyw6DBO209M7FLtuujsXtYqKqCaJC37SxfJvG4Gvnb2fNMK/xkNaKhrr8GXnKpa478q1cr/KLU1Q1t8Yp7uW3KuP5uLp7//uSZOUAAuEv2zltQmZTSMuNDWNdDmzfYGxhC4lxHu6oJIl2s6W8f9zXSkQ+yHhUCBMFoLA4FT2IzCgwAIgh24DhwClEzUVzEUZ30B8osXxYbNVT5IuvX5ixfi0jbpRvZGREr9WwR965E8rghRq0j7PH4Dobkwc0CANv8rbvm80AASHMz0L5jIwoUhPh9wmNMHgwxAYxDUCOQCjbzXoFg0sZIEiYGTYvfRXN1pr70H0ecLjs5e93qbUaPCUfjEKEwkIRBxTXYgAnKDyDlW3yTjrR2V5MRbZW6mDjL6/4gz5+t+ulG3JLiQMlREFBGoGD8vJvWb+2oVDQBaT3GgtDAcbCsR0mjZLuJGmhMkVYum50EqQhE5Fiafd1J6a0VOtRXSLav+rjhlQo9oKKEoIdivx3y/Xf+t3z/e0fx8f83I36nv7aeYFVkuNYYoYeJBXkyGndi1UEIhpuptyOXdSwvcsQatPxQa1WwTGxy+Cj0C2vUhUrgu+UpgFHrvx317dsMkG/n7IyNhDCnHgGdRU9LBfTQ57HYUY87FYjdulThNjflP/7kmTkiMMXP1vRLzLsREVbNyXiTE8Q+1Rs5QuBbiGrzPihcAYmochK3+r1EP98v4XS6QZuDOCoyyGkW2k4GDBwdbHg6gbrJ6pqbf5EcDlhpE/W569sR/zrbk19CypoU9h4ElMIJlCpxcsejT+pNf/1LlX0SyoSc5EorOlDSLlquYYykRPQu34lq38ud8/HzLAEpNyJgYRoDCNIYpoJg0SPAXE0QoBURo+d54UgXwGP36rUkzyfci/5F/4KNTbgrKLJwU/99SPZNZ18BM/S8JiP3Lb6JZrKFa0BmhgD5kEOEplwnNczzm36FyyDl8UeqL3UkEFufKNFjzOASaTvI2ZpKkZOuanHNL54G6ZK8IsguEGLF0MRTp1nzxPl88X/Jcc8l6a9NbGvbXfaqCfPXP18vq3KGh9KSt8WkTM91/B819mdcrOxFQq2jNb3Sxcc7r8VLdnK8Ln/fK2jbDEAgpO6YDPsNGTqNNqyGPtmWMIL1opZbxTVs9Wkqivg0rBs5mVW8sL9qU1LFfGOc33KG1R2Mr/yjctofua9TKOo4gJVOSr/+5JE5YAC+1VeaMka/lpIe70ZZ13MMT1eZ6Rr0aql6w2KIXmEY3oYkqBkmRmMzotLvaTSL2a5KTUrOrzL0R/+Kv1u8rNoAyDJHLdJIRmTUNI1S4L8i0yxxd0yKahcbyz/dvnGq/Mms/TxZxQeJRcRKwwlXV5oDgtB9EKVijHHDpT3EB96zfRhuXt9tH7DONvaUxdnqG79HQAjHLvJQQ1sqAbBbzrwwkG+Jnl412J8RAlyWxCIFRDMThbSOqNVGRePUiwi6mH8UZKOEwHGpYw4yFQuqAR8SchiNNKJiRC7o4xp0lV1S5SZxRm1IRpGLL+JqgcKjWBYK1bN36qgikmS4I423BygxHrw2uAdGzMZ4VSY+opJaIV/ikoWKAtFInY0vOd5sw1+oVJnCUS3nCQvsWgh0ByCxOg+XFmB/SVlE7I3a3QvrQAClcHwNIcHk5jDaYI8eVejeGBmDHWKxGBplpQypfty9BbP2Yl8eSRyN1aXPDV+vu1M0OrvHpaRlQ5TMOXK+HaGrWZBQ2uCsGWQ6dSa/OaxjNte+WRW1lstza31//uSZOGMAzhK1ZsYKvBSZ+s3MeVdDIUDWmxIq4ElEG80ZR0uNbVkb97WVscfY7v/YaG6K36FIVSX81HnHkB4frxCcLDASwUw4nG2nB13NW0wSZYVgWVZKqPk8d84dS6l6W3ORClB/CboaalENfSp1jfjQbDlmWmq0Q/St/6PO77DP/bMvQRenOw+n8a57iJmn1DAhYWBxpWgCCgacYwDFPQbCEhZoj5OUqOhVpbq8t+D/CwxvycX0CsFLfw5k8bxPnJ/d6BqC5Qs+TBg6UU/z2dX8o/dtucUJuyBGJJzGGuPpHCxQqkeKscpQGsvdDfq16Gkh7a2kg8uv322PZHP+3cvuZ6QEUGiolI23A57qE1wIiPJcplJWv0FFvp9vWaxtevf4KkerftYlmxLVcUh2ZxpRYrgch2W7428hUUMdNW18kemEw4TUZ4gPq/ojfcUdWL92qJL49n9FaoAJDDk31kQhU8PFg5LF3VsqsjJ6EzVYbEaokZivHYBTUW5Xt833i1raus1/grRN97YJkrWtqqWWr3TqM86YtGMOMRDzGYqEv/7kmTtCgPkStQbWFrwTgkbrSVlX45BLUzNYOvBVqbutGWVflp7l8zbM0eQah1tGVVM7HzMw92NzjOv2O+OtqfRlABJlUFwELiOpIlo0EvAtZracYmNakMIsDL/N75znFc7poRfgHxAWxAUYy5xZbd//HGr6z9wnyPS8SH/vCGT0oTRYvtWAAATGp0Z6CYUOBkRAADiKbKP5MsGQxrar5JgqOMnLDsNxj/AGwHPdWNigFN9PS2qj/Q3fisveZ8/uehoJJSW9qAqX79u7lnigzBUW0FwWmkxk+pGTMiiwc6PPDVWs15zaqj0OQ3OZGshqHN8q7Z6Nrt1/Rqiyvp+aAwAmFX7Sf0CrdfxoMndFezyD26IxNi+P5inh6YPhBkw9odlBFJGzrRSeqM6RGy1azlJNN0fNQwMZhxU+TPccScZJ5Qv9v3d/ev+v6Zhfz0zPpn+WpsqbvKzNQAInP1EhQzFgzDcGh3GeIGrFANPRPi4gaBPy7CGDGY7zwrY5abLPotUWEk01CtyFTRTL6FaCD/1oG6mZrDC3MY02IBivT+859D/+5Jk4oiDKE5Wuw868EPlSvYx6E0PHTNMbWVLwWal6ymInXjmI9Squl5H9S8SattJPfoOHqIL+Y8oC2QSFEEmknHB0AswspVAYxZnO8ThIa44suD8ZV3Rr+XmOSi3+94wM5zNYhp3mnxMNRze4LqFXPi17yWWXOp+9iU3uZ7GaACEk46QwoaCqO4k3KGJK/fA9F5J6GcaTTbtxkRlGlt/TwDnz9ZfXwvayjOWG5qagfl4XE4vVHC8V7V+4gC30Wukh1d3ihrxaUCEQkF1NP9zUdasl8rCJiK96T/iU++S0QnPfGZ1eSeWGguH8A+kCIJKTcjYclsQIje7SI6D0+b8PEJj6zltA4IzS4f7+Zf/TfrGrbMC19T2MqI9X+pu77K0mrK8wuyK3T+eM18SHxCNB3BAYQBIwIqq3tpVv3W9CgAAQsGyiBBHhUxIKSHL5JIOMmkzsrhZJA0gXsNXf8CP4YD5T++0loF7UtPyC5e/0kiP31P//s8S+g+/dAaF7/D8R+6Shw0kWOStnlnVanYmdqxtRzcT33f/dxzXx/NTeNky//uSZOOMAvdMVhsQKvBGJWuNGOVNjbkZWGxhC5FGmivcx4ly9rVZWac+XOjpP//+pYs8nBUznABSTgahPGZC9pZolc1eFvKbHi6IWzMc8QGBekjIYW0knOK2u/MB1s6y9EZt3faFjtBZSmO40WtyTw3RnfVit/Trfe0ZK44j1V4mo+8RAH8Ur1YiJfDtGEMjRIwYlU7eTrTWZgQCdxkjS3ziPiGAQ/Li96hZjQHKE3HKHpZRS2URiUwJco6eipKGTUCBUkfj/m4eq8lGqfHLilQaYpHZVM73OqWxrK7Bk66aVmVVPLlT7oJnR3FUT1VHQ8zKzovuio9aJY2j9RgsinIUtHRMA4vJUhbVFFj7gUWxRKBEpQ8DfFdJO+VNxEx//gtVoMNg1RdFudzkNQz2o7Gft//2nXikX0VXUgxXQO4r6RtAZCTbdvP5gZZ2SSdNpgBR7L5GN5NI8JkrJ4q7g43TdHskzyZ7e24Wtf0rakTVseXO913mmInxqvTfJKhtvN9kvrsem5iF4cqEIT0sDH+3QTISYVESTS3CbXZNCIzP9//7kmTwDgOmQtObeULiU0g60z4lXI59TVBtZKvBFCKtpJQJdls977bgjoHESQkQMVQGU9XBPKQb//tl72ITd++nhUCqoJNuXWGkbBKMOK4y0thBdXbMGqqwBoggWAfGUtZGzg4847JJlXnGfJ/lnddmJ+5+qn5bf3jCpa8+n3s1VPemRuHKdoundPb8fy3ZXmvAupTsZyDQyFS+1K9e+AMIHxZhNIO9VL+8z6Xd74XChSFAIKacl9Hj+0Xenj8OrL7yh4P1qGBtObdDyAKl41sa1UO29VVrO2IywybaNuEFH1yurVM/gdH11C/Wy9TqZxlVJds9jDM/5oq/csvYvW/ad/9c2hXxRCGkVFGRhW+qmiHEvStpxrbS1w9LqhVUKVCTaa6mVD6pw/xMmretvRxrmFFb5NDOND5zpGT8Prp7fk9qh+9XzjdqkVJIPrvKi3MOavK/zVMPJw5Mrd//UUUUAC0SiUnMEFlc5mMoGhBLu4KPg/QkMOUXsWV1SUp2EEFHigQt5JlbRPD70Te7PUPvStEaah0I609KuIgOcVEQidn/+5JE7oAD411Zue8zdG7q20o9Zm6LKWdtR5Rt0VgeLST1jXeIKiqHIY5zOZaqZCoqmMhCkuiMdGRVIe5jE3ci0EjS/pcRAAANgtvbBIFtD6VrEfSEWY82q6QBI0Nl6t/x+1as5iiAQHyAC9UPSzjealuHEGJ7pIVkRUSOLbCAfQ0vN4xVLrnIehjkJU39QACMu9imP4eR0F4emcKSkByrpPsSREzUuBGRnF/QhUbPWNRucNQ/4WNHoTmsJuV9MV+dVrWm8ehxb84fvGivEBio9UVzPp/Lrn03w7sjMbkeWYa2mH7QRL/v+RfS//toiyhxV/aHwggorFY8R3AmrXNh5Ui96zugDD4QhJY5PWtY+hmb75cAhT7XttZd+u07oIJBwxNfN9ef5lu+M/Gd2Nf4XJznAaL0HqyaTDFPVf0nO9/6kpLO3TdPeObu+KYUsYdMOMvxw/M6HowBHRTbTtOhqcgcV9N6ft7gRFCnKo6R1YdMy5ncerhxV17JRqBCykjlxXQ46ePWZUYONF0VoZnWII1/rnzM52kxxQFaTPu7Ocqv//uSZOAAAyBXW9GIK3xIZBsqJYNKDL0xWme8a8GOqOyY9iF//kebeyqh0IFDDgDKKdnBHW0OVhAKKZs1xIRwcPGnYugXLOWLVZkfbKE1CdnMM7NrqjOAP0pVv/folf7aDHPX3qiezbjXyhVEnoQ2KPIirxVqi6CCEm7JQ8nKmJwuz7jjqlFoUp4r74tVROa2zsS8XB6W+9Y3WSLTxiXZr9a/vSf5/n3poQ////9u+IM1eewzcw7xNr15Y9PCZ1+DnXsvl3OXcSOmknzzWTNV5vdzPVy/8zmxvmbPiaupSmkwJVqsyKeS223LVM1g+5vad59rnCOPBroDPmvmf51k5hpz+a3t/uKtgstVtHufyp0uOtLgY46k3ZLqUkowc6OjM6VEUlzq50a5UXqtQ6vyz1d6NE+0fZKQJDwKGu9ZmgAE3fjMNAPY9BBwOaHDTBrqwBlVhqL6EAZTKXg6S9BjXjTK9ohYj6kt7epoo1Vz5V2dy2avvWpMXqULAx3UPHy/V26O70rWyS8UzVHJpA9oRmuFQYzKj/LLzakSnZDQjWazNP/7kmTkAALgUV3RJRr+QMeriQzlXY2VRVxnvMvZbKWuaJMhfivCV/HNMaeQg4kFlBHqIIheKVF2Gk0oOP6UKofVL9XhLp7kzXNDhAef0s2F6lXce4BRx362fyFSmwjdTioqF7/v6u+76WqVUceSWUZvdVPBJ6zCEKmnKHRLczY2Zri4vn74f///9EijyJOhUzQQAd/1Bg4ALopppwZOVOhWa0qvm29h5YRFyT5Vlqs6Wc0bCQXlX6l/RqsDwIjZZCalkuOI+JvWLtFZoeJ+Bm8rG8x73VrUJEc7mDCKJx2MuTIqKn9a//aC0eONKyW4u/EUAVJaB2Ouz1QzatOBrKDptrmQtw4PkxRhlK1eWfeP8f/E7EpU1SslLYgfUPVtEUDULNCKXw63Hz89ZU3TsszE/8okj6pnr1pqGDgiw4XXWLvF3+F6ACQU25QlJkokMMFJTIlwEvjlOACpUKYafyn2q/8k3yERM112/6JmYhFpbEgsFLqSzzf6ioh4tr6VSpq5da9Yl/WpuWhqhBunM1S7H2zXJ46w8eEx0Ud+BApDR6D/+5Jk8IADnk1Vme9C8mFp23oxKF/LeUN1RZ0L+U6bq4z3oXDQEAAUk6MRcqyYSmUwfUIDVZlblOqB91y6GSgDa+vTGPj2k1Z8Xdl71m/xXOcZ3nVNCYwHdjjSr6uk6mdmcqCMjIdXyohmcpUPzOhFkmRpZDOVDHFBfOlHah23x7fmIZFKVjCMwUKIAJbUuwauJjsERgMKzMMi7lpjF85VkeRoUftWoMR5Eve8OfGsR8pP69IePultf+nG/v2//TQ3XjzO7fw3dnfPrb3Go2Nj/v6/j47Zk+ucVAQLo1k7SPvW5aSb9+7a8f7dl4Dh/HB6QzDxA+B0AnrMUEEpIpWFF2/KAHhqFD6iuUWkaemXhsTytpoz3ZymwPndeMzvnInUJB4jLfRiPVCvkGMNjCX9issXu6x59NRuzKg+OtOA5jiIsFwIEoo1oqcLn/r1n4JgmD6gfIVARJKSc2EE9hJBWsB/uB3AOLlqA/H4v9eVnapvD8LftiFCbo93US1lY0zXxW8B5ubVMX3nO/4O7Vw8m3RKl6uTy2cu7HmMOu4SrGCk//uSZO0EAuVAWTmJQuRlqirnPeVezck1Yue8y9l0n62o8xV20NioT8cOGoaLCk2PfIqS3Six8263EVBCdIk00IWLh+Ph/7iqS4GIWfdyHBYPnnT8oeIYtRFHYADI1UZZjhKTq6PUBjWOwmIHIXpd/WejzwqTRGOQPZCk5whX726/9+Tn/j3e3e7ba15/TTkfMqNzWfcuvvfXvlFrX7oitA5Ue47t3CIxvv1Vo8oYggBEgEkp3F/liWK0H7mJnpEaeldSkuDzh4UKb0+oHovnFEHkSBSe2WrwqUtpycs2EJmITlNLbnPLjXmcnIeoisuml6en8xy0raLt57f5OzDu+bL615U1l7+04/xt/mK3Mp8Z28tNN3vMZ02OtLOzuUUG1BTOUBSI3/lEUjwYOlDqF+p48HnIlpoR8bXyqFud6n4KoAbat3urYpDfCk+ehZEtnCsav10MdT30aJFUivbCn/47XvZW///+///+lQ22o3W2mknLmhFeJ3ZuYEe8fcNI8FQ4HUSPAshQjSsDQwa+ZdHwO2aQMDcSqFB4MsW/ew7u3v/7kmTlAAQLXdk570N0Vgh7STEmXQ5pc2jsJM3ZIoitpGSU4axfwENDFEqZvXYx4Wp795fBIAJwLCCYwvWcYpgUTksN92LEAAAwaBomnVyiscUODA2PaapHIwJJk0mobO7X98N1u0axn+pw3gATDoaB1TqA+fLvA7bi2qrCSSyDJs22t2oIVgQAABLvUeM5GUN9YuQfGoEmwEfJ+KWuhSqjq2YqTxaLfe9428knRfpaK9gnzCns+s87C+ZJJe+nnzNbemvXnp4IUZOgMHsYZUrdU66MpKcmsmbkZMyw+ozGJKoJrqDVYjuV56ka75vacVp1UJKlSTsJWY/kFGYlsSEoiN2VE4lBVLJHyP+0lCKvjyNS7q1HBTlByxhv8zp/7C234fxYKfktJjhVkBXtXlQmFfGKuwIJ2QuMSBYIazzxzcHZaWEUxAgmLCrRXxFf+xAoAlJyrwOEt5lQ2jalb1yEMw+zwRBSxjoDLHT+JwnVrgYNrs/8rC6+Xdde4ft9a62Sm/MDvUlN1b8qFEM1FOrBA2iMoZsy8HTfN6gtF/RGBlD/+5Bk2gACwhnhaQkZzkCjixYxZkoO0W1e7DxtyUqJ7mSTCOfbfVjdiLJtqJQWwQwSMsfI1ZirSzewKBHeUC6LZaIJKJcXxOljWtTay1nRsUNHqE8l1mG7rLz978T/9fPtAM/NKR/der+c0Mr/oUdUdEVsx1WXIU+hBohu9n4Cdb5/+1Q0hAEIV2o9cIVkLXKTKC4I00USU5IWEk3aW8S2oBxlX4ks5JxvPkNzfvXQB5AXIT9TlKE89fOpd+CoDXzbmJSzpoY1XR1ZFc/ouVmQ9SlupXKc9KuHVYaxEIRVodBJVbmMyq0RKKrtFosNzg//TEkou0cNlVPWBwmxRqCuAr5g/gdH5tvIldmct09O4ivY49WGqOfiKqglabaJOmq26qozfU2m1O0MzIFQueQ0AArHiaTEIBEg4HQqSlQuji9PzCoAAAFxVMCTwSDkkFBBNV7DCIpSGtJP0qas2oWiF3pwsoIiF7Ybk910pdKoxu/ymvqZy6mo4tnYl0Uk+H2pqfx7E783vzw8KEOHxFToA5akiCZjqpFxAzWOzFKsjh7/+5Jk54ADZlbZOekbdlMme6o9A13MATFxRiSr+UUS7Az2ISgayC5fX1GRqEEH6spTqnvJ/9zotWFte7JCyICCUQApAJkR8sV2cUykkImo0JGh7NH6VPfHYTJfGOcRf0uVcEkuVDQpgoYIRTg2A1mh1JFKk/T/3rsm/fvTkShrX2brW3/sdgcwe668KkBAJSTlawdxol5XJCuiCFnybB4pTvkUPlndo02HcfUPds1xemUh6Nu9/LZj5zWHfKOtrHta9b29fjcwcW7FOGDkFoKIeqSWux3BLQhgxQJ0Z9lqTHKd3e+OgZoVsU3Jvb6A7KJt1Rc31IDLbibErkjbl/PozjuYi7STNrx3HP6OU5rqd26QX2WeM3Jvdvlz1EUnsdh2Dh0ZDGQhwQeui3Zvd/pp5ZWp7cRLncVnq4zqZm0X/wfRUnEnX1Lqw3VMkFAyJJpJylQDlCXHZOVCXq9mFdNyW1YhfNaNwnwd28e3tyddyt+83l/sYiFKhjFYyOzHUio90fMZ9dfzB1plFX3VlejmZ6qZDoVSQiepLdFr/UYPsbUG//uSZO2AA6tPVBtYKvBPiatKMQJfjU1fXue8TdFMpy/0ZYl+ncJAEkm3PhCGZ8q30NsVjUO9+ieqkYNmZrZGtUJWrXPiL9ZpxPNYm3Xd2HWd4i32u1RrVp/a2NXza9dRNHwIUCRh7kI5Km0rd6zQuFTp04DKxV1YvOVaHVp0IAAAKU1rEdJx43YkGDYU8HoGzWRGmMsYNNEp1VpwGVFx0RH1eFP4rcX621Nhk1IynW252wuOFktY9bbiMrc07aw0ervVt2W/64cO2bO1heLecj3ktTXqaD487tw1J+PG9Iqc0PGT38yzw///z+Su09UCkT4MgAFOb7EDcVQn4rkuFXUNU/MqxwGOSFHvlbCcM+i1auvmtB303JJqsu3983KSWDEu93HX9VNlJ1UonP+/wTxW1R1NT3cO5okJBFx0cOB1o1YMqd3XXyCOjrJqAQA0EtxzVCAMeRwP+lNU5zchFUAOgKmdPUYR8PRHv7nuqmrntxd/TIMD33sk7VQgidIOZ4ZyxvEVMWwgursa1JUCKwYNfiuKhrs2PKvHP4wxUWO4v//7kmTrAMLTTd3pKSr8V8RK0z3vSg6hN1TsPMvBZRorDPehcImPlI4v7/ifg+ijoYvOrOVJQCbl/D4ClidGS4XWwTGdGwnNDAcV3DUCZ32r7/3mbnx52ipyH/6PUShW9NHnSrvSZhn4SLWEiGVjIWN1i4YCxg80UBeLtE0HKSh1ZCyWeWqC/nuSWAAmr7TARMawf1k0YliLEAGgz+J2UkoxwQyOajHGQdM91zGxXNrLcNU+Vkxf5YU1X2zFokotqZ/2k2xFRMZ+h8WqMjlUYSqlInUdz8k4pscz4+cSZAbC2MmDNhKxp3Xh6n/n7j5h+Z8UULICUibbicCgqFBC5Qnhu/JYRRkFEiQkXeFjqCQxjSHaBlmNbKIYBEod+FDnmcZ0XiQdKysVRFdyEAS8VFDARqWEQ6JxmKLCw2jWEb0aJYV8zQAETNFtmPgsVdapWfOKmUgakcY/bhQVG7BqUwdsz4N8ncly93H8m7tj+4YTbFsudn72cqZnZx5t/qfVPIMMf7jU9sQSTaAcqiKyziV0inp/2VxW9+X2dN2/aGaFXdf/+5Jk6YADME5Z0YtC9FSlWuMl6EwNDTdYbDxrwUaY7vSEDXbP6YxF220jyECYQeWLSMNi/n//++//3mH2eb/zUeaBRAABlNLZAQS3bm/G+i8bPKu9l11QaQAImEJCX5im52ULa/6orlCfIici56nd/c4vejAy0CClKxzLfleqKgEghM2Z03AgGAQaYkBF9wAJEwoMkp17wAg8t6naogfKcmuJtsqTaJtX4omVQzNwvKnrQBSosXYCnJ6l+2XMlVzqRRyuYxBRfs7x/L/IweVXtb7v3zNRkrVl1Bjywc5+ou/nf1941uL87/xJeBbW8/79aO9wMbp8+l4dY0DwVTpK8UDQAAAhATju8AkStlj7cdTwRbq0kdzJqfKpYZmXUCfWK3p9kP/yupNnmhIMf0V6u50MQhzGvc10TMOoQlhRVH9c4wHweXGRN43rr/QqAAHGUGFpTDZOVgRMKJdJlosIAQ/hbolFAo0CcywIEW5QuGFRR4VbmT05SfWda59IXjp3AaA+UWilwWFca/eeOKSe7KVXPl/3mBxkTNmi4ouIbx6k//uSZO4MA+JR1Js4MvA9pFuMCMpLkDT/SC3l65EulWv095UwsMlpLiKpouYoXhb1vVlcSq3wisKD2poJqELsbTshry20Tc/xxH/9GxFX9YIEBgF2ygTA8tbrwu+QdOb0u5X3WLC8/ha3e25PBZxT/vXpGpQVr7aHRLiFqWMZjIQgJgELgKee4HAPcf//L/j/9Oti3b5/2gyKSSdtxjc7Gn8k1qPSZjQQ/NQtiySsn8zfhUUg2e7nb4MR5AM8OqVqhXvdsPB17xFbWhULT+17gx2LwwguGC96CQy1IiWmoYQqkQdXK0jMypmjd/V1d0SKqBlEOHiOmZ2I8/MiL4VIEDNVo4PL/DixQuOdrAFFd4Qgo+vpyuiO4L67ZWA9ZZ4edVhVa4e95pSAiDJxmL/BBJxEYOJ0VMmLyhcL69JSLUiP+4gmubh22HW0LR9NQASSynLhscpnirWoipUo3PDu/Uzx9BU6qWNUmvCPUk8/zEvv03PddGp6wZNa/8//RIa9jZvvcuqsaKG5qaayhsar3FNFxqxvW6J+XXPNsiLlttp6Jv/7kmTpCAP5TlKTeULwR4R7GiXoSk6lU2FMPGvRA5Yr2MeNMK560Nc1rJY63Wfe24dDHN6u630kUhgrmJvouBTsJawBhJNubWOyPE8e7ZK2hdbPRZED299E5Ah2FFf6r0TLjqVTYNFqpsxYpEOeZbKTGttQ1JrMGayIoqRzhCGhGVbo5L7r5MambIxPuGkU3qMIDKZCksSo+eeTM7xAJQJGxLrn5kaUCbAYipXpMZNRVkobKATJko5JVdUhWmpWkKr0chjZ9LQPDxF+7JW2auzRu2wkPp+z6IVN0oZHIJBXt/42X7srLUOiRRASVFY4m7nFiHOOUuEgHqBkOihqFX8pTTgCwRRJTkCCWV142NjhGFS9BACRKx7JnPx+XyRH5iKoQT6HFIlatCM1UENH1M6X2KVCBhSKV1YzoVlbV76pltEaq6zlEjs80okhX+g1vM+K6IZgNjFrYAApEgACS9/UYsL0vsUopOoyyo7pcpikakwmdNv/jBYEzSm7Ka3jpKLmorVocs5+lz+Zc3PC1luf+rJqu+YB0/oNpudZ30Y6qgj/+5JE6YADnkvYOe9a9mWJ6yc9Y17LLRFoxLyrsWghLWjFFXeXHiT7xCcqeXmbxP1mTSqWPTfhpgo/rSIv4U/5QAcUQHf78H/JDWgEhFprx7dLV3YWY+4mEvpPcfSFmxMgl5fozbII39T+reQ5CXMylHLKoSoLSpJH2fdatybKqgLSrarrRQUCmsVI4AYn101pAgANuT+SEkWtCkC4MJ/H6J8gy3rtTgHL9LLl67Np7CiMXQpAYqjvCxW7hj3Xv/iDHz/i96ESBoZjKI1LTsu/yt81mW9aopv/Fk+t98Pt1Am294zRiUZW02wrHbvhdd7vdf/3//+cRV5tPLaUgFxy/zEQ3Km7pTJzYUG6mb3gJI/HNvmge22206FoCNAPHL7GtxMek0//xFzjXznACCClCYEyRjS+aECNQ2jBey/vWv9aO8oc5mvErJXNKSGU+EtzQcu/E//GdjbtS0UJIgQUm5Ll5q9BClRAYxcKEKILHOr+7OlXA89+PLmc83f90PfAz6apfDTPVTOvx11/DUi29mVJl1tFJNuk5txV/zXv3LJC//uSZOIIA15L1ZsYGvJHSDt5IOJdjYUzXUe8y8F/pevMx414n7DfErxaO6CCr4PrU/LFhxRiBBjJbTLk72E6bHFnRHMNtwUOvtFZd6jMetZYIMfzbeKQOT0iHiV4ffaJF/qOiHuWa4e+6Pqn09TqiOh0lzOtXu1zql8rN0+Oixo4tTVkigtc7LXP/esuRH3XJk2Rl3dxBAQBKScuWwwJnW+2K3JFbbcckETvGhYqPisM3xxloklsUUxc9V7KRjVHt0aXtb3VLq4IYq5FZme7XqnvpskjkOQ0iMryqciIhU89wdz61djO2+ujuQMc8OIBwECUN2S3+0SLuRSUuYF9D+Tnv5d2ppzRCdJyMV1D+o34lEMLKQMK5GIziaCCkJGRAjspm28qu53PYtrWWtDM8UFmxgeShC7nV0UqiBxA44F7nlwIGQbOOJRybOkrAFbOM5a38Je2atp5ykfg967sJ0RRc34JzbC1bdLMyvF3HmqzL1f3PK9TRWxdqUet+g2VrEOdSPffus1zMxKjpXaTppRMWpKKhszP5a9n5Oy+e42sjf/7kkThgAKpPto5aULkYmorjSVoX4sFXWjnqE3ReR/ttJSVdLzWRiuhR1c7YVUfCKHRwQKCwMZpFzTqEFPMEKjTLZcXRDkkCBE+QZeibJBExvwPIL6dxEEtmCcmvVtOvw2rkOwvZCFQxxQit2kTXdf9R311fD0Sg4fxd0Lb71ePXaPaaq0ssbYkMB4o4IgBwxKzvGooIp6k0BMQBTbl0jkd6u0ts1FxQHVc6UwNhOpkEVaWnT+Kl/R+fZ/Zz5UIf3R0+Aq8Xabavao1IedFKK3z0xO9XNP1+sW9Rc3L6rFKcc0rA0RngSjq1bVV4e/7kdeyfjSwNUDTn5AusBJyWjKNO9Yso5LoVcDE5JqtBHJmw4bEw85F2KlvApHTXmkxU8QqgEoo9Hp2HL1Ub7uf/Xaay3wlSdU3SXfcc3FJc2tS2rxa06zNNF93RQ1hKGvT1AAB7y+aCBgzO2isiWqLSWADeTwINfT/gry8aJsDvoIWhVrjVLFcVArykgqDGtyW/8ERR7qSZeJx5R3ObTjt2Mbl6koVBCBgwNIyuJJnQhWK5iD/+5Jk6YgDb0DWkxgy5l0na3klKF2MMTVm560L0VGg7Az1oXCSlQ+hysrqpbaSzR7UXzzlfGRXKZBCrfX6nPII+w/fCr63jwAAGAlG9Jj7MIKVpEr56cmLXfGpdT4gWynjEpDRc0XX9J/iB7/gK1H3zMOV71FVPy1pR105Kp3yrtc8zzX1xz18df68/czUqfYc9uStqT2t61DABSTloZhlUof+Hpt+3DZ0Cx1PoUdVAYpXNEsYnjM2wEewTmmMyeSWDJvt0Z3fOkv8MBh2nWflO1TaV7n7w3qaTfFsfLM+tXGovdopeKz/KuPeeIdbt6bMz5e9KEr7qtWh69ltpf/+R9zTfy4VC0AANZCl3AqIxDnew7n3wUgcIn+72aRpjAXMbaTNP5Rx6hfQb8hDd6cj5bAk1StGUCnatet9zclkZrFXnfc1y4lX/7UAAEOWqxAYJhQO2wssRuJkpECERU1mJ9xIAvWnwI7kWWespfoICahG6FsMflA4urn32caMwfNxlrL3vneoUnl/boDQGgAFFyAGAyLB2EomFblKvx6WTRWY//uSZOgIA6hOVBNYKvRRp/tJLehdjc0JXOy8y5kJlezolIkxJrobPf0yB2i1UosujP8pMc+46oolTf7+RShUgWLFxc1goGwGt0cnokj2VQdBYAACAAVHAKQNMtDCOUFiIs4q2GX5whWiH/O/lh1oXWXw1ms+awx491IKUhIPrTMd/cz453ZyUB2aZXxUwAFTBALnAJWVVIvWGeSe8kzqQIkJJOX4bfeR6dd94j1yAF2AJZXwmqZrWx01j+bB4h+i1tXvhx1/Na8hecZtncXXxP8VAQYA/BhRCDBGLhKg4OKoesspiHR093Inn2FfM1PJ/jpY8xqaDni4doX+/+YRA/a3HCR0TDBwJ1B1Q+jSFJ4TP4q2mRkUj5NPYbiqWeP5sVitOfTEXX4ypVsXDBoXrrDf8yzvscjiIuc17CDEOTTbmP3+4woAQAKScsqqMwxFQhKNgQBBBAnx1FWE8D3ZXOBDTfYtPHLJuJakNqr841Wu7uLPfFLfONYvTAoUQU3ZWJdaRBEEhGZaHO01pKWkFWokuaPL/t4R+luGfBohB4VIq//7kmTrCKQsQlObWULgTYVK6iXlTA09KV9MPGvQ8hXriJeNMBXCVkdlCwKGUUDA7atg0WqDMJQxdAAGSCm27stzitsjduDAoSyOxlAdILja8kNBKMzayQfkFEGtc5eNjaumM+umz72LpJ7KiHP43fIWLYrFdXXiWg3IqiBHWJnD/b5CCkSg+3Ir8K//lYfn8BsIch0cxAdHBVHeOyo4RwEVFQEAGIabktorElHpddRoscp+yVbEiT59n/ZVb3UzkZ5sJ/Dqr/51tEK8lI9ToszTLM8q7rX1RIkrvvDjq7mWhBAVAMZ2UQIVjCIUOihEI0O5lEEWZlz+cROFD4f7v+hGThGAAzhnn5gIABqEYrEqIgTAciBgEh17QwEMKWXBMI5z0ez+Fhjgc7ELk05DLdgK7dYoCObNr19//gkgy95p2/iq1ERUEAI86/DBpMuPcGBzLiZd9NBqt63C1QAWnfz2KFTO3RcDcVj9EkAcWoo2MuafRE7SkoEfMCdtMFkRx9My+1P65sxgFYlB7XF7HUkIw3uuc6mN3R3aK9FHTPf3lsf/+5Jk7QADhEtXue8a9mmK6yo9Y27M1VVvR6Rr2UsOa5iXpSgOUtWyb0ksWFllp+k9yZQ2oOxt9Zlyibfi/yMT2BBjJtcWptYYC4LIUWEAyaRojrMHgZhWQzqJBdZf3o6tMHyAFg+QG0Kb1G4gcmtqVw3JbD6won9z36xpmUQlk8gXv/80sx+5fsLTR0UZpR/6vviyQk3LmID0n3jgX2eVpoGS4LsqUeAsHogCIKgNND6yRpoDxdWGUzNaKwOCR0nr/vhBh0NbDkVWYK4xjmJ/KLuCSbKxI01WHAbMzAzK0imCI7ysaq2HWGBKFYlYmP9vdSqzNmM27UiNV4mFGFUEKY4K6lBkFFFOONIR5y199wkHiyRQqtxErIk5aHUI/1f/y+z0dGV8jUkMjL0BH7P0VVQG0eNHIoPDNrfTO1jTvCMymjjRwU7wkFGBlSEeFdhRunA59kjXrAFkFNuWmAHBFLVi4kHF4vGPZnM8m6gotRPvOMQt5ViWxfW/e8bmwIjwakRJ+giPGYm3alYZ0NiQzpVOrfH71m/8tMxUf0hOxVyi//uSZOIIA1Au2RnvQmJK5EshJYlLTiVvaOegbdlPku5cZA0vgEDUyoNYf/gYnvtKnrLQn1pkwBABENyTYI0QmtciVXRPbMsAgyUNG0aL93pjPiKOLmvzXpKX+Cfmnxe3WbyCMhcKguWHDCI5xMEhPrdVznWjQxj2By4C3r12lLosoAEpOATgM8MQjR1DlVo4BaKAEydaQqqTTYpP5XrsLhmQY5W8WxQfjjnlvPVmft4TsZnN3v33vb//92RRUhXfLclpERXysFBXVAQdFJzUiYxlEQ/+7mxgy7QQYDQPY6MY6hmYnOT9v/2UZQ20l2hQAFNzg7TaIy3LQ4ZGIaq5H8oFaBJAUA/p7axGV7hXdan08t94i09hc6qFi6tQN2rExEpTIqLK7s01nnX1Odg6EgUGmztwdJiq4eMXFRAs3U5n6wVBUs89WKUAEpKRygaArc4itQQEuN+U4EEByEy3jOBJ7D4EjsdelPBrMI/72c1A2eVStuphlR+5b4x/csoNa7hSas8r1RYoY5wJA052Ks/eqo2cKq0IZGna5mMwJ6uD5v/7kmTkCALjLFo5jxpmSyObKiXmSg3JOVxn4GvRY5WrTPeVMI9MYr1egh6q4/21/8co0GI+oLTwcdYGtBNtKXtuEbxM5JnR25LNPHbsKDZ+nAWCsKhUFQ8f9faO6VDV0Bm6DwvLI3FO6i0MJWfMKh8WWEikdzLO0v9v7+X35+CR3L1k4AsRV24eAASLokoLMHC3DHgh51IlChMMsOGQx6ux1SMCIsncOTAgjrqlh3r+z/xe7ciFHlhludrRG5ejr4v/eOCxwFRqozijbQqZLRBkWihjocWv0G6nhhqVh+FLW/lM/e+aXGOHgiLQHR9Tyyu+Mk+2kAFovBqPgdzgrwaiFooUbUO7uQHUf8Z24Oz+Le9eaZYnGzJJOQTufgQotYDAuvXHfz3lSSt13x9fC8GHQZPLCB5ZmGdZfdo/d3aKMltUUQAAVJoiMKpegkFXw80QioZDyRs9h5qvZpa6vIEd+LDgjAERJZnQSiGJ6abq/03IJihq5Z4wDIpe2J+mKwudiHKdjETQYo5Uwjk49Pned3s7x/98GRXLrd2Y/e8+s/7/+5Jk64wDblLWGzgS9FBIG5olA12NkQtUbOBrgTkRKwz3mSjY/fdfqYvxrV2rPsIriI/VkaCifs0q5VF9FNNN0RKZHj2sdor40etfZEjqWVNCPq/L5s9pGJ5P623P3Ol7zJg3VsCoqUCrDxQRiwMkElD6kHSD1hIlQcFFhvDgekj1WN3+vXSIgAS1P0CJtQnY/8y9b9lq1jA7BhKulmhYuJEa8wR0hCZZTjSKfvxqizilrKgs3ufdp7VFQVnfcr8d4Yf3c/jjTggwWdDd00YeOzCLITzFFiMeLrMVlua8PdkeXddxR2U9DnIVxc8a6evjBapizoLKvzYjqDikxXoqJJylYf8GIC0BZTs+8uVs41SEyxNb1cui1bMdcvdzIhF/T31N7uHoqGhsnyh5A9TwIVtiQnvRgEyWfe9yC595gueFxOPWW20HCBJwsd0pnlhtIGQUUS6yEDS2llEL4wCjJiEICXJEv2bob9WUy6QSyaef4VNQ8cuHiY+NmHC50KliFpccsq7IilYcwRQhjidZjGOrnjO5VRl6O6KV3o6EMVVd//uSZO4MA6BCVJs4MuBORAuqGQZLjnVPVGxgq8FTkG5oZ6EuP/MUSEbfRGDvd4K1dcARn/mAAmn+tuCoeKwcaFPQ8GKAmXX8bCNqa/DNduEYrtrOaysYvtV7hdsZcz07MJiAAnUpZZVsPVhRtf7HJRNDLczlRWMNMIkAkcePGK/NoHyz0fLhINIWEQeCKJY802KDgACCKSSKeoLrycyTSOqhPNsOK6qyxFuxVrOGR3S7jU5eV9rYJYbxLbLOzIFFcXp4cc3XH+narozSuR65gorQ358b2NkNt1XJFUkTBlu0ZR8KGFkbxjrf/////+nm/DLXbI3Nm2Jw4ABkEFUb8DiiAYck0SHnElijOapvHi6izVrip3rFrNHK+zSMAjedVxMFNBbihryMdK5UxJYmAKHgykgC7HiNDBMbOHQswuLA0dIFoMggITwIk1H+sNVA1Jfp9QOKIAEolNNOBwo0Ri1QiclKMRaVGh+MOUWK3c8/orWERQ2Z0d5NWSgZDkRE7vKReR8gxXBlTZTVmQmKm5/wHnmGGnDL/poaKHtwZfmr///7kmTngIMRSlq5iSr+XiW6wz8FTA0VcWtEsG3xZhJsWJehLv/WEK/qUDBcP1IDQTclw7KN3FaOYvmzgPgmK/TXMdbQnItUynU/r+mMv7vZWGKEHNOPfUpT5rzl2ndGo7uYjqc7FZyp228nd5BOym6DXkgY8TgR3WBgoJg/WQUm5b5Wh6H+vQw0OIM9Va1GTKA+CsUadyI7JLKs6x+uSn3W1t/eNaxIpWe9nfM1s7UoSqg91H5ja8p1F+vDfi9Ps1kO15f/n3D7VR/20rP+/boJGa/NL4tPFhoqaxOeFRLr0qBQOqkCAAJKUnTaJ7smClWVUn3i63hYMTHgCkuMOkskktjtz/fR7eV7Z/s+oDoOgUEMNn+VmBayL6tluUh1gygitDVjhnS+CqgeHpSxY0DJGvuQU/ic6rPLcsHA6uTJ1QAAAo0CBy1IBGGEFMWBhERL0ygapPzLMGiEkgiHCo5XcPUKTaCAVUqV2MjHhJOueS0rNAgqmf93InEpPTxJl8GvC8SDqQDB/lenm3KeVrVZ/Y0MJYdOwHbEQwxDIc48Rdj/+5Jk5QACrUrcUMca/FAIOzclZVyNGQlebDzLkWcSKsz8ISpEpVQpblQrUIcaPUdiqaMy6UzFNISKuVENrKvy0EBaQlnyobdS6iwaDTkuGUTajKq5jiWLKpJBd2oXW+ztPiwUP01NG9130+JrKppXI4wLGoa9u95hdvmSikEixU91V9TUOr7JdNcWo8QVkTxdqirNgnZOxJiN+ZEQm5Lg1m9PI/VyccuhguMwyLReI5hgHi9VDlXKF7vU30Q0eSJiYN1HowDiNKJ/jEMa51RzkcwqaaSYpbkOYU7ERrVfzPWqHD8UcHS1t8tD0hKni5ZzihVQQSzRy22wEWBckA8tCh8jLYZI6I8JjPv+LTmWCGYYOdWZUIAuEpVP85zJmS5bM8hleRDWMyp3Oj3p8r7Bm2CIlZcXEvV7FACAnMH0A7U712O0TRWGQn3n9RdSifJBgrpEQUOu4jSVjv5ALHIcgrWDtym/jjQWMNZ3vv0zuQDdp61De//u2vwEQVkIRWVKHeMayvRp5BE4oYii7KWQrHGgrvR0sJnDqYxj+Rh6ESin//uSZO+IBDpKUhtZKvBRR5s3MWVcivEBZuecq5Ebnq0YZAl2qZamq/xFxd1ENuZatlRC0Y004HyfoSa6RozvImc/35ziFBBBy0TikOh9bGFZU5xsQa1xaKbTRBBnQisuh7L7V8iGKOIdHikhrKqNXeqL/qGmI2tFOyuroVEZs7i/Iad4+Dww/aoAlFOW+PHgyH4si04DCYZaEMgny4RoM0gZEi0LMPkVOlU3LTLOj0lQOpnzQzM02KMi6RoX/ykTh8mL+62XF2yd0abuZr7vvx413fcs9evuRvu92tiQ5Dl7t7Lk0jC0Ggvzut872zPtIXZiOw5NOGnDx/mQDCsFsAvAaADklo7G8T7OhXfnFIWtGAjBttLvav9ZYtpt4TKzb3zfdKu77hMLylr///aNFx4wqT0LtomWf2+b38ZDNbvOxZ67vZnXf5j15Xkd/1hgUbl/GZdqta5vx7D9t//wKkEgBpJy2KEncckVOCsEDFAUDKynkU7eLo5wum/5N/p7Kx23NX6xBy+82wHxsBAgWCz7TIimvUTUHhtIhuCMyFiSOv/7kmTzDAOkSdSbGSrwWInbihllX485MVxsSMvZchvrzPeZcaaxxKtZqeXg07ZXvubiTap7t71O+jfYV/8pAom8xEDJIaJJUiSLKRUBIEaHwhFDAuLhGKDph0V4xhnjVeHX5HSEHhGGccOGjxg0WR7SumiET+vtEmp+Jdb9Ortv5WXvtCloDJZfpjApVRrF3KVav275W7+83xuP/crqFvgBnyU205RgQoXTzpBfYTHPCvEPSvCkFXRdl0XPO630vm60jIs8oxnSYkaJchooVcKNTsxCTFzKkRy8VLpKOIikDV5QnzF7C01GKTHBulOS52WlD/ygt138PjJu96Gh38nxPh62jh3Avz61V++U0sTX+LLGL2xb47zNnxG4lOJrJw/G9ybey31/69c5VNXjL3H7+Pu99ffvfS1uzWbGeNz49/4WhcoG5lV3yjpym5bpWFF5KgCSm4KEO2qn2URJpS+kZkmGDvnWZcRqdSrDCl13rw0V6M/us0zPu8/r2su0/I7Bvd/dy1AJ/5561+Pv9Rv6P+tnf+Zpka/mtro9qYu9lG//+5JE4AAC+jzaOSwa5l4Gu0olCF3KpKN7RCBpeXija8z3mXAht772vbmqry5Z8HXs2S8+QK1uuklBRJRbTTggG4yiAwQS4Q6QKpG/c1a/A+8e48seIW9wHQeehJcqseKoQOj1Z1bI5jKRHRVVrBhlFTZmZIvQyC4/IhnP5S7I0hCljWmiB/vmKeY5hgr2w//GFiQAABSgUAmiOLUMCHT5SXEAsVFAEIPkWaBxN/k7xdkj2nuWAhgAzyu8smM4QVGqisrUOYQPAecBU1OnmxZ9YHdB04Au6727Xinfp/OA4cHIcCCyRFGsFG0WbQ1BETFWlVkF0xguJPiRUJZXoaTqdHGB99js3M+styON/xrtCkCCSREgmUna6Bd4XrJCjIcQAYV9eZRgkfVuZuyocfdzjvqf/uZoP3TZOv/+j1X6UMmq/zt+V8pdbkbp66gA8aTwTsrVc41AbUVBRTf98C0qqUAX3+Yc6zhpIlhEVsN0FlMAgCmKycuxGrlKsLjY7Hd5VMrc7GZRGvs6i12qPZ9pG6zXJFZtYXEbWdiv/u9n8x9Z//uSZOaMAx4/VpsYMuRaSkuKDQVfj6E5Tm1oq8Eiqi50ZAl+Vb9mhMT+VTE6a/fe3nKOx/2dVUj4+OiSWVdWIDzbe4h0rQIeKloteCmJDMR4wcZkWCJ9SIdPVsZLby8vajlZEopURebItdhpUKJudysQhuhvkU7oSrHZhmsrVX+aU/OjdtfjxuPV/HY5nWp1vW5agAEk9bhT8lkXFXOnCxRHcGikAqYI8g1gVobgwN1VGwgtvo3ANmndazeIAV6c+9K+Q7puT8zMsjLasO1y7l3mV/HLnwbaEoaGJOE1ZxCqSeRQTqdTjnKQl9Q0sHgpUIreOa7oXmfX+iLgyEg9faCY7fHy0MlJyXfUI6W1K91rjgAql63FoqL4cod3+ss2dtptzfb/cuYTLDrBUiNzsiGINLNM6N2WnwtOY3tOh3QhmdCnPKysiEVWkJKdPuR1ZD8VI0tdyRGvlQ1tLJUIAqiC004NDxLY6JKZnUEQ+sMPARmADH2TBYrbiCSrPbtSltJRJ/x/386DtVtN5us10K26tnSadMrHNympUkmSi/tHO//7kGTjjINbQVabGDLgTOg7RiUlXY5NVVBs5EvJX6CsHMeVdFxdYf5f/94+mq9vb2j6Q18t3///7Vs5/lw2uhLy8UgPpWhNohttODNLaRRE5Fbt2hYNkYeFFVPbTvnBfOy3SqVQbQF313b3rqEEhRiqKjFFncsTExo8MPZImdieoedY8JGrH/60nXORQQknJg1DLOirmjz/YToNcTVL4PQyTuHRw6p2L6fNc6tY/3a/y7WbQ2Ro+1is+1zP87Riuze+1fvrQ0NLemjGK+up9aSYwmkInI2TrOObmm7ncqU3YyIy4ze2b2h7////mohJ4rmsHZQgASk6MO5UbDQlJJIxSVDDlOCAYPpYLhULY2UTpblxokBCnkkUGqQNkZwrGjpN3f0rxNxec7kHKukpznUo2RRd0W6ujKA7i4cHHSeZmRvZ6q4qIqRkVuKcLG6//7MV8qCoqwBgkkoqWCRxFNLEpYkfopYhuRmFbh8bnVv2Ndysk4UTr2zfp7+v2nNmr1v/73W8Y7tDdu2M3y/m5F0MKq906UqiWm0IgRCZZlNQAP/7kmTggAMmU1vRiDL+R+ULmhkiS4z9Q2JnsMvZhh7rTPiVcwJ4/MeQ/2Echf5wN9IA74DsABwA//nGgNpptJt5wo5j1I3inW2pALA6GwHu8rcLJdccQRKDvHhkNe8Ig8/tZOH1F9211G+0TVTfGrTNInCXXfI0AMaIDGsthcR3EMLqCs8Ow/EdoMkeKMrn1+ZWQZCECn/u9pwicJ3G8I73/+ZIvdek073BJdgEkAKYHpLRR3QoFTxw9ySIGB4Kj05KbiO56IQHYK7CpB0EHLzFkEEWERV2oJogTF0bMyKfrbd9B6ORhrkM7Ol0IahmmQjHWQ5VLJJevOGFBwm53fdTndwAYlmS6KiCxVFUcqDCQ4JolZuNOJpzygPQ4VnGYgoNZkELd/ZTZghXRb+ORFQfJp+bnU66xAepWbrz5ynb11m3X/zcyfN8K+P8eLDhgqKYoP8UD2qvgybGS60kcO0GLCuaqQ4y2H7/xZhfo7CgyhmqlEwiUhZwukZj0XAZJQPppnoOsRKcQSB8igcD6lVF2Jgq7MOdbHN4XgPnYxk1Gl3/+5JE5IwDCjtauSsy7nFry6oZCG+MtW1sZgyt+eivMHRWIb99X3d9vEsCL4CuROq2vjPzwal+cJCf+cTeBPZjYZ9yyMRTE3f4r5+dLm+L6fe+5KaK/YuQvUNEFAWdriza/9hcAA/WSCgXnFgHPZS7SE3N4LM+mHS0uEu6bpqt9eXUJg0bp2a3amM/ddyb99Xod10+1FLUx5XPzBz3IgoqMjHcrbf9GpRdl1U7opGCE8jdgJhbsy0dIJgZwg41LnBH1CMBAiUSEm5uriy13t4M/j6ntNYVE4DZgafQvWSPkqQ0qucC43YwfxUWj20OlfF/zNVgwDhz4YZhSmGZsm8KEPMpWU9km6ktW1divEpLGiyquZf5de/T5M5ENCT4ZQv5Ey/bcZiEQDSRgPWOcD5s7atN72LCxDIkVXV9OYSM5x4Nqzk0ex21Q2n//2WpSkMGMGZjGsw5TCQTmeVkWU4kIjgaSDsLDRcRCh8s/VGuR/pqAAKUgFJOThsAuX0HFrhsgOvl730aIEg0zSwaQt4gT+WmPbOW2lt6m+vkz/srzhMf//uSZMoAAq5DXcjPGuxfSgtqIeJfDFlzcUegbdEuG64wZQl0tTY0tVVKPorXIzZ649M4ysUYzM2lkM1InkDYELDsoJdqlOlbmhzknOGgVQrFDmZ///6AAJFgBJSDNCPVFzuqBMepaY76HcAuRl5PMfaq/5xyDMoaDxhru3nKtOptd/2OmUNJFu8JK7cipOUnidtrKilEcS6eDA2XSLQMmTN3d6gAJEAFIpynwXEfrVtUNsRQIU7irBQWEtIxE88sLW33EOrts97KmuViqSkhthAZkLcIZui7kk2YdKsZ/71fz/S1ysVVtxxXyv/IzMMCtJdLbaOI9/oEGuys1iKYn+/ykv/mPAMTKWAksTF0TSrJ8PQEg+RD1DY9wdTxChfreJ3KT+XgmYAUNYuF7EN/Xpt9E4idtT5m6+O72avf//Lf//y76s0tJVa89VwFAAEkgpJy5dI4JNEeJlfeLgpGZYqRo2nyphItzzVse5xqucUr7fW87lhTZx613TGt5+FDXQu8mfMS85sdvUtWvv5Xx+20U29mmlxMt7vaqM/nemUSdP/7kmTXAIMSPttRjxrmTaTbOiVqSkxE7WlHrQuZG5frhPYZMGYY/LfaTgmglUtXb9//88PUWUWGgVB8JHnfGIACSAEk5BFgF1YHVpaDJOYPDFniE4PCZyTixg12KZa/2WPqv///2AkJ3N32q1StoXI4/l+fD+2l5mpGaQzbEmx/PT4yiIxrB1jI4J1r4IRuqPYLAAEp7r7Z2Z60XlxguejLxgZoEm1lf5cNGmJvHETAx9IxQ4V/5xpeeFSzNfqxfaRErj7xV3rviBcgaoYTBCtZjTzoZorMJNAiEYoq8qllIQETGlMiY80eCeiYlhuz8OAgdkjIhfw/yxZhMkNEpYkomggQwKq3FxvOMwjYnEPUKiCEQD6Wbj7Fzi7+/Z2mESeSwkUigJez79rywUjFYhO5rZDPIpqSFOM6moooVQARgaDDxYs1mjreBWVNKw1i0woAAl3gU0IIDwP9QAnR6Rni5i1nOlm4GSqzicVCHsvOW17B+KRZ9/GY+KPULiaerFb6HLJl/jG3f/8PTMgx4haaPM/jdv/2kFhkeRqVOcI4INX/+5Jk6YgDf1BZ0e8y9FNJC0olA1yN8QFWbGBrgTsaraRkDXZRzFIo6jQD6hyNIEDfEfthj0Ump1ZHummbAQ5tQEUIU4ZEZeRtlhY+/v+X/D54NfOKzE4z9fKV3XVOitMkr26ela3Ali1VYdsSpSM4wQ/X/1uTSAA/tFMwU4SmAsNHliRAmLcQIuC1DkygLJJdtYL9JqGJCvV5I+6su1z2eRXLlumnakqg9ssqvQM5NNJKoue5I8I7GzIKbH41UOvGyaSeLHnL2Qo5hMjMOT1HxbWPZSItKl6i74qsy3qvxqoOqDv4F/HaBLRhnS/R0gABOfNh6E0VkYfyTZGFHmYUkrT9Y/E4jXFEX4Zr2sdc/tnLmNnPHGvQ59pZZVv4fvPn38P3oO6qxCobVaykLs0zBBYly4DUco0ohtChF7qrVe7PTCnQpk6fuheN8ca+zqqqAAAYhJtyi5NwzWOkIqpmxuSR9GA8Z2OCRinE1xDlIkWtDplLgkt23F0tIppYYPiQ6WK7oUosHzMpXGA0hEOPO8fMm52IYVLOzq6THIyHZC2m//uSZOeMAyhA1pnvGuI+piuZDSJNjwkTTkzlC4GFpisM/Al4FjDcxmkfNnTp0JH0BAblqwBEAFK0NRLSbODmUqtUS8F0GGNVdEpFqViWfhD0Cum/GpL4hv6Yiz0zCkLxvU+d2g7tv3xu2KBRirKjGSy0WLeb1IjOCaWQvBup2RZn9W2+tBJkykeh99l5xuY/GSISTctYTOEEUVWU51liNUvpiGo2AYoqaHwyZJl91Ldz99Q9L31dV93xoXbi77nMRCsi5i2IszuV0EhqSINwwX41co/7jUapcYOo7EqPG4sm7VJ7YgLK+ff4+WoAoFEflWPP3NknwKRS64OETVCWZklXeg4C73MXTCS/Q2aiIv5unpxIid300VtnLSaccgUlde9bNZf/T16A26Pzft2GoobFBwf4PBB6qgAACpECgGJMC5CAjAQg2FA5UAvqAgJVzus+6GTixJMx5DPxa6gQhLNblDewbLN0Pxmji30MDSR8pZNKngylpA5DweUxY5SRUJBEHwOYetTaDEUYMFKHaWsREeyKsDPjrGpd+tbc0rolzf/7kmTniIMITFlR6Cr0XOkqxz3iXgttLWLnrKvRMCWs5MQJfqMnF5swcbO6c82DjvTuhwAACSCSnJIS8DjPjYrMPFkEX0A/Gp1y4S5acWUTiz0dylc20FHmerVnK2iEBL69q3zIqdq732taquUzZWYtCTHLRikM956DDBusNl2S7BepvySdIABKmytwPubGI1URaRpkPpQjUxpRMM8CCkWnhG1AICD3OtrUMSmOnXWGq6xJe0RvmgsqtUU+fNXG2/6+gGFboORKRhjj2LMVyMWyJJIRyFRGbILL+vJmdHxdka/KPZejbb+Hu1/r8kAAQna4DFAWy4n2KJFnCeSITQlkvblH2GQuYBxWrwuhs546+5Q7+DdNKNiNyGzuPqsytz/4kTx3a93HvU5kOAqbAAYf+8Xyo29dEP9LK0pVtFsl9SKKAAALoLBZ4qHWAIik5waqXKX4NKmoUdWBfpsxkdKcJyhQBOgQYMEg525N9JlYjVLhTSiZprtPGlbJDF3mcKK3vra+tYna/PqhA9Wq4gMEYHGYBKITkZOXCf+WoS/qmMP/+5Jk84yDwj7TG1lC4FMoGwoxolyM4StSbDyrwVSRakz8JSj36Wb+UOahQOOHI/jkx/Di//8DJ/zC/JYQAkAlBEYpocbYHUKBGhExKPBRZzFix1KVxehv8LXYpEo817etEFMrK5tiT0J3pVmIjrzrDcxLW38yK/Z4k2g2IB66y1cPUCjCeSsUC0Kq+wh4JbvZ6L8mSXk+iLQsxiRX2zLPq/p95zO4+V2+VzpVMSvrM9lxb3vDraJr3sGHMHkS01now8eAxairOsKeFWjm84oiIdb4+yeyIcJGh2z3ElP88//LcABzLzM//OjYTkgECGQSbkthIErxs4hsXITJoLkScZGQup/XdzZzmEb3rm/UVfubkZHvaRba5HYuIVdw6G6y9ZGrVSXV9TRcoKNioBC6gAOBcyoXiABMJutttulH7lPXACCAEpgbAroMo4XYLlvbSFBHh6xqyAuuuGcX4244fGieufjKlam8Xf2nv3Mp/uO8nFpqWJ01+nud/Kbjff/D4tUjCcpMl5LqJBxfK7Ry0HqiIj3I04P37LRukjodtGHC//uSZO6IA8BO0xs5GvBK59sZJQJdjJ1LYye8a/FUmiyolY1yYv3p/E2G/tf1t8YAAAxCTcmC8vidTTotSQoyKRyyRFQ4Q6zxRIedldvRc118NmHS9x57+Dmrm5skHMkKZmkrykbQrBHblnzjU5KTYC+gKqHfsSE38M2JKFyoKhVxYX0rhdwmCzqyOsQAAJbkkIO0V86VKQZU3aQSgO2EIoFQ3XvLguLTxUtYDAVNtrbzWlr5R6dX9N+5saFY/mj9ZqbqIpWfmLy6n+x4xbKu4uVluYm1yQAg/5iLqV+Lmsoe2bX0oZO5Ne09WZJvhobDC3XE0ASCm25RIE8DPQ2c7lM8fDaL7MeIs6pgP6E8adfU65t7b9a7x8YrCiRq61mLqaGf5YQXQ0dPEW7FD5+RQXsYfNKlTEdWTyvxMybssyXF6GWk/cX44fmc4J7UaGwXiQ0eQpkotVACDW6bCwAEIWEnc0iMWPGDxYYgv78A9VPFQelbsbKOl3TodYH3/G60nXSF1y+qtm/QY7r9lRGy6ibuuXx3wdd8t6dLfj7vtkMr+//7kkTvAINZVdW5+CrwXCf7Cj1jXI0VEVznsQuRip/r6PehcpP0qZiSbUnSfTWAiTSJSRTjkAjaNohIGDrjGnzEwoP9W/3ylWzD0ykezEia7LS/r7/PJfnRtjUFtMg9MD8MGUfhZCYCu5GBYsU3EiZZczGySp8LItZAh4V6xj163IeddvLbRASUEISmnAwSeTxIlhocVqDIAVAXDYNLGEzIZHM3e2i8X4h19Mj3Ah2N6Movez5P362Y2JHEnv/KUOhz7qVpmQrWaZiTD31s15d459bjGOfeFuZz41NMIH2/TM4HSAapJPl/ehEEJJOUYB0oraiQ8sLoZFY3Hw0PDwRyOAyep9WfrU/Q2P2XVm/syFIpynZBEwFZGIrGsjunRDO3qZ1PsqmMWWVnZmTPVmIXdbOxzw6odGm+48R+c0BIPcGnQVNwMskAIAKScy9KpSTPHqpfl+G8DOPBfO5oEYeE6MWwYfIEWqWm+Oy8fWIMB+VRln+Ob/40Zc2fgYnON/rTN8ESgIryKII3x8QILtNwY884n7x5P3NkEQzchGuXmf//+5JE5IICqULbSMha7FlIK1oZg12MVQtzoyDLuXcf69zFlXPf8krnITJy6bmRSu7OHCBwtKA/IABIJKTlamcmJxH4XN+rxxK8EIrALehOkQrInnO55C9yBB0aSJNz0K+wGRVK/Gqj2a90SHdCyPI2mecq/lQyzjsYREXJldjbM0V0Bndi18tEHccK4iCyDlveGJPjt+4GHj2EnuIJy36AyFkUWGBSSKe709TdFuQQi56bgQCCH1PAsBfnmcpjyPQQVpBSq10M8M5jdjKjDyQZjtoarUdcjZXU7FUzu1LTshDo6om3NqioX+qmKi9rvt+7PxZkU78GcQFWAEm7hZbeqpvNRSIepAyNKFnKOPO21jvYFNQzkxjf9f/87k3BknxAojnol7Qlr9XYp2QiyZK9L6R7255ehHTFg6d39XFmBWIrDU2/4brU26E3m/7nf4ogElOSSteTbV9fZNZU+jqLBHC3hwDJh7TzgO1/1lvnU7TDb/a+oeM0o3YjPH9nlP8a281i8F29Fa2flY+9n/0utzb3Nf9++tm331K2iS97tEPm//uSROwAg29XVznpG3Rp6irXPSNeywVxcUSITfFYmWuM941x5UPmLqcuK2atzPNYnLZl3QhZsr2IfN2pzdjZfu9L4FFt/F0DW7tpcE1FEkOo4V6ni2dD511wtWSYPxmKO33mWepJkZeT5qHBiRRgwDADBg7dFgs4N2lI5NYMiIF3AQGzRoPh4EEMSwExu/uuohGl/rABBc38iCWBrWWu5CWw0YLBPoRkaiI9ZCVemB6XQkRNmtTJpNjwR3nY+xxPGly5tLLAU8inw9xVxQPzARcBsgkHFJ1mUOTZsyOHNjNa7yazcU6mZsqvsjIjMRiAvQYso6EXoklBzGMpQcHuM/+xDwACkxBSA7LMI6IZiHxyUJP0RoSx9MDVcJmyp60gedlVdt3zCq/SOrHn4P/po9RLCN0oJcOzU2YyeF7MTosl1XqsYXNkJyQmiCHBkaWB5BHa/F6FiNUAlJSx0l7qJwmMsHQRQuUBHkJizlIiymUZfnbHSy7cXwnyguyR9arqPWaW261Y7xdIgU5U3DwHIJF/Tf2fO8zp5/ZDT4qivf84/f/7kmToDNOmVdcbDzL2TcOrEzGCSg5g/VZsPGuJPx1sDMWNcHu//tE/Kxv3t87uzvnqzjtFG5JPrNQWcnBfOOYBJD7R6/sWhckgAAATtU01oFkeM6do81e9g6O93VIfIfdJSHTNRHmjQPWw/bbGacGXcPNxcsm4cC4ld3UJZMKlYAia96ZUW/QAAAHQnWQiAIrItCKgYALA5f5kTB9BBkHQ0SZGNFExkKDQldgy5d7vN7QKwBeqbDJ1BqV/vuU1PCKV8ZHQfUmXfZ5L785fvNxv/S0twRN2eM+oII/mWz1EzGo/Psv3eI2u0Zv8ZtKz3jxmy37N0kTGjNireZrPdbNf//LaLT1qc6rmhKv8CkASDm6bJtUY5lONyD87meJkKBb9KuM9UAwpRe4TWim3+1BNK7IuwfvZodURRTHqpPy8bLU1dVfdzzCazylX7XeOpbgy9q2OJFDW8v5fTtqVAIqqObeMYvVar3mV8mIbEQyVEY9VUFOLY4rjjOUrOUfWsN5GdWiS2YYd5YJorUyPO62fmTHNOyR05EotrLsJp1dHdeb/+5Jk5AwDekPWmw8y5j7j620ZJksQvTtKbWDLyT0abWSUoXbnKPqo6/ekuhJiZJFUgJrmdagq4RAUCEyAm3eNUj0OrQBwpZtwWIzAcSgw3QSaS+1IDhno151zXNlrJPS2wTC8KjnFG1pD6QPQd71ooR37a0YfN09Dv2NUAAADY/46BAA4naJqmOJGCOJ8GSBnzeGjYEzkMdS9KAyZYCMtZCijvxhPdbjlCKJ7nNr0lI4EmeF/ZJduLRpGfuTAKbF539VbdO2udBzfy2c+qL/r5lmXL1oR0Xate2uXXt22bju+9s1rat7Nsa8STqbTxmO8eIv3svsbj1sPtsQRVFRMe9t45PaV/wUSKV/KhZoEhYZoRhQsngVQukAqotGHdiigVvWuN7eyYy23pW+tw1RiBhE5CGsYnPp6cvV1MphBCERFd2IVK1yRQ8dI7RcxNpG2ZztpGvRtpEcCcd/7/4E6ACQU3f2nLACsEQetb66GyA8CVxWQxxgocLQHEh4c6Ml+Mn2ZPdyWiMC7jxtTr7cwuHWNxzxSWOHui0e624oyJKTa//uSZOEIgt5B2LHsOuxAIqrjMYs4EY1RSG1ky8ldnevUx5V3FvVQcOrMMPLBefFLDDk9Iqefd0uNklZjq20bWmuh6ZXHnxB1r4IwEOgVn7Rv9DGhif//5PDL6DjSbGkIha2dGkpXliauJkBMPfat5mP//5moitfY2JvDZshbW2XeRhUbuYHwwABD7TzV/XfW7fYbcfxDW7/Nj3PbbkyarGyKuphIMNIQl0dS4QAvBTSSetAtjZZOLyofdNWSa2N68NqwKtYg5eI/3opTTFvp9PS2RUpyu6KQp9HGF4+yx2sxsiYBFNVKaqrjVpSEi0SYk2b5eIqbqZaka726tP6h455ZlpqRJZDIvlu1W539Vikkty5G6CJUgCADBF2a4Yo2birz+200RmOKA+Kg5VB/cl+DuivUu/7mnJb1CUr3DfruNkVVPqGN1qRW3RO16RgGbrZFTVu53NjmN29CRGQGC4fEIuows+x24//RlGKoABZc2eHwH4mmYvI7y6tgjQUajLBtHIsHe4fRyjKbpdoNpNU/UuYSvPlVwsw7LzRP+2m/qv/7kmTgAAOtP9WbD0LiU6i7yg0GXY2Fd3NErQ35WprsqPQtcL2KksgyqZ0DcdJQhGAfzWZeu9p2z4n/OzZ+vrvc16t90yYQliaTtCOxbXE1vcq9CzJjHLqkzbDwTA9hkf5it3SrkABc/7PNHpGg4CPxIeWDthOrBAchr2Ve1UhCf99pVxRFKrQye8KFL+6QlsVxoJISmBf//5f58qB8HDhrj2DmmDMo15VNxkJd/7PzOAADAoC45Mi3H3m7wFhQqejwHj8BncO5EEwo1Rk3FkMeU5C124+6e8qsb39ukDqy43NyT2nPk2VcJ40Prb3xoosTJPTol3v4/fvmkrsa81B1dGxQSDiOu+v/Vn/v89s3SuxvlQHhaAAAoVfxdYA1n3pAmmmaWlh8UOaun3vptL7TWT89/fc2yta4+mDY25x9m2zMfLpset+ZrvH/nouJRoTefICALAAMAqExIhrST36r/OqX1wACXf3DIrlG6CKy2TtraGgsquIYO5eWTWUod9Y0PNo+dPc+qOi5mpiLLW9JcZ71GYrq2Py5c4ox/vWn51T/+5Jk2QADqU9YGesy8ktGmxYZA1wMxQltJiDLuTmVLKSWGTCdoJbadM5DhkrkQY6uTLCNjt91RA6M7WoxrTNzUi/uBUF5TUKAxtUK1/i6+otrWQSUU5xkfcKmUgIi1rclLUSelX0+qKY3jbe32Xrzg29P/3/TrqZOYZEIDFhcexgdMNJa/gIYBViJhsepGxL63flR4aZFX4lNtOYrCZUYOnY2U4UXIDEKBx2QzCCu/qTPMT1l1V9uC+7qX1ZkGkzD0dyblQyqKqYpAgJnKurHIQ4kLEMuJJ1e6F78pWRlOxxBiFSpc1/Q4qYZA7b9c34v+g40A0CwSm3broGPAhw9JBKsRI4LWnwpO0QUaB8lFaWYrqEQQq5nqWTU9WUAEq6u9f241HfSMtW0aLCqkiipF8Wr0kms0/D3fX/d/98rcDIaxFKyI9vnr/yGjK+Gf/deM+gqKQAACABSc/IDhxi/LqSmNSlr7mqFC0zIwWvAXHyMb40Xs5iOiT68SI9hzA0UNEEPBJ8jQcdem7T3q7u9ZrZKqfuliRhiMgsUNFkiwFW4//uSZN2AA0dPV5sPGvJFpTu6GWdNi8kreUWgq/mEIG0o9aFzm5riWMYslW+vyxedkEatYLLcJdITSSlpkilAVGUmGSUNhEI4+QeJ85Sw5GgFAaNRFAHI1NmJ/KAFmELtuzHnI52u0pXbtMqqBber6qz7TsZkXOzmpX1vVff9advQJ3oLt3VPakACABJTfLtBwA5cORVwJXAbsNyQ7TiGJxnDds3EwzDhQap7yH48mYkFFgw9Sy3qypStPSxp7h236dmIczsIgqi710Up1UYjOQTMVCtqjujtVVHysggrmE5JjHY8zGKcbUqk6q1nv8sarGxjyPs0AAAEACVL8+Okfh5KxoKQSOCjBzRWsZanLlWAaUZcLnPUzrJzW0uxqrb+Hrtd6MMS9PuAOD51r1/TvdWwjQ98fI1JqZg5nDbKiX8xTDavGQ9Y924stNJa2qfdRjRyqTHDrXV9dV9e5qmOza4dDyoABQgFWwTghYbigNi7Ga3LA0IHPCjAp2RbEOs8dFRcvyg1KV54k7pLmpmuXafqbiLG3MVdwPt3DTQqR1EKsv/7kmTliALjKddTDEJgVOnbrSTlX429O1usPKvBtCYrKPeheO3NyvWM6iZ4qEvelUmsfU7MvD9K3L9/DQltwhV9hyIwAgEkpRkgA/KvEoYhJnHicScV5nEMksjsDCKSUaMeDLXNdyv5OpxuyvP/L5JH//hPwxo95d2/dplnA0Yne0ktB7KOciFbrhnfOzXstSFp3u7SuQ2gtzVZmKv2qKgBPcgif++6Nf+AiC0SUSnAGFU9TgsDh9BmIGUNHYC3VogCo9Da8dHdLM2prfqZVzfxnWtQlI0/2I/Pp+LYj50uFZdY8m0OtFMyjn5DsLIILJNS+O+2rzI/DwJm45VO/N/VwikUk6ko2nAcZErtmJknoVfXMUwc6T2/ilIFnnnkUpMr11XO8V1m9/BIEtV3zyxjumjyQ7Z+75ZP8m91KEtmW8zttNk8X1PV3FKM7wzgXxMOPzd8xwQ6T2DPt9b/1fsKACAACpAMuBn5MOni2NIVew6g4AaW4q1lzkpUfApKHW7IKMlstHll9hXymZ7jijzhqmwmpL96dtv3V+43SC/1nz//+5JE3gAC7E7ZyYhC/GXpSsdh4l7K/S9tRCBr+X4b7vSXrXf66W3Ew2ynIhVumpB6xLt30HLeyntuiujvR6GYgg2V6Ef09DX9BIMQ56qAAAAAKCnJvwVIhKG0orjUYlxfQ9qBT2zei+ii7JdtNgQvjgvd5tjwzG9POz7rQcrMMVjnddDaRl5IAUkGsapofQIIgUkOpLkXErX6cqAASpwr8PjTSas9Cu0gU0wIoI1EtlY0skOKlpPuTepnOfO34Ha3f+Hr/7Vc7eVaxW1UuyOOxCr/YCa5njnl/8MRVxgo+7OiOxn6ndRO7vKZyrTyOi1dVZlZPjQw30Dv1X9XWuYp9xrdZ1QwsgAhOotttwMNAlil3rcyo9czIG3Jx80kHZQBlaMjJ2tAiNm9e7MbQWv2Q9PRJPElrberNnn1RmexdDK3Z1QyUZ+pd25F8I6umioAAEOAsKTPmhoYWcQJhhgLCxguqYB2RCmUDDgJIomdF99qryw9KYtL5c0CBogzCT24iWcir/Q5FY1Rspg2ijDkwZ/ytat76WU/8UAYFQJUcIhy//uSZN+IA1xLVLs4KvBM5UsdJWpMDU07UmzgS8EmHu70pR12NoQxyEIRjnHFYRFsrnOcxha5PJoSej2KnGq0TY+roInZaojaKrfh4WS7ytBIAVo0tiR4TiroVKlspRGPS0glserfMuNLRSAmPcQ7nvn4QJ/xf0hlRcExNTlch3RyEkePb/L9j/TNp0O5qHF1JiyTU/b+cwmbuV5sAEpPAcaJgnGhNJTPSDuI3gO5JBni3E3JUIpPPiqalporfnVHt59pZJRMLhFHenfllHfvyuXy+9lYlndd53e1HIyEdxk67IFZzKVpxrupTSK5gFvxlfnS7Lzdnfk12/T/KHGQzpZJkogoKNFNNOApE0pg6BXwtIgkcLWGq5R4REAuPKFCImKuxO91tgb+7druze7fR9Gu6q0hWIf33v3C6e76jky4oR//+EQdHYs9JwAAAZC5p6iRWNKzJcgICI5AkkACRpXgWaQhEY5YqQSn62tBpBaF/HzUSdprYhHi/r3k/qdIGRb5PT3V9oaT6DHMonLQ2ooWl1hcml9eWfv6Y6+gfNnd8f/7kmToDAPvTFMbWSrwS+mbaSViX4zNMVRsYEvBIyYutGKJfqi0vvXrJrcXOf66zfVbNoeE46o64FFhJEmokhdqOzJhcAh9jXRI2lDSYACMoFNybCg4KCaAJC1QDDywrjoLBOgHT4uJnHSaexRREIPpi0r8jJ+d9/BD/ZEokkUt2su1bmRsEkbKO0orNtp00bVe++ksF6sGV9fGQAbSlpMOaEgxwAq6TDjZYFEkXLYQR2kJwGFEvLKdkPTnSL4jcRmI7POZPWopbz0RDjvcbl2Myy/TNhjUu5diDr61Q4/vy7JgQc+ti9tvdKbn3d3dhY3GsKjiB8WquOnYf87EjDP/9CVHGizYG29KkkSCk63LG5aw61Tul9RLLMWO/ZrgLHcTRHVUkVBlcgPH3HP6vc8Y8LSi75wcPhcSAYtepFiFOeXraT0QpzNN6aNJCoQXN8UVACAS07sT4RtDVKhgizRMFWHeT8Vg9HQwRZD140pt6l0RqJbNtw4kDdfhNLpi/d0wPIH2g251V54f7L+p+Wyil036Yby2VnECwbNA8OPAZDT/+5Jk6o4EAy9SG1l6YFKqSyoZQl6NSStQbOCrwRwR77RhIS4i8scKEXNUg8QxWuJ2kpJNFTOgqAAAQABScYayGloWvJEGSvmiaZIySicCUHMCMiWJcQjLDJlGlktJccwOUQtUUUsr0aykbMtDzdMJFR1REfM6uYe9AnUfc1wi4iUt0NHndDXnoUXyJFqLV2EylFn6r+pUlLxxFQXiPqUyBL6SrbkHaQobdJax8bkiRXq8EJzdWB8693D3pVO5/pyyuQleO/4YkbIvUy4pFzE1GmkUl1VRS9VVMyy6q0cpHGs3xc+0qP/4zC8sB1nbIRkzQKuXUKiBJtyWl4nE0yk8RomSMFrA2S8SwC+iZkUWlZzqeWI4hc6Xc3eQ8voGSZqZCxn2fZ7l7upAYF9p1n+uUwaM9Hcr1EXbZ10rXKDjeeBcUulI5OlKf+UomBEv/5//xjFSrbKPW9AAIABCdGygTD0LFyExi9SnxgwqITKNWVgYAyEbIRKW2Kho472UWG1k9ylpfbqiFK6X/lEEXPfV35BRebCehOlHzdKpLTOcyP15//uSROcAQx0p1bnvSmBniZrKPmVeitEFc0StC7GNJGxcyCF61aemkgiomoL109aq0Z/UpnOIOnUuFGBkng2HOquWdKvOex6AAAACaQ7ZtgdMFgM4Pnj5ANB5HCUjSM9UNt9QtfalvI/e+Of+q/2/+8bxyxQVJSn5ikNquAyItUnCz5DN4fSn/H8fE1D/9t/3c98j7yGjb/rSSASTqTcbk1IpmBtAwnRhLWd/FHM4QW6n3nSSxCL/pxlQmu/8Q/mG7r+mDA5jq0EM//6Lb91UhHY84XcXZ3f5r7qWSpghXs9op3ZogdkTujFy7u90NOI2MoAAFwa7Me3g7/2f/+YfKAYAMckDagXjQp0YuUzgZr8QDLbklECY3ZjVNQ39/MaqVe4XRUvKH6vqYOB89WmD557ol0Lexv1yxk6RJzIgcKhhoNDsPj29T6v/XQAUlNsIF49TCLfvSzQ8k7QhyGtCHoehwC2SdeQybvkZKPRMPWS98ShNItHvXyImlfPHk3kR///fPQsLjw4HSXVxFddd8GFwbGxF6dnvEIp7cR9LMGvLw//7kGTjgINkM9Q7GGrgUMc7DSXoXAztA3mkvQu5LBPrqPwdKDxF/XPXVbc09V9wiGTcdazKiItj01bJubV9RUBgkkp20ZcmeOIEw+HwSFj46R0gnjmw9eUCojIGVI6C4Xx3kGLCDOyakCgQdBVcs1m7U2M5kuoi6bo2z02vJI78171PMZFU1XcQsZFY7Mc6lWR0SosnVV+hncFAMAmrSu6Caf/4CHEASACKKdKMIkxGq3ji9RiAmqgFBOsXq3iw8VBqqbdscPe4aIbr5ph8kmpEQ3/VL8jNaeqM9ztuBRmeZfv507G8/zzyaRVkrtbe8Owzp+UPy7cjQ3SOuelgoHT8x7KGDElJFOpJEsA9Kaei6+CESOHJ8gb35430LumBFzJ6ruD1RrLEbp79muVrcmG2Oq27i8R+Pvrsc/TZTraxEnyj2EvHvh8qmU9/qdBara/t//9xUAAIUQSsFNtOagc7T85jQau2HD/CY5oKPIu2iEaKryke3qNCzLdJ7a6fxV31J3KFa6iTandSaNFcqH2N1ajQrwod1b9mhCFN2FjL9P/7kkTqAAOQTdcZ70LyZgmLByYFXsulY3VDIG35V5AuKJShLzSeTL2f/6sxuBO4J/fAoV6UKDpskBkhtWUWiYPonDqbNtvqOhWsxTNkqSaL0lVG50/zZBGtl4JXT0WJJyZv/WP2//6MKCghJTIICCg7GIGK+5Kpu5ie4sDT8sAASpxTGUov0aOMwYte3IsARw6gVhCI8aAWAhzVerghsvpBU/BFSFNivUFa9KZWsWFQLbpLkDU1eOPvS2ctIIU5K1dUtM7PtZZtUbmKtY67hsN6rX6q+qi/2Tcd76rdvZcTx/sc+H1LachdKklx2Az/wm4tyR5IBKbdDaoXiuP05i4pRlK9DU+jsuJBEKkEki1gUjNn9Nb2xVpauI3zB3X2xQEakV6jHVUs5qlIqZsUf4YsiJwVSTxAgfRCf8nTtuzrlngoQHuCSnur1n86FvJBUmoApJy1qATy6l6HUaCgJGZIHM9gyidjvLREuMM4mWt6UfuGoOL0hX1Jq7uF63rvdoyF31S31BxZEpDjNw7qWef50zI1hEYR/43AWpjX6WCEDJ//+5Jk44AC6k/eUMga/kYnS1clolyOyQ9QbOFrgW8e64z3jXKR7VxANBKKFYAEQopFz/SsIBt5OyXZT+2IMnfaLsARBSLkkINnxqHgkCWdFQvJEy3k8xMqPydyy3gUdpXV84qQ581NFnrx9Pu3ohxnT+lWOX+6t9vruJ//pYgiz45Lzq3M8GgGQDZYGxwwOPbyyF/wh0i8im0nLyB9ib5uFFB6OuB9pQ7HfDBn354ulB8DcfVJdmdLQBioktpgArgdi+uo+JCGkVFDP++OfD89jUQoiWOR4OjOpE6vEQkU6VhoJwE/Hf9sH+Bh5cajEYuGDRA8AlFOBkJU8QPtjIprkRWHZxrJoD8WGgSSfoMLM/vQLCygmugcTc3TVKR1F1u1NTHbU7+zrXaip+2nre19uh//+jWLT/6uwtYABbf0eMmTJRwUkURfx/x4rIA48mf1qwmnaSQoe0IfJOPQ+aV5e/fop+8klnn6bRaa767lfWtY+M73mSlZNar/ZKFd6EM1dbIT6sjKQhNGTZX/dpad7nJU60v0FoIYGLhCd6VnOQnJ//uSZOeIg3JUVxnvGvZUZPr3MetKi8UJc0Mka7kcJOuMxol6dg4GYiWaACJLudBKxXXQHZWOz4N8WEnA8zjPknAHQj2sVx/NK/fTy9qddrmQ6SXzKt/PI/ey/OJfqBinvPO9/l88vf8GPIyctFwDP+6E5937uR6RE6/fSJ5k7nAiUQphLXxH57fRCizCBFFuWhBziBRCUOBmldXiBxcMcrgTp7STbaTuQCM6m7vu9oEfJHE3tT3V48pOTXNHW6mpReMdmisU6aRQwoORVQgAMLiQxpUOHvID0ulukAPCcAYd+wnlAxwRZrQsrl/+TQVXVHcKgQ/9Aip1VVV9hPCOfvi620u47wmHRy83uivcFyPk1J1tL6YXoriCBSViuG6mzGYReax+wehBjrlPS6qbz94TaCqI25UBd17UnAk5j913SPPRj67NJb50E33PU3KcPneG27mqbal2d4zF8X0RyqoIEGQCSQlOBoAx4OCFlC9EpqA71b4uhTo6wXV/++qu9t6fuW/74NTF8UBSNs5l2ByIAuUyr0tzpA8iBOUM+UdD8//7kkTygANoWFWTDxN2dysqwz3jbkqgj31BoGl5qKvvJJQZv/f8qCz6VRh1WLRTOggsvBqPlYLeno0Fd9v6sE0/97YABBKcmwo4A8YzRIsiqLgLlUIccz8Hk+NFaGJExULuw/qdfYrxWOloSl2mRS5XKPC1NDbbpHkTWXL/JPz7PIwRrwejhLLHujljMYAAoxBJIKnJRscPzw53KSAcU2IJUR+bN9kfozU9IZ/27v40B7cNF68rt9qJtjTnK7pKQSNpDk9LlM5RymzT970pkFlI2yGMXDREtBOLdNDMuD7JnBCYRR9IENjXPW5l0hZyLXFTRDDMu7xjdx2g0QoWXBwDCsBQVkAUnLcOTylYYQcCGiRimbcxFFLCrI1t////5//+//7t3bYf/f/Hz//5//3x7tq12holN7Si3MQzToPpM4FJDbuJR0/WPxp6GygFmNM3NrMdMSILOLo3pNJun1UAAEu7IXxUJQ4XqrXVY4qMQJHXJ3YSE9ZjbvTe17uVbjmjAs4YVFmnp00+km1tGl0q++n67qXmoUaueao+ZYW4a7n/+5Jk34ADA0FcUSka7koH61clA1wOnVl1RJjN+XWobqgymXvmQjnI0Ko4JobwvClnG+TZFYHxg027tHQtlVv97IEAIgggp2sEi07LQI+Q0kG03JzpeEoZhjd7BNc4iBBZIu4yffDI8seImey/IF+2Tdduno0wl6Bw9DaSaZ1cY/iWiW1oUAQAqBARc2wUrnhmb2lvmgXcARJzYGi4+jvHjoa6GjCYcsbMq6xotQ1FLj2R9zKKWZnGa5RCdWPc0hDHEzmEDFZ7C7Is6qioO6PdKqFZTCshBECUYVoV/ZyCziZYRmOHMEhIp1BIcBIgJTegDEqAnjUJO6omdSDYksmFvcXNycADrA+KdGWBUpgnBZwC5W5H6GAeCYTFTFGnpU2YHED0HZB4E0AsHWLaiKwyWlFqc48QAIACQnLKwDZhik2uzMkuyuBHxcgTVhhWe0Yc+LAyvOPr4W5t5rizZI2wVlWWta+cUcreNpqoE7gGHritV4pqMTDORf+xpSPulEKqPEDAgt8iYzrHBFM6rPik3KTNY/fBKDyh5k06kSjZa5vQ//uSZOAAQvkqWZnsQmJEgmtaGSM4DKUrbUegq+EtDG0olIzgAEAAAl1cBLVkmkBkjxmFXp86R9TQLxLR2X49kyfe4tYF3suf9w4tbRKU+M4xdx19aMpZy7HOlnzs4zo30zMy7LWYhkMpDoZbszs6Nt/v0o+t/HIqeSu/StVskRCAQSU60UCblaiLOnUZJYdFOuTREjE73LOQSCPBMYDg/5KNlqKFDYAGaVMWmc4voUr2uZ+6tG8UYaJBzciVh6VNdOZI9Xuta7feeT/JXEvP+XEeM243bzd1lEc/Tq/w55l9/dB4zMgWCSWp+mA/oxwPmZNsb18pHAW1d6XObKdy3nomQYdW03v3YRAWYlCRMJGHGRCMpNE7mXWIIEGB4gPOChWrV3wEYfWCawVU8m4oLMCB6RXE9wc157IqAAABUkohwQRp5U7flYSla5C0SZ6GoQI4Pnognwg7+DC3o/ktfPjdtu3utPUm0TdcL869hbjeLD36+/ru8semPEwwQQIFEdFECJAIYpa6HiJGTOZ+q3mevPmp7PU/poWf88kzjZuqH//7kmT1CINfSVe7DxrwW6k65z3iXgzFZ1zsIG3RUwnsKPek4P2qv7HF+eQvJtEGoEAmkEk3LrBdQ8zPbmwXgazkhEoAkarXguDM4djYLS3JBvy/rCcUSGhtua8Ve3G7n7+b5mDoJWPaVhWPSkPxS5i0uJCeoDs2oePOlxj6w1WGyzd7WoJcrCTLhUNgBgrNmDqlTqI1SRFSo6j5TOO5azEAVNMdrQ7JZFa5JauFJ8b3jeZbfqymU0uHbkvzytU/aS7pKIRTYielsGLVGHPRUZeXL8jVEzEy2s9Uv4aoeJ+zjfPj5PehcSv/94Mx4ttb+p/bnUbyOv6odukOtJJJN2QQXRdeJq7e+OxAiAwH/wZHSuFaHoKKGM3L+jSX/M42XxFZEipTFNV/JbzpfzOn2PmvD87nemDQUvxzBBIoRaUPLetRqrss3II1AAALcXgbLFhcUbKhqiUSgEITGVC1QIAoaW2ZAdOdRWY7jYrQfGJFj9+vCaatLblWVPtIq8bpc880M0iymx4IJHOGoKH9sPuUsJdL//3u68qZ7nHn963q3/D/+5Jk8o4DlFdVGy8bdFUGC1olI0yOiStSbOTLwT6grujBjXbt/V/+l3hjTuygUL1Ki1l262nr0AAEtwL4B2VCG4UKBUToO0TgV8Qg1DYGyhON7U3rGDtvrE6uYbr2Dnv1WUtWqgA4qFEkNSQ06wRnhjUB+e56sjPXnT+Q1POwS65H6EZIaN8LB7rj/0VOnvQAAU7hQDX2lvq3aH1nMrg4EiIBOwAlptvK0GnvEJaemv1bFapy5u3y7drZ3sLVn7fyffMAEeZ/tCvv+uJsDOQh65sTFFZbSL6/rEdvIkr1+qyuhFN9+lHwtQxwYkEHN9tTdQAJTu3g5DtUMolVFQwYyxJZ7BukZeWSxG+vikpr9mzEqXX4a7HajVBw7gbU2NGDqPr/SoR5SLpnLaCQlBYMiY+RbGIyINvi4iDKg+fNg6sIvY4gWIFyyYsOsocnq6UAAgqC6P0g01ACpWjI2cQBwoHciNAd0lsOHV5CrEVQGNn3nLeWc6t3Opy5c7e5gds0PFIzQuobe10qmLGU91qKGh18MY02pi7V3+yOdbTiBgoC//uSZOuMw2c81JsYMuBYR/rDPYNcDEEHWGxga4F2kSsNjCEo7UGiYMvc6sqUGqP9qX5d/ghLAEpu8SBB04ttZ2Om5iPE3yeASY0C8fYmCfpoMZLJ7Jsz1MgrMW07sQ4gxBJTOqno3ok4UtxUs2VJzLzWZtko3vo3e294MkaxpBHTQWd4EqAASd40fTSZXMceOHEdFg0c1bxaod1AuMQ/yGy1UAwVDlnscl9p36k5BMbmJBV7b+T6w7B/N7m965qi/DQIEZZ08m1YKcoNAJ1WQ536emMc/GFQP1SprWihVolRSszqqsBiiBiqSNTVSpowATCllJsIQtAXnCQIpKZ8wow8DDkeXEpYvIwSqtks/X1UjpvGFz6TM/u5/f/oMRmJ86kPM6IBE22ffMy5b0p+RflS81KJenMtzuRmYoBJQxkFYOCjUMbCAT0ERPnEddYAlJSi2YBxpq0PXZyTzq6ky1qErPlZWLxhdb71l9iVvcIlm518x9P6az8uedKFUrPGoMGKh3HK2Y4mQiMQxnGKWZHSqL7EyxR0pvXmc4x4OqnPQ//7kmToDAMhK1SbOFpgT2fq4z2iXA6JLVZsYGvJVKNtpISNdhR4kOO4DxIJsEG/+SFgkYDJgoQABKTkFRxMh9v2Bze4Ta7XIWgfxeH5Tio7qUkTJ01RWZLYzdkzRl63+nqvvP62ZF71iSEEaHZduF5mRWc8m4SA9VMl73BgsVxCTEL1A2RK2+oAEYyAooAbyKMRqtY9TxIPAompXYkn+3C3NSWzMQG7smjOMqyp6Ww3KR1p6zUlVSL2qbCvzOt9vXcZPo9Rn+7upO7EWFJgjmqgJCUDqb7IWNVCtDDIzBxTOiKbVSNkcsOIyMldSRVCYrpAbwA4kCQqhNopOJwWhkaYqcdHIUZjFyB5Hld0mhDiFgs22q4Hj9HUbIv/rrz/mZvl+CeIbsFIh0CCRCEGEKMgAock1EmA4s2JbnlKD4gwkMb5A2GCf7S5CgCUnKLIwVrjXHKgl2I28bVVttPG4Pk+1G0Ry9yWpEgPL2t8+16yeTHxSe0v8KNm7ZvH2pGbu+rv1CokuIIVaPxQX5Hbp8klHR+gcFUQrwMFRsDMWDEihcL/+5Jk6IwDKkHXmw8q5lHHWwc9o1yN3SNeTGBr8UqYrmiUjTZlQEMEQhzQ2clFHp/wFcoUFcTCiquaKiGql02RmBnM1Jp4Bsxm0KG131Dbt+3c9pgydftOvzU49tXE05FkrORv1EcS1qPWy5MvJZ5Q9dWNVLZBSOtgIO66ZVyIv9knX8/8UeX/XZzAxoIBSSlCmByM7gzlobJdmgRo/RfBkmSq0MpGOlnmeOm490g3JZyxassmMwMUrSL75vNdrVTJL//pRpvR1Mju/XxYqNh7914ruen4tJSpzKnrv4+K7B6Hc2mWuyA6FVaGS06iXioT+nW9qlWInAhpJSChA29pcnTvuBjRD/BKWEyi5CvzEXl9M0W11Pfh62sOTfv2+mRkbjOCyG0rRMl2umi7Iukg61XXrRWpDW9av9ba7W/bb6TKQRRRU10TAFQuTNpFv+kGCAQJqzQmIZWgNB6SAFB42MGj/sv7lGQ5SrGHpNKda8Siiw2nJHPywwztejkcQKKq/aczmV0Cxqto8ROPay4wmYtHClYtWUpGRFdG1FUVXViq//uSZOsIQ0xNVxsPGvZWySsmPWNfzYFJXue9C9lfISxM9jVyFXRp/6i+GHBvLGhFVzhfxIkqmnQysZSGUBzUj8yu/Xo38TEW9db+I1vutYNtro04es19t2m/3z5FJlB/xYZO4YBuQA3FcrKnmEi+HFK8LqismrhxEZiWRl/7ET0fveqX1VLiWDHp68f/CDAIBKTc1qBgwUEpJVEkNwWuJdPMX1s+XNGdC6U5R52/fFKH0rB9XxwzHsV8M+68yc4cFRZSkTSNdVMQTCTUfh8kjblYqFpyjA32qinSOR/m6lQPPtNb6gT1EJhUPuTxon7EAElu/PCYHLwpHGbs/ykHASCR2RDDuIEhgVsr8cz2ZeUq8QRDqq/6tNe9JZoGtQ3e6Uhxt6+/vEoUoSZDhDvQxYWjKY93bmkLuhAGKrWRCa9RhKIzHtDkJ6soV6Ipkf9X6loQ9fT4JzUVAhFYlJNKXgulfZ5IoKGFYLwa/LwX59GSrIHt5lo5QMF7DyhKZ2fm2pexn8iQjnZEfyqYXKLlQjVM1TjZtXRjmnYzoiJqZdg9Rv/7kkToAMLmSdrJKSr8X+q7Aj3jX4wxSWTmMKvRoSqqzYeJeFrqhPOse+1F/ir8JyxOXiEc9kgWkJZKaaTvqwMTdH7SbRq9X/SqPaJwJKJY1HL2VHpyBJDZ/+4Y/xvkQhZ8U21mxWfc2XbNe+x8FgxKB5yTZcUfCgfKOLYrpEO9/Tr0/yAAKTe02DWFUCJafwOGIiyYOCZnkJKrUSGLFndkcSFgr2YbPSJ/WIPa9dPeu3d6j8tll6pZtTzV/u9mab+QDU5zDbDrh8tc67xh1SxYQW3dZ/emc7/w2R+WyZPKxUOy5T2Xsn/6108b7vx0c3v3qv/9jDtlBJP2FQ2R1iegIKRJLibNtJE6LyMCBtAhahkl2uurIQe55d/+MMWQolt6b3S7gRk7UCc6Np6dyoMMmoKj9U/1tahOZH3V7+x39rL/byMRuwJRrxrSgfI5dQgCCAKSSk7u97VTmE2nfFlrWc2W0hbHysz99y2VNtP/Pb7XjvD3Edu83BCzU3vZr0Nsz4qbtK4S67iZkJy4V1lxTmyDv95oZcJc9Lp8txX6OKT/+5Jk44AC4UzcUSkq/E3FW5oZJk2PZSlSbGDLwT4oLRyUiX6O03Vu9PG8GGyOVGAAAlS3oZZaUHb5DJsSDaLAn590hUN1H1XTbSqohlqWtPi8dZRA1mpZ5y7QX5zv5TditGc8v5lhrlbn8qGLNNzLbmZqpKOGP7OWoxETl6mZOpPSJmYGE4X/49BN1Dmhb9M1/7u2W+RifNPnin8sMRAIABNuW2AS6oMMLJTKRcGvzdRciEQ2INtJOeGJc7t/XDpcfbv/t86KjFqRnORSzLkUfIUyv3ggt9KpuxxxDkcz8KxpSvl0afigbAzBCUm/vXq8c/UPUqQRWu0e7SPKgAsOSo47ucAUgNJnhWHywEEapbBcQvATXMc8TqPKhpFHuZZ6vIuKcv3tYmaPmgiIZxEM2bvaYIorVqN7Xy82Uq8PVjU/7ylsDDEWRXe6ZZM+XIb5kud8F1ezbreJwUUABmoZWuRCfVQRnziMPUqsSMKI9nuj69L94gAB+zumT10tMPQq/7rV2S6+PXzO92drvszUvtXlbO3ovM5uvjNX3lVF72yH//uSROgAAu1SW9EmQvxuKkqDYwNeC+0laUYsa9F5pyzolA19qqbu1fH3vHzJuqvZZOTisDBcYeQmmpan9JZALCjl/+mrGaXkA7kbFVeT3GVzc+Y3AKLy3+kaqFS+tj+dXwbW2OUEzqZzIrMlkdVu5PVv0M95NkJetP0TwFw0EnE3KFZOrT0UoSAAXvCawoxWEPJEqQTwSzLA5zkhZAOaCoKyCaNSmQPGFYu6b2mZoYKCnFfr4X7riU9+KUrZWeUlO3JmEHwDSiw6dYT4KvJxinJyGokVNiz1t6B9256OjVaZ5jpdM+w869vz1ud/9T/e+4vls7FADPbGlzly3xjWVVjwiipfqGEl1Q4KZbbV9hKpnEgnjAacoY/g4WhIyBb4Pzr9t0MRGnmu45WhhBDnEkzA2VVKyuWVi/7U1Kvpu66M1nLJe5B9ZuWKjAd+GFAge1OlG5aksRUABOb+gWIja09ks+2i5JIgCHDScEEcxHkig7C1uupjkXYY6xfcmoUHXpPDUNnuU87f/bXXzaif3Bu9LyzpCOq0qPqFOMxSq0qbpf/7kmTiCAMAQVtJjDLsSmf7JzFiXA8lA05M5WuBWBxrjPYJcNEYmFKUNCw9JaeRtsWFbZaMeSlIRBChyAi/+/m4XLUbSQAAhwKa/gMCiRiBw4qze4eGXLL4t+jqQNpKGWiEjmta1n35ms22JEwXpQSFhK8SNB12xFr13ii0xY+FqZ/LV1ZUAAp3anE3l/12NydZYBTBnQ+gRiTND2lxEm5TD3pgXpSxuMOsoCzfeWVWtyXVLEj5G6P5I8FDe+xKqPVvetcvoKBytnkdh47Z/P3FqzpT26FWk8IZYX36RvV/21cg0KinXL/pOvOFlM6LcbwgoNqOEk6AkFNOSWCqyjERGXI8GtYIoU2aOspWodvh4I8scs5sLQ918K3tpIcZ5FM92+knKwYMBoZiCjgwb6/MzidIuwlm31Yx+DKxDPoomBFCBqg9JA4D6nEtO6ttq6kAAlPRnoYQUqViYWX9ICMZBwx0oN2XEQTillPph5wtWOkrMQg2kJBRaX7+9LJHEIRFu12+nqF8JvOxRUb867etcv6tGZRxyl5DnFzQ+0o4jIr/+5Jk5AyDWVBWGw8a8ECjOzoZKDgOOUFSbGBrwWUgq9zFjXJivFCq6mKp9FVY9eo6mSH367aMjpK32H/7VVxNUhNW0RhqBjcNAAAKGUr7K7qVfCpg62Il82c57zn0axeu5RpIS7jJu7rIR45DoR7Ec7IMQ6kZzlRqAD+6uqVFmsrRH9GX++jULa6tRg4zMZiFDK8SbsS9CQAVaRTSSgpjRxqdJeTnHrgMTY/xRE4KQ7Y8G0NiRdPhSVY8ox3xtOOEMUq3hbd7h1hapLaEdKmWLHC4RjuVakiMasH7ulo1sqU+8b3FbV3PU//f9e6K7i91Rx6sjmIecoEGyhRDbu4SDI4LEwrKlaSFBELRPNR6LB4UkbpXbuduViu7SNhQ0tO/z8dvOfPvrs7ijaeHp4rHhOTn9zj3MXXdtMCNh2yt79yB6FG+9u1knHAOnKi5Lc/9YreVeZ+eSpH40WUEAJbku3H12W3oYIR1AgFAhLLoYUfBoPnGKfe8GF2YWpqS0wr6TxPxutbYj5yRDuc//2NWUFSBpmqzCLf2P8s4pkXWKLMk//uSZOeAg7BTVBsYKvBPCBs5JSJdjF1JcUSZC/mEm6vclhlxzR1n6WXKmKYSGyq4kd8H8jBL/8i/7/w0FGiUkynNcVhw2XVQTkcKkGm2hwSX9cGXo7UNtJV9JB6aL6JfepFJBnqQW2mloOik6Kk2WkmaqM2GKGA1TM1IpGpqXl0j595Y8FiiNBIlh7Bb/4t+6eAxLdNjYmsVv/9FncLBUUFNNOboLkni/N3JbES7nE3Fomf12CI4sg7J/x0QO6JXdggkDZC3b8syNXZZ/N3bU68RTdDlchaOlMoT8QnJBjQjPRI9CPodNERNAxO7KLVnY1ctKiehO+59dhIyQIEAgBUG+lRn5iXtK5oU/bUqRcQkKiyY+EJ//PJmKknB+xD61bHP5B3u6hEHuIbYQz3rP5ei6afGedwb3xszf/sdj0jdZ8cpX/h88G6xAgr5r3ceYz/+03BzCGWYRS5q28EhhZHn8egGjKj1BhUkJJJOXoh6zE2Lp2ujPGYdpvUhqf8bVFXTDBt1vA0bZG9pdJVdLsPsW4DgIeIRGz/Ssh+O6ebN1P/7kkTiAALoSdq5KBr2YoYrei0NTcwdZX9EDG35pKYtWPMZfwbowDTOsUYeutmo1USgY2RHVdzM1W59pRKZ298oxSI7ExHYheWCDtaHJAAAEmk7bxclkzJfEjlCzIwo8BYMLSv+DIjMmlI9KDBqbIR3epqrRaKhF6//2/9Oet/J5cSQsPEhMFBoZNhgi5uzChLr/WgAEAFRMJMO1VkTEoyuLelUOeDvgRAyMwXRNrkGMz9bbQirZQu3zzb1FVxH5y2QwI2B6gLRn2/ziQkUrVqElVTh5RqzqzkjkVzljiT4ruKxRmZLMqKI1J4c2agMMmhqtSMGoJt+LBTfyl6XAGAqNgYoAlooRqBBABKF/UCYHyyA41DUb//WD/9ufrM0Bn7rromz6vMW+lFNHj0c1lcsOKQ8Wpp7GStaB6ZU4OCXe8gKqKv/JgTgEkkupA9Rrp4xYsPapZkOPdiu7aItDI+QJKQRSOxPL3ard7HMiHfmp2Dcqnt7Zb3D2OpqIAzExwhoKVHKszqIbMoxIlUVGwFmlgYWvdhkLyq9T/z/zz/yp/n/+5Jk3AADGVpfUSgbfkbnm6oYYlyNQUVoZ6Rr+SOYbZhjHTZ6FfXwjFBU/xAA7iIKhoAYBAIKkTKkmmh4ZpkMRTIOYrezNg5prZbX00yIkxn4veQ7t+8SlcYt9fNJWo9cfUZbvnTZDjWm2PMu48ddAdYg0zlMsciFM9laqtKza1UtSbCQm3vfxIWeOGvndRg4m5HFBfY7iIKhoAkDyU0k4AIFHnIZZxPlnCU3Cd1o1NaLQSHQxJmT1ZeEQYlYKRQMMwQnpBzYyEmpKbO3FJPNCJ+9pUkzPNZz13b/3zpkMYVWyJUEKb/60XxhbQyV0jIfHQAEspJNOAGCUhG0ccGCubcJxycyPYYkOQi1ljq3lUe2q0tiAJXcNtVPNf8xb513pD1oZKvbptcTCS61Uonx0nE/z1tMteg9gmQpp3f76+LfxIM8ZxOF1QCk3vmFDKX+Smf5pcudxGqCn0bcyyNKtkXLQ33Ui6jZIznH1r6bHF3eFbFMZi+geQRqW1GhRsddNSUlI2yIslzh3BNzIoi2m8pt7bRD4sIxJ/+Bt6i/hO9R//uSZOyAA0pW2rnrG3xoSlsnMeVfiuj/dUMMa7lZn+6oNCF32gt+v1ifFf02LGbABTboVSJXsfTmW+/rysQf9r7vu4C4Aw0qB8DwPB9VGiHz26dUjuAkTdboi5p3dciEpbN//jf/FAX0sK9OqqrusForHWvaKOtBznRTVf/H/LN3brXtfFN/qkw+q4sKpX1/UlgOQcl/x4QKaakTbjktpNCHnzYjBfizwUeOfxlmlBoNo91tDXY06/Gw33goy5Sr/FmdxYcR1QgZ2XNyY727LxDpwdyUKKL52T1+m34fE9R6ABKciGHT9RU9eWfESSixN66IGdMZB+kXxoOSPRyw/EJJzY3ddd3JsPQH9ZWHe+HcPCOEcVEJDtCc9yaJ+/l4R/9pWsa20fq9M5zTDrfG9XW1psR+MGskJ54CwqBALngq4jDUoaSqAGASSk5Ach42DMyKBiUKGS48pgiB0SIGUIs0GO4JS9gXtwJhsERCc/Ag17fNer99QL0Kbes9CqZzEJUjOhlqQoUGs7srytdAzZvYQKPTEG1ZR6l3QOmGTuN4lP/7kkTrgIMiQtabDxriZ+na42FoXsrc+3mkoGuxYJ8tGPWhdrbeIubegq0PACABScgTA5wiEiFkpGovtClZm9jtE8tKSNjrxxflPXqVKv8xy12AFMKffcea3e/ff3KBJ/HXMVf1onUqdXsXRljYZSkmsps5ZWtPwdcmseda8odKS/1T76fXD0jFOPuvRo4MoaPGBOXLEMPUlxAaq9IHx0PidAzESiFwhC7I5dl04y5F+5eO2Q62Npmba+MTiPhdxzaX9jjSpmnslPVTsgie/8EPBiHxiGzNBJ1QiDwdGkA5aHzl59hJs8x8u+99YIIHNzNhwVgiVag0rhdhIzilwUXU/hhLNabDOygBfvOOYkTmRNOygBQMiy7cOuvQdOwY5LUeZWeQaH7oiESZXfFDkdF1NopchV0JDRAqLlbWZ6bXYaofLrN4apRVBKScjNgWsUggKwLARSWPUsZ4QkVC5lDEjJnCZRepINt+X+LAVUXXxJm82cZRKB06SNKpow7WOUX7TkWRUM5iiSkopUdFWhHOECI8r3ns/LOyjjjxEGQCYXH/+5JE7IQDGVbZuYgrfGzomuc/C1yKbOVoxKBrsW8k7aSVlX7nJQBXOgYMzZzWsAZJRTlg0Auy8EFJZopo59GMQSVcK9ogAt51fjtXaz3tE98Q5k8qnKt721VOw64xusAaCd387hz4wcPDocFH2d2S3hIJomjFWZXoQWSVtvR3MKmvE3UWHlETGfeuVn8h33j+xTPu6/jlw0CxJSRUDDzBIwaO0dAaw2XgCl6NbaEbTTpcsJ9rTp3CvnnPwet8ZPasT7xQBWgHRQ9VS5mthZyQlr2QyPHPp/8y/nGqhjFk//3yLM/cBGPiLS1efmFW4BOFASrWvFOp1SbTQ+fPj6e0BFbtEkjyxUe2yQBf/yarg6W+6937WrrA6FJevplP4e/ZSB33I33Esj7lW2vtj2Vbd0W5d8Pivv/imX/wrJ0hkYqvu3HhP8Gd0Om2m/cby/uF6QAAArSwEYZpFopwGqFhNkCkxrdyU64MKzrUbMtYZv6DUHvw60slznVr36psZNKkqaeG5TD36rYYbxn+3/ayljvtbjIYokwoiqcwGzKUjNQk//uQROuIgxw/1xnvKuRp6rrnPeVeivlPbUMYa/mGn6yk9a13zMj2c9mU33J2pR525KJrYUwyE/qz7bwb5JbueET6QACKCTKLc5QlYQXqNIEkHuJ2t0mpf9zSXr/i2d4Ld95x8PL0xXO5uXQPWdwtDlIJKYYLKpxMEUv1+Mjhto+a2vQZ/2EeeqNCEwcFg+c+JYyMHjqm2fq3H/n8sAUXN+3ArwBATAYglxenOPUUAo0ccOHpiDYXmRQC6J2ExvOQTAWSoCmTR3tZms0RbYDwvNtW13HV0o1Tq+FeOL78kbu09K3XddLO7WuN5FKn72y+eIxyznduaf6L67M0ogj5SaicrKoPl5WSzRU8rKOinlQen0KOzqAtlUs893nbQFBJ9mmsjHqpg6jsnojZxcQKSGpQ0ZFxppNSJJZx2c2lTHTuOWpk10Prrv96cr5bdV5lAAGWBk1MTsmJRAkKPPh0SAh5jgJrB5jGTek1CGisDPzkfGtyQ1y2BKwwLSkpV679ykgD0tAEfAkViEMYUFC2k7OzkIxna7cleVfvXiqHn0HD//uSZOaMA3JKU5s4EvBaactKGeVfi+j/WGexC4FPpu4oY51+hqwIVAmJEECFQ98xwQQbGTM5zHpWlfVejoturoKqh6NL2tRoyz3vlH5EAICKbmkDgVj9EbKFCU3TGozBRqCRc5ZjLko41Hu80PVDfmfz7mNG8M39V/pcwbpM6Ep8QF0TLdjmKSx0pbut37jG9XupSUabu7Vcg18b+iu0Sh6eJpILiSiacFioMLNtN7NpnJENZAdbVNWNCMRKRGtSgUxNPfk9uV8G6s55GWU445mIGvNOLInd8iYMS2t7sz56jZ6v6vpMadUurpMbK1F7s/6GesBAIAOFORpwQQ52QgzAYhRiOK2v64AxllFEVoC6r3r/rpOhAAAeNHWyjM5FSiyQkyTy1qyDThO/nXf+O+PuuWGKvyGaxIgN66V4U5Gm1esAIABTtDYQS4RJQeEhhkFpPEigX4Frva9sR03id0Hxewxl3crJYLv6Sk+98Sf+vaksk7+sbOHjpeqX9M7Dq7ZnnaMpPaCm+MSvy3VL2NEzKsQSVyXKfPqUbcE5DxOhjv/7kmTniAPWSdITWSr0VcorBzFlXooZC3GkoOuxOxluNDQhdoVfqeHWZIAEJXBP8wuJqqjRLfWBl/MCBwh6UHNHT/YvD5ivADmz9D2vbcmf5l/zGVQlBa3Zww1++/y1vDCUMk//8qu5LrqoNWo6RkpnFg4OKHzn7GWrKYjqRn86JQjG40ijGUHK9npk7YkZ2twUACRSgRInxomONsUlEIolonpKnoDsP2H8FVw/Yh/YODNfVWWogi6WvO3Mpte4cVSkTGqPKRERjrZi3crMQ5QHYrqy7oTK9LToJrUjqjYuSgxjvOBoYk5czkFHDgPhcgARLvCjZjYiorG67oqNQepwNFcpyQUsdR1KwAFi0jDCDCjDF4+FAc8qLxwCHPHC9ysr/j1Ep9friOjBgggzK1RsXF9f062iRPMROuXc+ep8ESqiPKbI16VVKgw32z4jmn5/3tK5cg9BfqBBGQStNRpOfpI5iKENfRnot+9i6q2gTJGtkUMexRhUI7nk+KbgQUSXwcDJwpLUzb27V4/5mBz2nNPXz6Ok9XfpLcIyPeRU6Yz/+5JE7oyDKkBUOxga4GfJKpNjBV4LsOtYZ6yrka0m6l2GoXimMgUqXubm+IhE+/cPyD8sSAs4Ik5LRXuj6d5dwcACKxgPj1LdaQAABgQk1JBPAUQx/KkxNG5ZAKyq57wCWn3sdMrkZ0xt8Ur9/tXv229hVFftH//bCh1zpdPaIsJAu6uZjnmQmGo8rz6S/CXT3xXpWZyfXY7QXZHL5eEHaVLtTqLwA3NOkijpgAS+Pb2iAkk5UxUH4oMguKlg2meSxQBB1UQdWE3RnzIazn4nSibl2Q5XOhWGmkXPf+PJcjmsM/+CPazY6pM19Yx3y4R1WsO9zNbbHP9TzU4wERqpTpUvn2L0SPhwdIGU4Q1VJrFNw+CUW3LJV0hGiNaoB7BqPGDFUSuLFM6tIBdHm4LMa6Prz5jRB1anXeIGUjY57CCNr6upGXcyQ1I0fM1je+rH/kaIpEeCPu1yq3kykJsmBZs3zVCjvyvp/5IAAKCCk3Nna8DbTjOKZO5gJsUxgxnDmvm/Y2la77j/b1f2qYRPjmEq1q+iKMyKBI09FDBZSrKl//uSROKAg2paXVEoQ35nSXr6MWhey2VtamSUbdl4Ji00lA19mbLyZW3KQ7V0e5933KPzHOWMFPtQjHfMRdA92ythTj6yGgAA8CUUE4DAjYZgKDUUKOnHE0zdJACgbmfmCkheb8z4tqsi72XJC8+wIMWpRe3zuYKIEpA61DCUvXO5Fci8per8oERn8OSmcg7ek+ZGzDgscEShR3oAoMoABMAEm5dcgB+J/ULnBxM0nOCsalxO1wopeNS85C9B0sWyvblOrUcikTJtaaR2JzoOSPBGJUcbBjHTTRr9xjd+gDEjrFyIWpB/Ufw8V8ww1CqRZPCT8hhPGDMTABxqIlKUTSkFa5AXCUsXrwgXlJbK4TEBC5vcqEzkzFFEtEwtRQLa/9n6VyuWoSzD5SyzpyjuoZWbutuqzW6s+6amujksCzGG4Xacq7GzJo/p4sr1i0cPXtlRaKUAYAJABhfDotJi/EYun4/AP4WqfoC8m+YzbR3rWyF5yICek2BhTM2v4d5W33/Ss+eLfNlxDgRRCBkFuFAVCRyLTZmUxnzmIRkqacqCGP/7kkTagILHW1vQyBN2V8mLWg0DX4txYWlEnK3RbiSsNMYJfMwNuHatWJVk6f1lreXfMbpXsazsoQAAClZBgCNlVrwxyyclU7hEel22YD0dt0L7mjutsAwxkGzvfFwH4snvKURWzgpjHFFedEY6u1GS61/On0p9dPbUTFVevdV0fUhp7+VrTKTfxlpQAAl21JUGhHpRha7mIqxFWpzBCCVBlLd3gIEmxsqtkjP28wXf23Tyo+MEVCpGNPermjv8iPu4wCTOaxtjtiDzSjZdzV3pNilhz25a+rsYavsXKLaX9npdS8oYU0IxMxtZnzllWpRFJy4PJiJwjOco8JJapWOPQXjWOM0mErzMwfp++asXOg2z54vjCnyukgzjvHRJker251DZbandVlHNt3iRwogcLTUq44MWVqYoKq9FVNTpStUAKIKTlB8txur5TNtSdoUyBEuitjVuB2dHptu2reutu82swqE3xjJ5DkkXpmzDOLHk3/4X///6Gf3+xEZtxuRNM46Fd+jn7/rO+ZpZtfvOXsVjVh1M7xbbTzk7PnYq23f/+5Jk5YiDElhYuYsTfFKKWzkZZV+MkRFUbDzrgUQU7AyWNTR//vHSRIQ8Xc8kDK8l+VZgFKbhefqNQqU8HqGiZEsFlnRRfHqKAuzqWd/OhuaTz4bKvUINwsRpGkpDyfYgs2fI+gOkiKR+Sc++rGnmOYrmKtqfXurWPRNT57no95rqqGE4GfkK8IAiyzrg11j//I781YruwgA0rM+CaKGk7y9d5EwXxon6wzWXYg8mjuHkmoT2ioIcnkVTLXWR1jY5a+wj9p1C42ogiXuQ8W+HutOr2BwhrIqtYIOVVjabi4SoGK1d3f8pH9aHoyMINxVsS01s15sv/RPXQe6MjMoj6aaScBR7OwafE+qhXFe+3RCjHpisuMIWWQ055gi2OFkvgaJqt6lYSok9KWj7eOUyF0Mtj36nT5w8kxuWeUjUPUcHGG2vW+VLCyqAAJSbcozNCI13nAQAyCYCMEV6oAiLQtT5f2+sSIvMjschmXbkUhQpxVWcZJ58Or3a1A7Me4VFvcZnChEjpIIJYIRAFbLjtHpyHVg4tITi//8x97l0LRKr//uSZO8AA3hO17nvMvZkJ4rDPepcTNEtayYtC/kuEW7oYyEunt3SI0dpuX93dpFE/f+ru43d62MkviqlRJSSTognWmd2VpA+XUwXEHZs2RGQigavkTluo0P+6KQUFCEIRmepfsdUqNmtCbkXLg9iyyFGOMQOBPcj+zTlZQ/U+Re4d3cR5iXFJaoljR8OkJSIYE4jB45hxhFQnogoKUkstrdWPp7hBQUFIk8sguAArQIJIKjrBFO0wPgJ6KDsLG5z4fUV4gmUT3d/6UPR+XP/fFb/kwv3u/O7JYrEQdDytyKoMzGPIsYbGEjt1bFTjvnII9pyZ/z/z2N2nz42PT/NnZh/4zJ+47G1ffxl08Wzw9zWaTkhiy0NvDgCL0J22/909WyZ3QYDJGl0cA5z6nihv3UpWb/T8V9yznQOfNY5NHI2YrtMZuXlczHrYaNmCVFlThGUZyXrWbf271tV/v/uHO8xvxqu28xWGmnljlnD4qlcXduZpVUCADgACCpuxjzaHUz3pah57EHo0H+calInsqtusqkIlkd4t3zP35+bnH8mRf/7kmTrAANtXNm5KEN2csubqhiob82Fb3NDGM35c6NuKGQZcDaGiG+k6U/duROFh1RHRWU3IvMRkakHhneB05I53XuiLoRkizw18pntuvH85bH11IAfFmfO0KRfvRdhlFoNZRGN1YwQNIY5kQQmeRnJafljfcnOTh9OKR6mSUv6sPKvr38tI9/sKHp8L/R65gqosQogNcXBxjRTWvQqgAAEzeQXct68gHlWFULkeiJHKaBaGwy2NLLXucdC+CatQZOWL+Jr8xO52n7us9R2bO1Zi0zY9kBF2ndvBfyRzT3QlK/fXunhxZJVJ7SipBCGAICmYSuUvruO0ls2cNARAFHxppJSBxRBdjqi6KITMEaH5eiYz8vIw4D5ueUrv7J/u2tx2Hm3w+Y3YQVYlE7f1T2pX6tuUI/1Grx6aaRWQYPIhUswU9kEACSASm5rGkM6pqwHsJluw4YL1YB+3uiIe0nfNXZwk6Lnbri71LqFOb3TB7mKrqmicJH3GzuXUFdAA6qbiXRpWswAVQZpFEjznTHZ393JRdzKoR/tK7jzqzmZ06v/+5Jk1QAC2kDbUega6ktIG4kko10LxJlmZ7TJSSGNbrRhpOVXOG0z2YKBKqhwgAAkLUYAACEAAFN1ociS8rZ3rnxmoLNskDhzTE9hkV4v1GhMw6l1ub965sdPFe/9dfX2/p9+lEo9JK2pU0BuhLraiW7pMZzwgXKuYkmjSzND2ExCZQAMAEkqWQBuAXzdVB1H6rjGPoYzG7fzsgaE94csS+EhAn8a88Pyfe9b+dbvLur/CukznHtafV/HjSRpoIkwYcCMJAgcpTEVWa1WFqqXeZrXcu1Kd6BHKonLXb/R2gQC5362MJbOFODFlC3VipoY0yBjAcAEm9/YOhxE0JfyIWmqIJtyK6Nrhj4a2tj6cqfqrv/u7NUgMTbNF1Tq7VmcobN3dGSQih2c7fLvGLs/mft5kUDpWo4OgJIXNBYiwyd2DyLWf1oAgAAuElEhK0Jkh1bvsx6XVGjKLZOpWWh6zaDdMdmaEhQ1GVru50fRbFN6TUvoEf55MiZiFGM1GMidRBujJkHRjVV0dWUIeoVlGxJeRkvf5cGF2QGODwEUGBit//uSZO2Ag2BdW1HrG3RQaSs6MQJeDhlvYOe8TdFKH+yolY1wrbT6uJCgJB2qwiZQYRKUGAogAGoSQSS7MqCKIAiG2WVUOlFaUmUGXrJzOaILqJ4eEklU9FaqKVA1Lbqf///yQ4Sg2RW7mhGSM1jSC1TdhbCh0cQKufOfemZRy6X5n3ymU6VF//0HKdIOsoeqbh+lAAASnE2grpSl/Hfk1K87dY6j/SgQEBaDQCYHSAoqjtCVdYcpL0nJYvdnr99tegZmtSSeW9rifLpBvJw7O3GIiXqIJijoqvIIFSISs8SFsz0cz/eXNOYNoUhp9l//Dm6x512EVNlA9EIyDXpEklOuBi+DB6Z0h3A0qQAG5DLUYh0rJrkAKor0XVc1EJ4Njvafv+44iKznxTc09s80n/5X4tNDp7MrMRz2tGBrLygz6E/6n9nRRn+cbOn/w5c/w5RDAECQSk6+wBcGAZ9PQdGYGa9fUq5Ha7lSJK7U8GPvbaXxz/1Ffx+s4zuDu2aVhRo0tYJblTFvfTSbHRtxyuRWHKczMpTjwIvastrVQhJSFP/7kmTsgANYSltp7Br8X0orfSWjX8z1I1hsMGvRYCtt6GQNvjEKPrlZTIXvS2/a3wr61+bvpCSw6AAAAYQSUk7oQtGZZugnUJ04QPJ3pAQHETqdW8fR398SyDz5XfSkcb2zwWn7+c1s12iiEIg7HKVnQzKOzgtqTTVI6k1d1IZqI87UeyWkfZtv+8Z6oTZ77KUqAVW2s6iIXTuLNCTVjFo4d0qClgkkwkL+H6tOkFUITT/6iX+271qj8rmatjkdQSCWdkVxTBBVWLhpnYhKsRqkKgxjsgJhLeok6lt4Lyg6No/o+NGh2uv1qKQCUnJh2FZNSozpDQCyOvDZWSoBvlYn5LEifyI8wcwTRIonCTt9O6msUkNbGdrIzmISQUcFYjI9Xdylxdmc6JQjP2dOe/V7V62URHy5vW3ix8F1iBfpQgAgAkq7M9V+HAil++4vuHEitMVHGqpF8AMv5J16XeEP195gWzzw+Mefyvp/xTG4Oio0b84xS7HLujrPZWbXGVVRzUS+tRVNPwsS1qvFb8RNxfoepUjWYCYTP7t/KBHrSvr/+5Jk5oiDHUjWuw8S9FgpWx0xYl8LITNnJ6xL8Vuma9zGiXreQUCr/GaAEACknI+LzjyX+uSdxb8XihlqV++ftAOfz237yvbf6xatoX32rzWdyrrg8Ts+6ptbMynpo+OxVmbbo7Xa3fZZA3arkhVt0FH3jAJhIaBOuAyhfxtfCUPHy4FPSLAt/yTAGAAkZIGojmpZUJimpOhJBAmiA99gFKr3s5bTn+5tytkxF67u5endOoEyRp35N191JwjKPmJsO5GT8zayByi3JpgjSeVyyp+fFDQSKkc90dOTsG8QllGF4ohyqkBIBScsNkesRhpQxDkNQ1pQ1eej4R18ADNVVe8odW9jvOHa4+p9kewYX57h2ttLpzLtz4mrlKurV3mbuGm4aOLReYQZGk6aDO8fpR+UXEtipnf2f84UHdGZGnRwZjn/ygAgAFOcFgkE2l8U9U+VZke3YRVU5MgV9AfKQaeBmdJC5mw/hTRLami5jogZuZZ93t4u4um/XwksarfZ9JcibiNFquRtlSMxJkQRHr6JFWsjwE9WRkWDQ+ngoe55//uSRO+Igzo+1bsPQuJgJbrnYeZMy4kdXUYwa6F7n6vc9aFzH6///qeeUOi/+Uv8R4sIQDbMrZgcBhlqzNQ1NqwaUKvPMBwc3TEtIMv2Wjij2xMnh/LO/ZXe2g0oW7GZdQinw2nf0ZvoS7Hh4miwdMq22pCjYHlQN7pH/uX+OocdQogQSmpgWBSWmD3MTxVIie/o9Mzomrf4MsW5kMkM1UR3q+/tVjtvtytY7lAo99XS61hJUzAXcHNjOe1gwY9fGpHJaTAHdZ661XOeOwiuzXDzlXW51nqpKv/UtvSb+H2ozr9mu//1f//+b9s/rPIRRO6wAAAAIAlG9hINByYHI7Z1ctVJM3mkr4rcNuq4tLT6Yok/j2iXhl43+ZzjP3cagHkFEOWkD7dbRXYPIOtJMs2ptbtxouJRqVrEaQRU90LNe4oaGvGhaXBHRntFGVoAABgQk5vk2yTrE16WmaP+yFhSjBaB8RBjw2G8S2qRdTHPnl1YIykSL6z9dmGvyqmQIWyxrXK12UGo4reFspx2fxQXMdsrwfMtBBHp/JfAE6L2Ov/7kmTtBANRUdU7LxrwUEfLWSEDXc4FJ1LsvMvBcBTrNPehMFU1HFAecsSoOmT/kFd7kklAEuRNtNOCQwQ1uhd6y1rGLUZrTskK+pdE9EH8sZMJ/lDncEYsEiIjXtTSazc7+7Dx7stbdmaWIkYigsdmUjnpDCdieh21DmXmgCYKUm4TbCwUz2IL2d+SvkLNcNBO/gjKGTcYLTE7Zf4XvSP+4csg4ZZ1J7b9t00UfEArFhowYOqCzx82sS5I+k3mZvhB+5rQaebjLqTO6kWFGRxt3/D3jsbY9LSqnZxx9hY4ovLvAX7NCQBEAFO4cgyYI9oaR+fps+zTJcm3RZhK00O3vX97Ix9SL/b8WaJAg+mvJq2rkyQKL/76+P+Bg5qiYaXaHvg9JH8f/9Xq6oUdY7iN70AIebaCp4ZXcfnXqeWuXSk3AAAIAAFSgHeIwL4gxFDqJwai7DSEwOIWMsLi2hSkXh3Z23vlNSd9PJK2rpP+7c27vW+vrYgKDoU7IRrpRlkeseoitGc7zrMq1MynJa6ERC3zmSrVKmYvd1xgo4myyrP/+5Jk6IgDD0DWUwwa4Epma60hal2NOQFZTD0LgW+a6pz3oXAe7ZuNkEgAgK0JPo4CW0iE4k2YeWooXFlHoaBcyoSwy4BMSmQhXNEljrRSfMzUoB/rG51Fc1Uy1rZANyJIhUyKxaMhnDQgGuVjVu3RDmMiJVCKqd4gpEI2dyoJtQp2iZHqdyyqIMOLSxOWJq7fveQQACXLgRkYAjaPiGRHuLEaqOWjkVKGIYBsUmUPptUVIWMRja22PDn3Cpmta5j29s2xuQ6I1c36FMZVlVnMPoiO0QlS0iKJFM6jilq7TKVBAVL0trWurNn9BMMXPb8VjNtTmLAYEpJug9RZB5qiO+MqqOqc7aSi9YAUHsN23daLFn/eSyYXBDabzXOsz0/q1ZBcGa/ule975pu9z3OuXudrVtWuefma4l3LpH2krOSOFXhVAitPF1wRDDwiCOUac8mTHE0ABJ714wYyBplejNUvmtue27UZcvocvIcLEsu3zItTPB6VmVmYr2jrg464za2s6zDn3qTCvR/+drR33bUfMpzsLqQpjAlapJvQjLd1//uSRO6IgyVD1NHvKuBqSTqTYkVeDDUnWGe8q8GBGquo961yBDhemtE/nba88iUBzfQXYF9aU9YAgAU5uFwPCoSSBCCgUE7Umt1AfF3SsS1I0zwWFxvGtvO6kM/vv5rv52ug8CTL0u6NM7qzX/9URmN5no27FGCZ/r6er/TUaU0abzT/UyrWLJAJIKkpQIhldN753Jhzu+mmNQvqBIVE0sYOxcT2mhuFkZE0kXqSSnVOg0dhCqW1Rg60m6kR/MrMHhKyJxnE//MV42Kxz3GMvd6nL8Z/AcEi6l7O/0at1F68/zUQYenV//Mr//xBbRUu98uLwQUJBTTlyUMNnnZkLZHOyqePocaMT9bbPlhm2JErL51qWyKPV42sMOmLRPBp6ayrlj4z/6XvvX+60G7COildE2fHjw2UoqmlcT82Psz/wX6ExEHcz/yIyLl7/Q9JJTEf/2v//xBbsVdz64HBBRoFbJKSKdkgwsaEZ9oOMzXxss9SjSB4ipjNdx+8FTjSIlH/Gr6rVFbNf9IvlSVxQpkQ85J8X8WSmjSNmpbEsNm/M//7kmTlCEL/StYbDxLwTwia5yXlXA21b2dHtQ3xrC3r3PeNusOpRmWG3l7kWW3xmOryUp/zL/+OGDMB0Qr4NLAAAMklIqdrKA4Gtleo1qPp2ivKr5n4KufVsZ/k3XVaQKPXWoeLVRjfDQNxtkRDJuYSTKUjO5jJVRZd6XXR4ji3qgkL6U3ctOyCpTqX9s/dgJ7B1fe87b569AHQkAWIBJJUtAIB5GJRZAqmE+3vICSxW0HxYAp65VXhkUHi4oFVtVvVd+E+eNLv/+y903aJNpWzI85lR77EDlpaknhJa5E2ZX/vtfjuvsX6fy5/ffTKx/8FuGNyQAEABGiUSSq4gAdjJgmTubzKDS4nzY1D+s2WKFUkAFov5uUV6np+UP+Nlqccfw06T/8h4KOb91n+cj6iCV1nECZNRJ3hLz+3+esYvv+9RUrF/6b6Jz6swAAClQAkpf0ydBklM7TSsRIpUIlFVZmi7B/wWa1220E/HLcekT/D/5nv7yR/HortDg6g17AwcFUqKDEGo9FiaotUqh3o2mQruqO7sJoSq3cTpJUx86r/+5JE4AAC7Flc0QgbfFsFSwo95U1LWV1pRKBt8WgrLbRljb8Py6ncXWrd+zRT/73PTp/xdiAAgzMA2yk3wJQ0aHCOuy0lmf+WfwHnPrRyqw5Fm1XL9bQlfMrN+t6OzaH2A0KczlMqAN9vlr0vdf007OhK9lozVIdJFI+FNUKhjNBM2jBlF8f9Zxqwc/x7ChAiCSlJUyPlAi+OaVuWx4NROX6+05hBYO2GH2p/Ieaa1nWr6vEvJ3eN4dRvWNL46F48mJ9HEMbgrIzRcyWH9PZ0HQEJU2KLWUWRiOmqc+oxl6oRnoDDBPb64gNS5/mEZnY/LumlFEOf6waogAAxKQITjEBdxiHmj/S3juqPUZIZ1ffbWjyzheLg67WS9wiDXxNyud4NNTM3VWr9rM7/ZmslVVF+td+UjT2c8xJDKFK1EbGEiQorJ/kTyqIB/1QoUgACS7WqgoMHjUl9QeoihsKBg0ry1eD/+iNKHyjXvtGpzEUTG+0m7FanvQ3QUEtv3L8lp+016kzyrtrCMfqX+QWx+X5xzZdzLo5UnZQTzqR1JpFX//uSZOgAAxtEV5nvKuJZyVtJGYJfzVlHYOe8a9lTJW2oZYl/qcPO9/z//til/uZL8u/4ueqk0qs10TQLeWom1LBBSMCGHdjXPXHbM5kZtCKjLoLZVRINkc45WbsZHuoeRS7hlUcZWHWQ5D+9O9XIV1IBVVEM6jBGEjqQwVyDg2cssa6Pr/d/7aMNT+GXxN/gohAACU1rjxBlo1K2n2murGN2LegQkoFhRjpFAEovXSuoXV6+APDGksre2fInjh4aV1p02f2ni6hHoj9zPmncdqrrGhpUPeS076C6KLGn2a+SrIfm3Ud2/Fhv8en3+IOpRD0mbjaWs0ABBKTctpwfJMImkaiZLMliXYujiTJRKUU0BUSXLtU4J/yzPK76iVKFnPrb1ZEBDFR+ZpivUHQE6yFu8mlHR/++7V5nXPN+t9zR93q0ErDdbpKFagAAGBSTcs7QdsksY+34zGkpXjQ0d6Ub99+vT8TYtH8q++knkk/8v75Tz/vXn5lPfN5CNAuchk285EkZGNYaE/1Xo3nzY6Sn1VrHvpD8vq//ldafSWk+p//7kmTojANHSVUbGBrwV6qrqgmiX4zFRVJsPKvBSqfsXJaJeppCy6RUJ5fcWlCEiDBFH6no9lFSnNakgxCFY5QYuhV6LUXQDQ7rSdTlYKe3e5nZzikzwxRNOh1+qjg45Hd0UTOKjgRECSic5ligjORXqpjiKxCIFNjyZxC+zs+ujMzuh0UpJLsR96QilDhCBBz5gAAlSjaWIjGqBncNUKyC3qIw8uZQrnc3GSoXEvGhoWl57Ko8f+hy1PzEP8189zDOa7r9Y58nf79zMiOPbbkb9VyfFCKRIXGtr33t8725/SI5UX777Gf/5UiPmS5XMwhjw1ak+rNgCBMLm2lHiH+1N9ylH4JiUw9beay7oogCFLx4/YqdbcPvGvnZNJ9bgZ+aY/j5LA9rz6MLET2Hfjwp1Dr8THaMMJ4ktZ7gaftcSKDO91R76RFxpfUlDv//iSBfrsyVFhhkBPXGWVuoSRl4lNtOTolqTVHHZThAKdC1FNND3BaH6MunEvyetyv2NSsWfmIdVPhHl0AN3SUj9Q7NymFJTY5nOMZKOkSOSNsTEib/+5JE6ogDEVPX0e8a9GNp6xYxpV+MnSlUbGBrwZqja1z3oXBOFKFo8UrXFHUIbucQqpvdEEZh4eAeb/b5jwAghJJ22hD7NwHBYh2lqiA1XQr08msw3UTssy1gS5jIctjaLYEr1QwAI3IgsNVsblDGB5IFCUWmlbyToANtLbPDUFjlODEM54ffwAFikAwmXJnh/DneYAAAEAAUUnZEahxad6vL6GNCN/mkwzjfFqgJm3b/Al4uiWZF9y7wRUpe3L1aRPjRzmUzNRmjGs2v9mVXQlyERmcznc6SudV/s1u/9DnWhGVdmKskjLq7EAUO8CFC06QADAF5ZEH6GYtoelNA4W4nXlgIxv2bx2jqc51ZlIBL5fE0yF5opsrcOsMGe/7ZUWyZur3eSquS4dhMrOxXGDEQa0pyNuwu6Hd5UY5yq62a9EtUqJt93L6E87u7/q7mH5h2snUAFJ2gvDYDI6yLzMSgAWzaJEOF5BZolfSHJlq/1/jV1Vm2sz7jUvNg24wyJu9HETuWSsy6pJzi2GGvFF282n75FfBkXYs93E5l6O7I//uSROEAAvBOXNDIGv5Yo0snJec4y61dYuegrdmFq61klZW+fU0j3C3L1q1PRyQwBUedJY7/9oEARgiW5bdPHKVIaSdhEJn9UByZtuVeJ3tZD2SRu2sc89FnZO/pF39z/zPuQ/XQ4j8zNrC8/3+UjRh0LsIypxHDLDU8nQ935+WZl7zyizQxDHGwkVWIUGyXyYgQUAfJBz8K1tfvMNPf4e0wCDJKZLJpbiXIRKTB8sC7A+zKVK+c5MtebBGS1JOkVf7BalrzctY1hZVSaKyobJzgakXDNX+GaIbOmkpSfPU16bKx9pmZ5HqX/JT+9zQv8nIObboPGK74vTbSSdoSIhMJR5050R/WLgl1TiqzepaySjR0oRkAvHZMEKSOCxKTYUSYOqDBBr5q1SGRtV2zylytypxvlhm3cnL6RCqZohrM+/fI05wWMplEO1k8rjDVi1cGeVRIVLf+zV0CwBRRLnBHR6bVjIQ5nIaYHiqKKNPVi6+VWpZuR24X/nGFSsgnu/JlMVU/6XmniRQhuBTakGNYohudkrq5N/F1dDr7K86fEf/7kmTlAAL6Q9iZj0LiWemLOhljXgy9W2zHpG3xjyFvqJSNd2JBP+dCyCsX//8//+KSIAAlKWSgAq/1OY9DNE4MuzNDYO20LwwuaUsNtU2cy+ryN7XF0z68SAqK/L61xYqsrmVkOhkYsdey3LDYlhr7vu4qjLv04nwnvv7+fVVf/+jbZPO34KO/4uwIkabUSTg4IVl0JMBcAUquiqQ9XqTlSe/p5fjgV50UGYlZ7DNbbTMmoGAevgihYHriXfm3PwtFnzOwuW7y+PnQL+RXvt6eY373qt+RpV2DSnR0Ss7bLv+Of4YWuIZAAApAALlYopVZflyjfiNTtm1gxsc5PQernFvSPL5pWzt/Vt1wL9qy3XrnOvr48+aWxvFFntqWhZ29PcaNbxVup3C2kprjkgq4NcnCWbjMCPKlnkf55/DbWl///+6B2Hhg/FLapGClAEgEm5Jsti+OtRnQU42BGzrXchsZPIEFwmxUQkEKyP6s7ThadTQLdknLmuK0U/tYEOCg8AGGAQSNJuR9SmnMAwMcmzwsKtStokM4eFXoTR5ijOH/+5JE4oACoS9cOSgablmlaxdhZUzLsPV1QyTLuZkpbGWHjX/GVPKFE/+ohvg5Z254uAAyQVGZW9rMJCR1x2aOrlWdGJTE61cSEG7vw/6SsUEMcWeH1O76Lq7HOW/sX/S1qoZ6vMQ5gn8tqu6nHyu253PVlUJ0WRzjmTzLPqgh0H5dzl/9QwvqMoLqqvjydABJTkpASlljLHKRZgKDFvoE1YvLokC4UhwhrHDIiFAWHWtkpSuonoY97W5UQqk3PHDbhntXV70eUiCvS6guWdbn576/g1NFXSFuJ/GJcx3IxrUmR3db1e8/vfwFV4eNb5Lp7xF4U4BKT2zWQTmhQWobiuRm0GwdB8bxPdldKArjymhRl7eH0W97xtYoRNN7+fim9Xn3nmgyYxfB9iHnQx1F0qwwoLkZJ3yj8pDFvUxT2VJnYf9KCLJDUDLcI1jPInbxkhNx1Cd8BgAJrILLTkaQ4OURYSCJBuQYOIEA4UkJwq9A8InEvFyN9h8en8z4xPm2WuZK5Xbk/O/G3cZiBiznrpkXkl7qTvO78nmLzpmeSjWl//uQROiIAwVO2DnrEvRdKotMPYJfzM1FWmw1C9mLJesNl4l4Msi/wp+EU4Oun6nf4rR+9AFFRNxtxxu1kR4P0aRzUGAVDA08DKaotbLS7G2MGiwB57VLadW2uBHDXzx3mhwpQwTvZaXQxLADIS6X16CVOokl2NCY005XpLlTM8zIG5XLLv4YvCLYxKhr5PSlVItNOWhAhSptAq7BPq57V9u6GSmWNxqevlZeX9qZdIdjv+9dv+9LYWVtK5krJnxyavEBYQI2fBGXChN9N50F7EfkW0dKLp8omqs/Of4b8WN9OenSL/bwlaWGABBJKUsbIWMGmocH8bK0iSNnkz/0x48dJYEvLx+XcxSPl3PJFMWJNJSZ6tBrO6qQtjTtjMWuHVWSFnmmVRVRgQiJEcuxeZQ2fza9b9z5+uj0WD8Hkphb79JPC/ixvBCr5kp/7+hhKLoAIq7h4EcwUwQnvEz2gqrPq1tMaZH+r9MRemmA4nq7ky9j+aSH9r5NP/Nr1jXrr2/ca/5nxAbQgsyDCClH3mamouzIj9mpeQ4gygUmQ5GK//uSROOEAs9LW9DIGv5b6WvNGQNfi01XcuSka/mdputdmI17pG/4ePqfY3T/wjUcmC6jlRoAAAgAE7uGIegphNpwnpB8FxQuyhGsWimTAEFyOKw+xy0VlU3UksvJOoTLs1BJab+bDu7/u/O8YtGu9rxkdDm2NsWUpA7qIC2IckpjurYU6I1LI25fflR+TqfySKhPUS4AgzElJFOWEHSJPnqulkY0LcauOTEOKCQ3w4j7Cll606j9ocnK7LZh/TPVw/e+axpEg46FLZA4GSHEDhwyDGKKmMKFESu7o6tQ7ZHZG56TMyCn6i5SVOmKlVpb/7D6nQ4LKO51YEAEAYkEkpTA7sImC+wkjjjv8FF0DUQZk0FKdREVTQOppIgqSnOFFUxt7SUKGzzPOIuUBjyFFfR1g/iwibv7XmfVIj37uZYul0uHFMb0Qi6xwjbsY4Jl3cuMHHeoBwABWk2rMFEBiSSY2lD5g0k+q485lOCpLx3mUvicf8eFFMa3bVXX/Me5mYIwo2YIUD2hR6ZnyKGLcMA3UjiokhnIoc4f4koak+q5aP/7kmTmgAMAStYbDyrwX+q6yj4CXgy1L2lHsKvxcaRsqPaNfkFPA0AB6VhSGpZV97SqFOSCIBbKzfYfCOJbFgNbi+kiapFtQqLfUms1bIlpb6gbXZP58YxWl613/nfMFUa+P2/UIBypdvCApg4gXUZ0VmW7qcoWi+yTsyFQ7zNFXo4yIXVX368ND6ScfR7Q+AC3KJAyCBEvt5XBAMDIoBEAiBHyXFWS5LisDm4m4LYyVCPROpLMlKGPKqJZFxPUNZ6CCFRIlLlujEPhmtZZWTOimLhBBsRnEERqqcyPXQ3VtEXDs55cWVol6Bf/Hgmhl0hel5KkAIAILvqjQzsiqZpj/vkrGrAVhKwOpRdXOzjA9kcpGJ9AzpTuu26bsPjtAfvPN853i1/rGNi6Ev18b69j3PC4e6f7m6jBLNayeqMJQ46HvW+5lDWI4+xpM95x5zoa9THo/80bDpeYd68vNKfLKhJgpFFOJAHmg+tHK6NTEfXIDSwjsZHyGCwvrXG1ioc1DaFi5WWAsJPGSLEEzvVXrzNQ4MS8zCSOJyGUh+gNMvr/+5JE5IgC2T3ZyYsa7FuJazk94l+MpS9QTEBL0bGpKl2XnXhr0FPiZTobmdmM1W/tNEh1uMnzUwsDgZFN2RR5x3bo3MgkCMdn28GB5aAKq40Dwh8dy083IG/o/KzE6VAdAlfOaKrqqL5qaKqimQ331W3ua50Xs9s7pm2Mvo/fPEcTw32sd53c+G/DZ6uIf88f3+dTPbAi/XVZjeP9kAARkSim5LDnFrIMXYsfFiWLoDLYo3CQ0f8mer5pA4k1HlpjEzI6brUWP/939aaqnc/0c7gjvIHeZhW6P0dRkqOyJ57OUFUggwDW0PzOrAY6IvEr6tQ+X+bwxltUjESqagAAJAaTcs8sLSTURrX5K/7/Sd/PHwj5uHrmSDYeYOplT3PgIf9fu8g6tgfQWO21PvTxkawE4M606x6NZj6lNPBqTfV1FINNv7WLn4au1uYr82Pne/L/md/1/sqS59ZbEa6KqgAQiZ5r4BI8iyN1q6GNuzVJeP1LLAdH/yD9rnvlpn1I9zwzvOZmK8FHa6xhcwYkWfk2aFUc5PaXPp+b8dQYxiY+//uSRN8AArFOWbmHEvxjaYvtJQtfzBExW0e8S9GJJivphaF6E/B4NS7AbWpoqZhWfx70gFDO1kuugAAGleWyEGYliOq5ZvFsv2Ti4EI4zavWa1rfvEQF1uYn2xx/wEa4ZVbZ3vlHHk2p1xEOe7VH97Lefdva2ZmomX3KV9S5+z99TFR6b9guAFhVYrPgZxdRE9n2plADgYjC6QpJGUZ5lJ1OjOVCKjDqlU4IE8PZ8WAjIuEg1MdzEvH2KeXTwYvr/xEn2UOHhEPxg0XCPG8VrXLzWpzuRXMJ3EV8J838M6c/rY0u/5jb/97vWvb+IjTkqt1r/s/DJKoAwAE3vXQMdFSC03JhqXvbGnUZBLxzK14rATZEtUh+Wr2J1PLJM/gQxVs8TWafEeN/s9AN49vxbf3eVFlxLun98G0oruM3yqr7a42Naf/lz2d/1Mq1ftPZ/7qVplfRpZ+LOeTkHZ5xOtcABGpqmyUb7isN6oxEWIs9XsamGTWrL1q6Yr63jcGkpIILPl5rsF95/xrcy6u8vrfua/87yAbGM6EZjfT3boJz6v/7kkTfgIK0OlnJixrsW0erOT1rXYxpRV7HrQvxo6Iq6YetcKL3N19Nhl78d2y4aIz19808X4qLqLbNi4vfsZj6XQlIYklI/yIfSVt0VuK02m05WEJFps7lFoKbD8q2OUnzDq4tjzCXvVJjFyh73/FJimUtY6v//5uZ0uoZ3I6zM68ZGJk6axkP5wj4X//zRMmkNWT5FcnMs/PA2DsLSl7NspjJPihgQCkk5WsYppJt4WkZgH2/g7JZTU4/mitYTqF1/M0W26/LD89n//x8YmmvHWZfr3mW5XCBy81YyyJwRGVJOugoMPtDqYiHk+NQTUjxefeKRzNWy2LK8n/aYp7EHkdYKkTTdRMPpRJhYHSvLRItw8FYdMx6I2d0IWWj58ikMXVCcm9SBq/l4d92Mt7NaMZAx3N6EY51rOHXQeR5X0WKK67cSGVJwTX29sCwYHfzfu///vqtf1UAADgiiSlIECIy7tJibSDv5/AN3Xv6PpEILWvtnOdMn3ctWyV5fbDniZEoVqlvkbO1v4wd3dV908XMRMTtGtTb9dM7dj6b9sb/+5Jk34gDTk3bSe8y/lnqa6oZY1/MTStg57xr0UEM6sT3sOPtKdbyOak6Z5JqVYitQXkV139QwPs79BPlTP+sklAABAEZZkjkGA6wvZidjuHaZG4m3viDaQxI62o3UcF1zw84qNDGIonHhd8+vW0mBwIGxGIwScQGg0BSTVHW6q++hza/v6PjPUAASTQzI3RRCZBSuGdDyzKxNBcym76l7kxHAWqZ8i/ZbCFH7F62VSNUnaOWR2SQamPQzVK5kCcwsWabTrNgrFTmGHN2KTMmjhrHiJRzUiIl2qpQx2trVKJIaHVLtKWLmGu0hLk1oKmHQN8sbLqERA6E2ngOOBnDCCLctFlg8II4DEzgHN4m2tuGVwGM4Wma9b2fE9Nxq5x7SwHooOZHkvoAgDs5DaJ/Z0em2vqWmh1Uix6gUEQKlhEBCEe6t1bq1/DTjFIG+pUAIACTmDVVtKnUCd5uK6hUSCF+0vIy2VltAtYCTyu5fUTl+GbrvbT2uXu0U24m9YPlFf1E5Nlv96+QUn/QTugPm0HG+e9XG52hm7LmVkGBEOCB//uSZOMIAyxE2tEvQu5H5DtNJWdLDuDrTmzlC4E7mGtMx5Uwv1KrrO/sL7K3q+nq4XyjfbVWAIACV3CU6n50n4XuO2B2qsyHjWdciGAV1TLM1vq0Ls6/pNksUFnGB3Jt0WKg100b+n5kfq44USCoEDgGcmi+g/5c3VqQjdINv6PKgAEO0UpuKGEMTBp1Bwa6UwgOE1wHDvyB8GMe52gVhRnO4o024GQQsePmDO8zAHBEopnPW6SONaYv8O3uvJo4jH23CfHZjZk2AymLPwX6EX+VcOQuC6yTIlQ3Q/CKLfc6WWYMZ8y/RxH1AEpJdYQKLuEAcpWi5KkEW/aydKAhfHXFjnWLCg4cuY9MkziWzfVlDAAu2lRmldGhlMOnk8Qnu7hx++YjVfUug7Uyhg4E7grQlTlFwMTopD2ODpnwfURpWAICUeUqAIAC27fBgVG6cYVXGjQcqqNYg1FSDBYTgaiEBUGMhvDWacc0U3/LPJN1I9nnPKfyr7z+PgIHxs4l1boGDHOS7wRAbA6mO8GcSxik1i2tCqimUuO6Mm0xBTUvQv/7kmToCIMfTFS7GRLwS0UKxz3nSg2hL1BsvGvBYBNqjPetKMJjWSbVEmXJ3Fsuo2AMAElzCQAHg5QFcnQdZ2BggECqKA7ghZ2NBJQiVRAkHtt68KB81tXV7VzuAbZ5/Tf9afyf+Q8//+P8dCgM72QjUlYkRARMyUN/iwic6mUxGxdjdEIQgkizPvK8hF6OsxVFCa3prcVABSckbDMWtBqJBqWBSUcXHZjtPVZsat31JgVO5q3+QtzKFrzfC5C/TZnTv4a446epwbseLsI14KLfgPTMytsK/lExMj8LDjvmntq9v3//r/uxw4IKSkiLE3Ppr6PXmAdLw0X4/meZ2HGtQ4yeVGKs9IE2vC+y5f+uNU1b/wfE76q/PVmEE1pi6SEpoRmue63ZkbzGJs8w9Fd7btYw1T7PUmqmpCR9Y4JgopK2PW55ZZFohgACFHSwOYzEXtpii0iNBioHiPBoHqVvd5KxdjlFToaMdhvKFoHM3nh2modXbnwaRCf7+scpLWWUo/3JNseQcGiCppFUbfRp+PCJ97322ra09UovfcuhzYv/+5JE7IiDOz3VOw8S4GbpWoc95V4KSE9eZj1nGYEiK1z3qXJ77+aYcYynsQt73xFGr7rdtbt5O4DiQSeRzVafknqSSCQAYym2k3XgUM4yyDsvVO0cdF7MgE6GATnFLxgtEjIPoaLpuLg9z7HcIf8r+DRITAkIjFkUdp7V2pqp/azKbIiG1eQ1cyJdl14eS/xW///+CvZszynLQg0EQnFHHHd8EmsqAwdbe1ZQx4wn2sS/AcscM6bIHVwIJiwSOX+ZwpH4psdO9rd6/kvvZmdraWxxZJmWkdjHGNDPSLNF5wz0/r///9Vp19/vSmYsnSf8GlC4KkREBqOJfW3IQgCJKdFhJEnZSFr0RlE1LDLplCMO3lbZ+V++8Y/8rLr4hxayQYtcWSDGt9E1vVfTlm2ctLTWO+qEUUCj1v6nJd7A+aJ//+N/E9UgYIBLd2DrbojU1o4/SaToS1MbzT8fE8zK/d4owJ9qVdokHECH4asvH3jWm9n9qUbN0+/v01e9/e96RN45p5vrNX0rY/f3vo5Wl6UWU6ZX1j1OVzt7DhW42/d9//uSZOsAA7dA0xs5WuBXyXt9GaNfjFETeaYgy7EkGWwcx5VyfGsgWIZLP49Yc9uPO6dmkLTjf0qdhsI5++sK5PXr3XE7x4SDR8zdjOHNswsiMHYzBv+9uv1O7VLAFAACsokp7d7MgCckfm56bWCOql+XAUCPPGVMU3aHxUJT3pTiCk9fx8J//2rnk98/CEIQh4ZOc4QydZ/57a91C5wjtQh/CuTgoOZUQuGGMpiEFRWeNgEDCMgMFycqG5EBc0ST8M1AgwjNw+wYnOaOd1/SmLiDyAIJSdvGhxmjQvZ5RezX6gdCRfNWn0V1A+4skVscYzj4rYse9TSWIqnmnCzLLS0s6xw0OrA4WacPEFbIoYpNzPDzO3qlstrFvM/UmzTrEVo1OMWVPiUQBojCWVB1xHKG8jXQxVEAVxUOi7DgTwqB2Pd/0rNoCEFACCXbfMT28+5N707IZ4ZdTlNZTvnvat7V6mJCgwmnnkSr/uvCl4tzUGv8bh7N/0/QStRjIyMGqNMwqlHEOgVwoUTQ0Fowm13DLbqAkTf5//czIVsLcwokBf/7kmTsgASbXNk572N2dssrbRkJb051dWxkoQ3RYqqtaJONeGiSSm5YRLCsdbmb0DutSDT0DscMuNICV2Goc2NHDm6ur2/p4C0NXlbZ1f1ovpfMti8zzuR3YG3+EDVgz4IzJm9Dut1SJDn1Bea8wrTGYkKLov9C7X9hP/L/rkRyABgSj8vNj2fiEkO6IA4fLQzMGT1l2XYNuy1dD6b/vDhfYKHQ3LKnzrU0bxIs4MpNIaaYdO1nBtts/CjBclSs8wYoOkpzUAUCCohjoPIQ1ZfXK5EgsANHTgMDSKWazRaxs/QixfcP3pLjpVFiVDo+xpQtlEhUVhpX+l+1mFUaVKydPcHEj78fw1u4fDS58OxjE1iBZr5Tzh4fBJXip2nNkvmKijd/9b2gsAEgQIqBMDHeGPVIQK3/kvb8bCapi01cQN38tf8uV8aLb5mw1VElULSqNoQlaufGymTfrBNepcqjEN6oGtWAqiGeJt37qgAAaABABUSIjbUsWgupYWoNDh9oCsd7/QsvLPFjBHr0mJimq0WinaGUoyQuKZrFM2bjVar/+5JkwAAC5EJcUYga5kRk2xExCEoMtMdzRiELuRUYbGT3jTGKXy3S+b/uFpU6Jy1Ak3Qpsok3MUCB0AXPlNuS7EiilNhADoKJNggYfZ8sPAEDhhAlGspnqUdtQc5GhRvcjCwcliOPYFjvMM6VHFfUTnKZVtf0ZN2nngwyBjKHAsOeecOi62SjarmczKu9nUAACXQ1UPGr2Yq+TxFYJPArEeIuZavTisHrEBQ921r7nS7HDxr2rrzXjYedTayXMKmU8d4mrexz6fuOM4hld7P/5Ne273Sw7LWspaIQSHm8LGqQqB4CXB18DkonPnt8dx/9umOwKQwki0U513eMOLfBnSXyZ7K+S788Gh393UVht3m/WsamhZl/mrQkEW9D+dBeDBJe5hlN5S2QjSk4t1d5YjTJFiaEwwdlQyxFg8Vix7fbi2jPZ/cFEEFxKytdD3aGGWYt6o9TlMHjKdqCVl4EUHtrudznf2TSmV3L+sQjyqCIbpdaxIysTqTGYtfnzWe6/wu8vSLvCf5kp+KMGBYOWME4xpqCmbPSmdTUAQAlL59n//uSZNkIAv5KW1HoGvw/o3rlPSs4DMzBVm09aYlEoC7wZA13FgBq/uR6pCwD8AQOJ5QKBkZmBnMmcUYqierlGJjF8MEcwxroFsytlYuAgN444JHjQ8BA8Hg8FjBoCAfFCMNUyndSC8rOqGFmo6pYqMrIHRpVOpVRC3rkfREKs/vpqk7xfoCnWDV4qQEAFZRuB49FwTPpkVHEkT+jBJhORA16GP+iT8lida5ilF0KSDo4SGDV/BQ2BoepmpNFUGL3L4HkP2a/k9YyZjwWUttK90PuQg5guHw1Q2toZWF6wAfotSgAAFOhuhi6qZz6KPqbQWJCjT0bORzgswWhKROiMb7fne5KSXa0fHmp//CxfaVcA8x7kYXjZ6idWjBjy1130zpS5leLdH7qmKuz8KPiglY0ShhUMxERDRyyhTA0g5UHm06EKgAAE5GfAHBqy5k0adIJEcM49QOjAUz6cCaB+njGVx6PdaL/BpPeFFYV2QKtKXnYICieWuwP2bJllw1d4yBToRjDkBBxiplDmYoWOOwlyqUVxDJQtFdRBi0M5RDu7f/7kkTsgMKnP1thLBrsbalak2WFXgrw9WUEpGuxhJkqzYetcF7RU2GZ1m/6tvV7p4xzb6gAAJAABd2ggmWtkYVco1AhtT51PHvGFcmp6S70l3G2bbzWEl6Vtf41n2unchwF0a6tZZXHLlMzXtS0hCcVL99xGn39eX16xx3HfX//vecMJPrns8gnKb61p1BKdFwwfVsXZChIsVTSQ4xmJSlkScRMgjCUkinOs3urY+Nw4s+MktrF3u9LVzJRz0UBUEbTkiDGRxzDSrFqKu7jiryZ05r/+5eIS10mrlLsiw6FHJkzMxAfURsOMbtSAEAxIDcvGBXnqahzR1hLel0D81BTy+yToLWJqmt3XWdHkkpJJj3Wgz5MNmpM+dUnsyuzhQIFBM90iKsWt4zgk5qqjIxDmeznff3e/+Zsv1oCZ/RVAAGlZjKuVgZyhsjSPCpAE2z3jSrWQhTjUifRpSv2UxJuOVHWW1J79vk72vBDW+1t1vsalVf8Lsk3ak9XtN2XGAAq3vVw4zkjsbpDe4d17vHpvIZ/pM6FMe8lz5nyfzXIp///+5Jk7YoDZk5UGy8S8Fnn6to96FwLyN1U7D0LgU0la6j2iXjt/g8gz0aXa0gAEJ7UBZsyoXBEvH8fCg0jFRdJA3Ee5Qa13Quk+carvdza3vFa4pEvukms5fa19wz3U9ioexAqumPaM1USy2/2ayalVj6d09L3/2d/t4d36X9aQACVeKE9xL2RlTZfykEC3QV0GLoyYLg0LuhhKLUpgjHeMinM8bePaltvt1cdWssrOX56vdxqUmfe37u5YVIpAeWZSqwR9MKpmDWO6O4ZKkKkX8vX+e7EdDCfgQUB4pQHmHw+G6XR2BZ1KzgbuNgEAWoiUUClmETJ6iIo/D8xRnaP8QB449c6tDDoG4a+nbEXxZ24wv9pg3K0QqmEtSuX6leBWUqxr6oh6NUhlbNufwudiBgeDZl2Fri9QI6cIrU/+hUAAAwAAXKHoDwPsz1lzJm9UvVDKV1RJkINFjk20nHiJfauJy4zSKSdTQ1aW6G98G8HeI1Id562N9yvePdWKQcwvGGGjEZTHaslUGCh5Q4pXpYukjDQpsg8FDh06sQn8PpY//uSZPAMA1VJU5M4GvRSqUqzPeJeDa0nUmxga8FOomyklY12aZF73b7xZ/9jI/8VAAB8kJKXiADsRkcf7AFtb64KVl0kOg8tOgEtLw30XcshuPfNNK/7AfNv59Z+7+C/iwVMvh7WJqSprMpEetr3JwedPfMUzs53N1tp3MN4Nr9i7HNfVddf/8JveE1RKcfXI+AWaBEUv6mrJC5Az2ka1WjlWL9tu2+1L52dG/Wue+UpDHj6ee3xi+68RgYP9r3uJgh43Tha10pLnPNqaiOY54ua1Y2G8YSW8zvwOVdzluDAaPirlMJ4hIqdnUr1ASCA05RHhqbsWLFV/4MzpYjcJQ+qAIC2rHOkFoUH954bPu6JRV2hXJ0YxuP//ySpHEhEeFM5OMdEen6RSusxDKavw1LUD9+Ur6v/XJpG4a1a+3/U9oviv8dQNakABXmSiiXEggkV5p547Y5zJVSmhvDKFSqICyjplhxUmBdKXZyegc+j+2pJ9X+n9MYIBjqWrqsWLFfd6BQCVBcokAjEihruqtmJDzpq8ujTq9RMuPwWfS/n4f/7kkTvgINoVNTTDyrwZAf6umHrXAsk820kvQuxbqerqYUheini4CegJBw+t1T/kAAggiO8NkJxWLOLFHbiC9WL3WK0xDzy5zLo8oUatc5Pe+9/GrJlMeu6/es/NVcfw17boLZfZAkym6HTTR7ppuapsyaDMkmgkgmmpTaCM4tdGlWyS7oIamnWNHXus1dd3RUvL/TifwBAJiSkCneFZpqaadR4Qj4gDxw0PhvYlPDsCwjSWxGS2mFZ6ZTTnp2qfDgStX/HyPxTHYsNFBKKDRf/HgoHX///1TXTTv3zlnmA3MBZNjM0R6Q0qVtYGb9fy+e1qMYGiVWjTEf8raxKX/R5n6WHCAg+rM30Bp1fcXXhtnK2ilTGP4cTB8qKrWq1r1db3FX2E5GwlHyPkSxg0Esn/XoAwArYWR99+hxMObzrn3quFSfhZo4Jd2Kd/wkFi/P68R86IaSbUSbbicGsZJkHhSSkHab2gQDoddG5uaKriwhuriZ9j77p7KfakR8uEENzqHPdKSNmUyhlWfHhQeisHBaLFR6XKF8sW/P+am4xHDT/+5JE64ADKEtZ0Swa/GZImqdl7VxNvWNvQyEN+UINLaSVoOfn5//nu/+c5iGjE9AAAHsopO/cTWzrOJX6MevpDxewQ5G9aiSY4Xy/m5uOc4palrWjRU1RYCAvrG3b3pP5atzItTNj6tbIKm+KTlLquxlOl603UTdRcjJ6m4Vzfj0caeR/W4RetYVAAZUw4yjTTXMWREB9o40DYb66y5dzfNm+AXJgyD6RslLfEdmWUt3HNs9HjPdw1v/3r985MSHeu+HZ9O9rL3ajBo3F8Vxw8aOGbdsDxv/8X+1jaiIHVX2zaIHpF6rw3Cd8VV8z//72xQNj0OvlFICACUpA9AelWlZ5X54l9nQ1eaDt6qUh57i0x8rvXVJ5PvhfIqmt236b37/wKRDWz0zXi9n1vLLh7GOZ376dEGszDK42bY528RsY2aZ26ny3recNjrLp7z+pBocie3+kUOw6wAYaRd+LgOzK2ddO9RsLk1DGnzS2Fb9eV18+xQfw57CkfDjHVdwhE9vns37ljA6ncRZbVUyyHyXWZSOUgp2dCk3OxaoszMrO//uSROWAgsdMX2kLUvxaaGsaPahdDckzVGfhC8Gdomsc961z1UOHXIt+qq7iDR1f/U4gHaABAArFhWDK5pgbWk1INtageG3a9ZW5DFxoBY6quL2iGmuXDIau71VmnX+1TqUvaql3lEXEGoXTlIRGLMtMAhRtAMlLr1RbC4w9Rv///8KGBYi/iU96M9qANoCSCAp2AcHrSdYMUDzLkTivEW1t4GF0wx4F62cYd3ezH37Ob+zA5sUG06y+03v+717fTVF5K5yuWShxB7+f7Q1c00rfKchnBaABOaF3pEppwi7luMHNCrBEypxA4tHn/u9FwAIOLBBKTlgHoeooQGLYyguHxasly0PwEI1oKTUWKykVfGB1JJoGinU+sfJVskzzF+4dpw2fOf52+/dcmQ4Nt+4Q2vdNr7+03dWzuzNMvoEQm/GFnl7UOh37K97GNB6ZBBMeSJ+L2CDpltQ0xggPkSCEAkpOY5D8sIZrqAysuOMQ9xVayyi6+aeFJnVGqo4NFlSXPOc/o2iKFRUbzvuru93YyfWtkIHpLEw1DzBIPpJqLv/7kkTgAIKWTFqxKyr8VuZbJiUIXc0FZWdEsG3xsCjrjMkZe4DSRZKazR4o/Cp+oemRJSzcqRnyhBaFHkkkinOulSYHDKwnKn0X1EbLSXOQVtt9qC9dLt0S1x/quQxO1bt9W1/6Lkl/BCCaTltEyk5ZHyfwohS+ffakrlJ1mH8v1j0zr+wdsSIgKYFh4x/L2FAAmndpPRLNA/LykEi+yJBrDUrm3m/H1SFWPqFW4siqvvFneb03fNaap2ue9y0MWYl+t5wz+4et7VRF1stvLyGb7vzPu5nnHY66RYDDjBmoSh9g1zzhXEqSNYA8u/kbFIgACASnc9RkV+Q4hpDFpcr6nhxVstxiYUa49PJb2G+wbdtNZpu83Hl4ZfjT0tLdlV2mvdz/8Hs/L9zf+mSKAuhO2EgcTmhxzp8j+s46B4FOMyfWzUyOKpI3dTW5/nv0m+LRypfw5//+JcqfStERkKSSTdSgMz2Lcj/ROxlqCi2RkuZ8JjOvCDG82sFmw1Klip1RCAeI8VLrNMyC2nxXwNYY1x54i+//r/bcU3mPXfSVE9j/+5JE4AACuixYuWs6ZFeJS4oZY1+L+NVeZjzLgaypqpz8DXjmiMmJSlxkA6G3uUChtlyaGUvWUMkbUkgTEEgkqc6m20HTbn7SI9TUHQ+7HEHdB5U+eMgm59N3fsqzLi4LyGsHW23MvGHSZ5fDdoYQeAI/uxXKtQbi+EhuSLj9kwhmapOJtngvJzVS/4IIlOF6WURCBDBUIpqS1jRtgAAMLAuEDQeZGC8KxZN6Mwfgja6K0aq9O9jKRM3ZMBAqVO3yYmpG2aFVzR+qX8OGxTOKhEpsJAkCMKSLPKbJhpqxed37j671fD9W//oTD9BABJRcgsXRDFWqBmLh28qyYIfM0QlTHpsfBUyR6OdNRB0u5z2Tbd3W7FBafko+3ucIHEkQbnaFGch5AyadF5RabJCs6oILQVszUSioVHO7XUyeRC3rjytLKni1BBLctlQomDKhA33atPp87PoXg6y+F5L08XSTPyqXAB2SJeyoZR7TSoIPMH6jc/eBw6tNlqVkRv+oqKAQTBgUZEZmeU9CtFYyzmhywcZ0jxI3JNE2YcKlmsf0//uSROIAAu5DXFEoQuxbCUs3JaNfirzZZGMga5lsJquc9Yl6Gkc0aIKLjS8PH6YNIYIQABlCTkdwyl169CTs9YlF3KkdeQ48UpqKr8tyDO3PARqb542dXUUA/k9FtcNzVpcrhKAtKtl749atChxhw4h41lh1u00q0k/UvXXS+7Z9fwLtmNotT6r/yMv8asnzx94y/2vk9Bw1TY8gMYwFRQ20hipGXXH7pjU75biiR/1DRb3bJua8z4VPeHCQvfuZrxJuReX4dLf+QRtJzVPFVjXuPefW3/xkd7bSuFxBvVMn3CJlJKNOj4Ed4mCE002dwja0DEll0bWD7vw+3Mti9vmN7JFginG7HOae0UlmZAwEx1ycjT2nrwJkpnuqfdYhHprc6dlnioW7G1Fc0+9U/Axs013HcVK5Pa/Nh+4m76HfMgABpQxapBSx4tgadKMqNouszFu4KICgQuJN95lK2LxHcALLkdeWStnYIMLWqUkUKhLj5RzOMVJJBGNitXq/dskgnUzrztEFhMNNpYi4RBk0tmPPMQlQ1HGpQSnnjdKl7v/7kkTsAANETVcZ7Sr0ZAqrGj1oXoqg6WjDLMuxWJzs2JWhdzm5yPXQrV5MxztGbtoujojH+Zo2rct6Or0AAElyMlgUokhqZA2QIisGKHHNTgPlYxPGg/w6sY5CmxjymTj+vpn6x0RYHrs010q2hUucbYxppiJU1WybT57ru3vpNp77aMXyrSiy0ssmfl1AEarEhqIhH1ehRCJILiRsQKIAQPth6BVgVWmwBhHuzXOgronbP8Jgl3vA5Trb09bjMgLzVJt+pSv0n83MyImsyoif3uU6+1D5Pj3k6+X/e42R4v/OQzkHZsKVD+vle48XHy35MIFlT2ILTvfexmvv+eTDiIz/Rj8JBAktKSQE5zaHjJEJ1ycyWpnTcHZ/5lmgzEY5fpr35xi0RXXUgO2yk72bFCpRjEKqIQ1eWr/6M31fr7vkZEU5RRYtIWJiqEJYXB84OfxLJggxQbMVgABAEJJuVyARIEgfgIdTHx21dQ691j4620HGbv9eOQIXfr/tEb//6VBCPrw7pr8Q+IAIR5mSR9Mv/iCKBzPhI6Xb4Ls4Wi7/+5Bk7wgDy03Skzg69FpoWrMx51yN2Vtm5LDN+U+jrFyVlXJdiHbSLeh67GI6yZORQALAwS45GWVQErdiKfZHWGMVlJJJOoRpA8ECcchDJQn0i3hJ6COH4KO4ezIT+tCEkKTP8aJ70iSPe4S0SaImXtqZtq0ZIiJpIX1PqZmfeESYna4t5abl7j4j2ikq5arp/fl7yHepub4qwjIGjBZZvJqyBACqt1wwiBgEBAAa+dRRgYYBMRi7v7nuQUQBAKGJysufLvrdvNz9RVRU3MM/vE91KJFDvf8efubT7n86OThECk7fqawmE/Y34kD9W/Rxvz/9nDf7TKm/EGubqqc8UpzJTTcuXaICsHvzametogpjxTH0vdXa/aAVYmdKXy2611M9XgNUOOSkmRoz0zIhGKcofuYN6IbMRoUctWVP8+h/Nwd37/ndJ2/eI5pVF+qclQAUm5SCcHK1oJbLgwwxglyehfRc0UtqldxWXq5m0XGx/R6PmZ9vNLWj3tvO03b//tFbVftTPjPUZmY30q5aZ3vTNX28yr1A8vIaEznxwk3/+5JE4gATG1bZUSYbdmFK+5oNCG+LHKNzIaUJeVscbuRkDXeUb+0mr+C3bmCiZERC/YobMcSFkHdJnf/lJow0QBDktwYPTi6QKbsFCVqEWxwwwhQTbG+jtIyckUSOJf5UVc555qX/DYs/je61zJyW7VTqs/EvSJCJGOnkkDgipUclJz+rFMlzZpkHJBk6Ej0WB36gSknKJgrk2N87ag3X8lNHM+tJNTCJHConGS/d4l1hMRvD+HVvlwnpNiSW/1upv4vWtsCFCQZic3UPpqoL7D6LPrLmZ/XpE8VtxtaTPFfdBR7OcTnWBGU0tI/poEU7f0VRGyCTEEAJSbltyHbeaMZnTCf2VlAkiaZGYOswcnPSddTaOW7kHlVMusKEzOsyqqMljGIP/u9rqUyCdpeGkAbF2pfkJGbSpREUFCy68YjM7iEbXWvVMV0OV5/ohCoJRJFySSSS79Gg3AySMNdfugvItTrW5+7/KOzGSw3Zz2KuiQzoru/gruarPY51XeGFJ2zYSKM13kNSYnFgnw/M7BJKbKxg2jKWeR/BCM0NiqK6//uSZOaMA0g52RmPMuZViHt6MMNdDIElYmw8a9lelayc9pUzKkV4X+f5hC9qCXjoQwPcXLARJOkkknBmDegqSUCSi6Yp3krStzl/fg9arXKoE0nWi8mWm1Zf4FhVu+cfnVeQww47yujkaHQR8JkpWxts6g+Z5qdtK+eR/oCFIZ5Q6zObC0p/56qMJK4DKE/8gIOsBABiCkioFyQAqmTRtyqtapLaMlTID47+kVVuxFslay3d9/7/lv+csTXuPOysIIgs7IE3USx2kxpCxI+IZxcz2T1zfcR/yGflaf4kz69m8JBggGNXqLaBBwAWtsGIWNgLEnAGNrLqSpWL9kRaCAmAD5EORQLRbLZ0wcwHWXmQaWZ9jdqSszvrsIZuiih81URF1BTO0LX+0Iu66cWnfz93B5nqVl9EOR/H7N/xV1x9kU7K6LLeZgCSk4I4XZhTDMwhDus9GkZNdhR4C5gAUDQhPYMFNQgKoTtTMwLilU1eDXZy1iBQXiEirTJXBqXDvv+Wu+VdMo7uvHqkm7+iZQo6v886Ga+5Rc/N0U+/gi/yIP/7kmToAAMVUl/pKRr8XipreiEjX4sJT2lHpKvxcyJrDPmhcEj8qde0SCmpQ+AAGvNcN6Q2ZBEuXbUWBZNAFkfUWDqf61pTzTyRYRO75re1G2Nre86zszIv/1Zt/zteDgWMdZe9Um1eKJCQy0VX1s9TXdrv6j5uK3+fsee0+N8znipuL6v5r7geow2nglnZjBAhJSUbB5EbV1gNNtXARLUvuQXgknKD7T4wG5oxNQwnLJdT9kfe2s8mTnDjsaKDD93qh90NViVcbQ22TZyhB9z1O1Cm02EjTY1aSUeqOnoOuCTAdiS0EyQWnKPE1KJ/JotJWzNmkmVqV7I0gZ2iZp8ntfNIOLSqlSjifPpvqnrrHuVQBwVj+a5+euRgSqZIq6d29VdlJccJzVKvD6j/3n0v1j5+pJ2+POUXGkh5HmxYgCMH7DEAEYjKEx0GqPOYBU7Pk66tHFh/ByNBA6fL5mBdA7OiZC7aJaxsfy4/ynuYR6nBXK8TZkSx3dTu0ttmNbUYIjCMUyXIhmKpkMWmU92KuiVKytsQrseMdUNm+Z7KX0T/+5JE7AjC901Wmwga9mcputNh6F7K4SVg56ir0Xegq42HoXJ1H5qAHBKbloToQwmDEsmK51VdW9bcm7swgG/S9tWrmR5Frn5MSv1jVd1/p/qFa+RtW1/6qWaZD2evRE9wpaoetq0LUK1SMF2Gv69k/a9SfvIoP6+3G+OLyReXx4ttL4UbR+AsFgJmxeHpZrnkFW+aR1PHGcjmy2AsxZZXXglMLSHLXrGqqy+uep9MrSr6W57oEDocc7GZyo9VZzdGHjrsQoaVoi9zKTsOUnlMZb+7Sp9kak/Ho/QFdSRN+MET9v4iAIAEYY0YgqrP5J3OtOPAH5wObmhDXAZRIGhoo6Xy4frY0TQSGeFIqaZUz6qSTrmIs4lu25N/+CVUNGf4551BAs2EHFIuUEVChRo3+ySfSqEWGP/2hQt0PHpf0UOYG6xIo/UqAASewa+CwQJBvYTBxQc1dkxMoX/I2/U0YS+tkzp5fVfflWRWnXmrrhzOs7dKq/PG1rvbl7v56wuYvrjr8sBdlL1dAIFYG76Zd47iW33RlqhnTVegy4M5V0HJ//uSRO2IgwNDVpMMKu5gaCr3Pehcy707YSesq/mGJGsZiI1+erDsjUM7uu2CkNDutaAiZmzIiCvkVNNwc/SyvxNX067XrRnm2jTPsJLmue80rk8HpD4pl2TewQHYbOEX338aike+irbUeIT5c9fI+ZUi4X/5evt5548nwXX1iKyOYpAFy79VE+KWKqdrQ4WKKdMbkDRHKaXEKrJAS5vq1uawe+rFe3asjvUmcfV1bt5Ydz1e1y6DfCBC+EDJZN0zFLB5mY+zmpsCdFMv6NWQVEoXlNL8QYH4IVG/Ly4Q16zT8rRUbd1p4eABUl/gpk74NhqCAcQoWgy9ZqUywlm8ECgXjzcGNBg+Unl9vJrKGSSYbOjTCg3wocT8LGeQ3SxXT8i9vvzSsf8HdFEofF2imVaKOTB3R7q0xV1W0vrwzWCm5cF0GKNKLOQpwbEt9OwlBIhAIgxZNQX+fjD65YArS54pu+7/tL+xV7/51Uz3O51FRcTZ08TeUwQyOnWhGjc9FFj1uGipddaTOmY+NFtZdD6moKq2BDtiyAlrASAAElJyif/7kmTsDAM5SNQbWRLwUSlbJjFjX4zJA1RsYGuBWJhqjYeNMEnRpGq4A5mhOITdUvVhg3ILnJeFA7nquLncsetmtstqksmNyfe8f2OVbtmJo5ULsrlMcqFKrdmQSiczlqnne6uWVxi8UuLZdGLFW8ZiZE52qmhqiKl8hG+CIEVRAAqrEBi4mnu7ea7SbdbcGU4+PQA0DkQHLyoh9eKEJbdSI4b0f4O1Mua3eAcdi/Vl4xHkFRAggPZuuxghceTjTaNexZC3da3GfFHI2uIm7/+vR2V6u3px2kAFJuDIgJgnSeADjVsS0bbYr1FZ0M1ynz4DTTNtG+sb3qCr6/Uf4xrObdAEEmR6vrqOmO6pe2qVOXHp6V+9nc6cddkrcvlZJ7NhUacc5FAqcuTl2PoVAAfAQGnlGQANW7I0mWgBeRMUmRGULoSSGhJa2SkQIyMxPWTOHKhUINHnLadEJICRY8MvPC8Dtsvi1NFKJs0UfuJy/6eO8+cCwmV6/l00qdRxqPXQAsxmLplRU09jhMeaYOKaeZqxlsbSjZahT5XuhIt5cbf/+5Jk8IhC4ErXmekq9GKqOso95V6LFUtfLCyr8VQc6sz3nXL/L6+cy/3Xx7KgQAAAEpfxdYnZgiEiSqeMyyMwXLzXi4QwJY47gKaIlrxrRQo8TTbbUKhVvj2g3z6voChbdTZs9rzFINTo9HNMzzjx9DUM1sfpfp19Pabyrovzmfy2QOrcvKQ3LAAFO4Fho0fxQgui1AHMR1ciDLIWlIXtOZ0p2kMCwui/1HOIvJByWHLskJE37tynfdYkruX7078goO/V3b/b1xbVvLowVL57m4kaEZbCnT1/MvDoouqp3KNcJVrSU9rULx8QyG9WtZY9Dq5uCJT9r2vmOV6LU9C3/IPkKCcxcm245B4FGOYC5I3O21kGffa/Wj+0hkgoMzd0fO33KdiTt97odAUpf7/++epqYIDTK/CVxxdyM7aXfeFi2PHo9PpSVD89NEI9U7Vkjiiq4qBsp+td39fk4IJxJPUKEKSSkU5wPyuV1ULdtR599O26oDRxhg8gjP6hFeKYqCW5a3+ujWefMPORUu2jP/nz4CALV8qvLuWfnvH1F9lq//uSZPkMA+tS0RN6OvBbiNqqYedcD2E5SmzhC8l6Ji3oliF+i3udaDEHXj67xFx2hDI+Z/cbVXlRNGTsRH/9xD3pkQm2X//+3P7ohEAQSC25BxSKiiIDaNxN7R3uppg6SmpLe7vP1lgWvMeJgGmNVUVWX1Fbp0Nfve5VpmOZBUoFPOpnWEV0hETbGGVZ8wqwZYl+WSagiWP//fx3/b/5OLtVTSjac2GiaMIJNbItp1AA3+UPj8i/OEMBQIx73EvaVxH2ZPCCAbJyNMmwwdINbPREHQbEcECsFoiQ7ueWz0ysrONPc8g1tGSI96BW0noe8urFluakn1Bmjzq44tBjOysqVe0oPNOJ8HxMEEVlGGDmvARQNnapo1ohVTfXtnes9cW/xY254V94vuFSl9wKZcFrN8RAIkY71UQBFUqHG4kKHwrKaJEN3dnnM7zckVuJ898PCcyeIrGkYQDY3KMOHqmgpUQ1lBb0iBgCAYVUVAbSDeNOKoTaF31qDVAv9kuk3hHnWd/lmJueNLsxDTLB970Kf6JB0PkFnAZH42n58wmfPf/7kmTegAM8U1i56zL+UySa5yXnSs1FUXdEIQvxhCfs5GeNfwzpUy2OnK4gGVQLrQjlYsE+JbHVhqZVdTXPNTIySwPOYCK5v/Ju9Zh46wgQyNBTSySOTbh4RCAYiJ1tjL989XsgGD4LqQNGrcTo0I/1JAMfX1zfdfJImS3ZkjdOKSbR90uPKuXj6nWJ6mJr6tImEKOzI4c4tj7Lsg52Yl//+/d8lT1RYEkqgFJSSpiJZZ4iEIJout0ab3AcXWYNi8Bp6BctbUdnsXzWzNiTNz3Z32a7DffXn69/Wf//JAoojhrQxqG0GjIKqpZkqfYb9WrpmT73MziZVLP/y7n7KZ0GBgaAACW27ufISZSKR40vGuDQj5osuRwFyMy5cvK16lcciFv9eXX72zJ0XEaq9NjZuIYy86tUtpl8XDm1UHaLGw9mgCF+LIVGWiUPHRcINKKfodJgqJBwAx4JIqDgHgCW3bqENYZ3adrHdZzhkeDk/KFCSIXQQvvKIeYEpdUO5EjZGznsZfz+DMcdAweo+DTJBmYs2IwykoLXqyf+f+v6Bcb/+5JE2oADEErbSSka/lhnu/0NCF3LUWNpRJxt2XOVa6j1rTChg7AguNht15GdByIKTuKkt/Ge/4WCgoCCrApxyW8RleVE7RjMS8DQueTYOP6MdBUYuGrnwR/UfMNyrOHCgddN09C2xua56AuRPm0JLNQg4rJ+qUdVu31d55balKO2LuKOxt3cN3w9Rj2PRCdKTKCEFW9/0FNeTf/Um//WcUI1QlFEqNuW9tZJ4iYCbeKya/B7isZcFeo/m8c0DBfTX9OlXnm3OQTbO9Q8Q5SuZjNWcVQphN1+QpWoGG3NIhWY5HWUtZyyFFtJXo6XqXepXmHCuqTt8YdNRNYIBSmzCjiNOdpjHmrzFCrHclk6Wx6jJFU+lMC8bLHsaw7mbM5kBR10B7pZNXSQVhg9KqP10CIccjKUzFVJ1ibjYklthwo9kVroxUR6pSJt1S46YiTd9rno+2V1xAfDOsfizg3VECAW5LqUxMuXVwUweeZaWNwmlkejqPi0MB8y0NNY4Q5bL8zRX8KCdi5dlElw75T1pQVO4OX8W94IfvdXhRWT8uva//uSROCAAtFBWRnnGuZmJ+sKPQtcy1VNdaSgq/GNJ2pNhpV46CxtJxOHXTW8P5mpH8B4v0lbGQ2IUFJNy1fDOQ1Tn2qJn6kkhRZP0PZlFlvmqDkL0mNANxnjvO4jfQAMCFvEz35lZhY95392V3HAg5ry6tPcYrZmTVy321cOk+DOltDKR5S0dKWDOzzLEcaHXwlIgQACS02gwBtbrT3giTlOUyn3IuK1X+cLX60V693oyU1w1kRN5kQbbyVEj0Ete8lv/G/BSVlKWIpQ5KFzWtz1eerIxDsPJ0Syi0SBpUSJh1Tjyq5RxY80+PiOxcNW3vkQS5yVUAACVAvg5g0GBGPw82d8XwQCzLpPkvyHdUI4Vp9G970vXPYtx7ivh1tz04lOkBGd0MYosOzPec7zW2MyH8tYXhy1ciAwYQhS91YqLQGCbJTV7MrCD5KpUOydBsx6Ws2nX/r2T1hBP6kQBIKTdEaG1wEsm8t2kgZs/xaUUSLkzghHXcWWNH5+wuxOr6qp2Vz1CWU1jam3mh+oD3yJS/+G7UizL86xwEb6ntzJbf/7kkTgAAKxT9k5ihr0Wwn65z0CXoxw6VTsPOuBnKfpjawJeFqCkWhUoV2nQANFR9LzvH/9Wv/5grNw01IHBLuBYEoDhlbf8dJU7gRKFs5O+bN0Kf07WdyuwJwhd0Dz0BQWYPOrcoe2sn76EGGDyFKaaFxp8LKQgTkjyS48RhdnocKK160P9QAQCSU5VOzQ6Mue+SZ8afdUUhlUmgfOfyJF4VJ99rl+03bKgXm3tekzgutVtZMu7q5O7+wPIQgBMIA4JBubwKTabjbGi3rxPzKPcXd1P3dIs/KEF3HxcfxzL3xJ8gAA84oErf88+HwABEmun///unwI/gCkACFBgUSSnO5Rih4E16ZuX2SVMzluxCtgmlnWL/dnMEb8xTDOfRxsRqJHV6hzQn5pWYbX6Lm7hCAxnMIvPSLPMiFkNmEKn8Kk9ounkziXeSGTq6f8KejpQgAnhlgtCfk/w+oAAAq9owAPFV+whOiIQStStOQiZYa1eLk7zCeSbufdNn7vuEzW/p7KZnyp9P8ytRFB8ECjYFKV5Ll7itYSSzyyz793dFL/+5Jk4QADCzXWuw8a5kXEWxolJUoOjPFW7GELmYOnrOhmDX7vr5T7SpeOOYQiqnd3ikuvhKd//r+xp9+AGMuax57vD9fcPSWefUekn4AgBKIJSVvn6MiuB4hKDD62syTQRDUNcEoES0Et7jwwYmwdXEpz30q9cfOIhbnnUhUjp+iIhXyc/dzQ6//xBBehf6f8Qnf/y/PpxERNA7y6wGfLnymCGjoMIQE3JvcVZY0PjsdJpqx4k1NDIKztDx/B5RRvTWj4MPhoOuq2UwhFkboYYbaFhaSaJxJFgkKIOSXR8CQsWY5LVCwu3LSNHIsQOsgQorCz6IHyUGYobp+34lnr3V5j/cfe+PNmh6yePFsR6GtpIA+uT5GgCAfRYFsuCXVYWccuJ2nAHNHDD6R65o+XsYYMnxl1yRwhrIhanTy7i4mbOqIq2d8iduLxRkv8sg0G1VI1N+P+vV5n/5NBa8/w7kDwYeKGCgx5CUEBhx3Lr5SnpgBmZIJSTlyeA3YmoElI1XF45Bo0CQ7h4FjzTcqVmlhmlo+HjTqBkNaNCNzUxLXT//uSZOGAA3NFVhsPQuJX6TsKMQNeDkkjaOeYy8ltHqwUxBlwKc9SsSrWl6vP2Gmq2/iOv/14ea5quZVrdb+eb9VuJruJUYczTArZq9orMzM1OwtgNNl1jE3LKLGG0knHcV8Z2rRHF4QwYCN/6o7bRcaO/P+axQZncxpDUrVHfev+n6CranopnhKQUbsuLaWX8N0nkiJT+rUPd1AACElEIJS7D0FxlH/Bc/nA+UOzbBgc4emxqUxZqXaw/NCnycKkn2daHgwFGYfad2oWFG2aNUZDP2KyGqHYGdUyZdXfjOsasxqjrAjNWJFCYLx+vhFDXf/xQEUpICUloywF/K1U12l1qEhqA2v3KUpI2uUgaG67//4S+DkZh29/5YUbK8jMxF7m7SMu8C1EpnzBOvG2PPpCnfuWf5L/9nfXyhEK6P/WzcYAACAAEnf0O4D0YctY9fEDNxgzUzF2APpKvWbGP56x826Rzr5w6vv4z/Bi53S+XsmcQPUKTZX5o6NIwrVXrpDnaU94OdyNhD1maOlbz63qr01PgkQ4ZGNTE6GcsNFTj//7kmTWgAMVTFxR6EL2QwWsTRkCTYsU82esIGuJPiUs6LQNeYskHb257kyUSAQBKCIOkOQoalJWsw8jYCxk0fVrc7k4q6I6y0iglJWo4/XTfa35b8p/JlNj5TeL2X8oebl9p9iZRigFVxm2+UbC2aDmyWn//12pczpTHJVOiwrJtCoNAR50lCt+gOgAAqboSSngNIXEwVOdG1KlbvK7V6DuBKuR4Umn+9woWP2l4q3r5BwLZcJK+mZtY3WIpIj+2OzlTmEVQSYjVNpq13Qe6carGeOMYzszGfscrUc+UjAMIi7EIhjLM5sjKRpWE2grE7nmQzcshKywECDAkgAqa0oprs7akYnw7u3FZZPbO2KtSFzdfXbZGrh5ObVy+pp7RWfs9HHVy3mZm+27wsvy/MH//tSIon5U/poj9JZouHDjtWhn1Db3PX+IiquUOJ97G9/pmRhKA62uVYrDw2AKFIDQnRSKCbQKMERRytb/O8RLTqRLOf7bC3Aj5x60rJh8wkOYQdK+1HjSNI+hmJjRZA+TbHHh0e4g2Tv2r2TkCRJhSYj/+5Jk7ogDPU1XUw8a8l4HyykxZl2NoSdWbLyryXOr7Oj1jb45AZDeFHts+i/oAUhpEEEyWE1DlrRAQ31rVEehIyO6M3j5tr2x3jlfUrchet5va/efNE4UdUsV1KZTK9HVf69Gnu13e5SUzubVtdm5khHViCCoFEoMvgQurbLLCfu3LAAJTkbkJ6CjXRySvoaaK4XJGToTxbS6OYeQRSMX0Ex8LQPOdLpdW50wq0jI8pNymeTQSddY8y4R1o8jbjeDWg6P/ZgzBGavTFqyN2uCVfJl2r0gpa71QjTi7w4P9CTBff/xuj/zw1btwQgAKKbsOUkEF8b7ExwqLpzYD+ikOp5ykik3nKndx5LUitCo/TTqVzjzkO6sc4gMU07tBQsEFAssgcGRpkNRd6M36MI82L5WekjIbSLPWPkBrtC/uwYEywCSBAACl/iJoHAyRuD9qYP1LnfnJps84G1VVfOFI28/U+IyeWa3vWtKSR9Yhxq5xrcmGBx/pkbit+Vhfn2GRF9MHn2D+DBcHyfQhKiisZsET6lDRBk7D2LNBODac4fk//uSZOWAArhBW0kvKuxUx9sKMeJdDRlXWGxAa9leGeuc9pVyKpwWWgO86fr+jOYgEAEAAA3+8aFwqlVz9KySm49d2OPnMCMnnJEdbjN3dbrWrE6tm+nPdpW3WYNfjJ7uHAZRNyUc1FVKTHlmGjhWK2K5Wv83RmNYokU9FKdBjEq6xjzttP1A4TKBFr76nLOJKgJRxyyORxu6kJOzNfNGsw+rUhl6H8MDS3rO9AU65aBK8y9M3o2/eue7aM/dbZ6QgVSIIlZha8ciQJtlERUcSBqKAzYTQwo2nbho5WX8kkUsjN/z8tec5wv+qI4PClP73584uYEqLAIggqVMAQmxDYVG3pjezgzibnXLc7OfkLm1y973l4y5jW0Qfg4yks8Ad+ZRucusiPiM+82Lk1Kytl/tu5tJ7mc5Qlev3dyhpxwz8MAI/4HAtXJFk/zPyd12KMIqAmCgMQgdYrGadUMWHu2yM8HYm+iJ81+dYrjTXfed3i5xXFMbrj7j1mzLWtMZZWhXdGVzBMvXSo5xYebrqf9/MlQsffCz2n8IEiBUfhZk+f/7kmTugANTS9XTLxryYYeaqmHlXAxpKXmksGv5eJfsaMYZNxOtYsv/3+DiZHpUQKySnO6qwoiHflA6BKVn4DjTiD1fg7zrJEn1tMCFHon76a3oFkk5LEQzPPb7koZ2zHTzsXLa2vN4dpvWvQoHlBoPCB8OBsJkG52ul9aSpG5Fj6QAATbE3RkR7IrA7TpzkQV/YaU88ySmicUeCxNVrWU5qXXfjt//7XwrZZdxxxzp6uAhBVFionOOcJgSyk0aPnKktPXg/mmUFpcl95kWp8I2/9vFzn+AGSFAN6aGkttatICAGpJJGWwowdMGCbtobRtIRqFFSj/335IuY2e3//T5ZpHfaiVtS9Xiw1Cib/1zhwG8ZHoONs6SdLaf6fnVlPckhZc/fIv6OsIr6QmV7SJbWp0i/ooglJOh9BMoEy16QRx+qF+qrdKz4jDzCPmxCvp1nX8Bz131nLNI2P8/1n1f1kc7Y3RY0pq9aIHWMOb0JFBx5DppSOjG4kidT0DGR4iEEJV79fzLzrjUx98EF+z2V2zx+BTPwXcasAASlg9bWjX/+5Jk5ogCz0xYMe8a/FLle2wZJk2L7QlQbGBrgVGeK6j3jXTyIzpCZ/JRIMlZppKwj9ax9OqyNa6St61wpXLffPlvEV9AmiSvc72ftSBNRWCThRkasSu0NKNX6yevrfM6f9dHFaSqQeNjLZO8wlD1cMyutI2IwAk5MB0RJ8UgficU3g5usJ+Kzw+EEEFQBS551VIaWqcuq1uKpszS3t7m7eme27qGMzbBE3MpwS1LeNcZnYiIuoiF1ekEI1owXOSbG5L//1FG//n5eDnWoABMgFUAggrdcgKIV1LIuVRGEiQSt4nDtBSDxaj6bFMNp9qsFqS0+dtsSZ/t5HTWcPrORiYV1lQCcojRW9LkyxvZWEVN+5RWe2+y9obm/Iu9/n/xmz9OQKMMsrexH6AEv96aBBBUwYcG1mWyrtnAWAkb1t/BEbZjpEUEET886yxj4NTUSHzvn3eNRKTailkSi1EAYlRT9Em+eAMHLLLLByX5Im/a4mdb77mXKXeNlFRQrd+MsGIt27PUStOTAUu//AO3yO/x2ZtfigCCFcGXFGo0cdS9//uSZPUMwyVN1ZsPGvZZpopzYeNcCuklUmysa8GIG2jJp5lw/AwS38lTMd5nb/w0mgTuDgXEOaHfFc/C7gxsbXTzWs7mjR8fFX7NJK9fP/O/hkSjyGhmrohlqokcEvuTs1LNj/uq6ZpqYpWBfrCs/mFMgZ7pbXy/j0cjeyAZKj64ISAAA9QnaVAAIjvQlCXFbbOIKY25RkIaeHBGEYchoVgVUoBOAVqtkZoMLG1W/vNCrvW/Mtn2wI4nPUyZg8/459kRHx3LiY/vj6mf90xf3/D7eo2nw97virk2NUpOPfT4P2fDxsXYcBo98UfPHAiKgANgoOZBh4LDR76Cwz5NUVheal67OFGIQE2cLxknamfD2HXTnez547lfSQbwY+Yls08mWXGaW4abkZNvxnckS0nKFkxJLyFm86apjedK2X7HtR4ImiPSCalnSliJ5/k1KUyHm6yVHAACEXBUrUOzZDKxK2xd0ZhPwzszAgETnDVh1SJuqR04vPtVK4rnPxbFrbvnGcWzbWf/mHe+f751XNaUxm9b2tjGfezYeONelqWx8f/7kkT4DMM4LlMbLzJiaWk6Y2njXk25E1JsPWuBliepiZeNe+lM51a1rWt6vrWjjpi5KHvxKBgGfFAVBQiAIEkpyjANEByX7I266W9v7MgseB113cHoINfQbccOvh7oh93l/Tp8l7Dqz61JUhV0vNmhnqs2PQmXLoRQesZOfbgHCG/E4t47Q5Azb/9YJS9viACk7QYQOclIzEWS9EwUwba6UZpGw+MU0ZUzNIMjo4HNLW2M1jZi0trOfT4zrOr6OevrvnEVa1qQNUjtnUpajEepePsaupzY+mo0QpWZqUuOtxwDeWrYwMWZkEEnWk9SCDdbOkOAJQeyFO3/9ToI3LrPpWCJKboaUJPETff1SVNE3++I+qK1iOAtthkHniJcKHO+z9zqtdbPrbLVdd/WaIZo5kdtKum4M/9/1rDU/IlLBEZtAvTTxjRq3nXdlM63wzPKZ5+VSz+Ri9SoJRUYBCSTlBTAMFyH6AiQ1ke3IxAFhfbWTZXWGNcTEtl72bJl3qrS+yKKiHjboM6hsKPh7I/O25xU/n+v4dP++ZdvWN5ULvn/+5JE5QSDKUPZOeh67FKGiuc9Y1zOXUFYZ72r2Wcoqs2FjXv+ma0Mqu4d9sirdsMj5n+tiAqozrAlKuNNJOCElBZfXS3DF8P0nqSXl6Ua4BseI3dw6hBTaSyHld+7PfL8zCSUmscQdO1ogTdnNsFxstGNXz3E8Y5q+zSH+yb7j9sTCcrh/x8ANaYJt//48EpRtqNKNuX8MBh9tHsgSJXZEipPfrsQKPITGjrs89S/n57WcNJxRhBrOfS3bpD3tNEZZuwzRu58fXj5viWeM+JXj3/qeeWj6hAtKSjy2zbsxBqnYmryBCk5BxQth+k/T9I2I9s8b2ONYJAgSaqZs0RBvvo8eSJNuXapU30ex1dd64f+EOylaY7bdr741Ktlc5MbuQQVTzf1PR193Mdj06jpmrSOViTzGTOnxsyVzrcxJk3FkIaF6hSbi0pr6rpr4gXLmkUTCNOj405SEXFmyhEhFJCTctSD6H6IEKUWUCO1c1X2elm4O1Xx/qrq6sqVVyix1RC98S8GSkpm3If+cvSN/Ufrg4edxzP1PelkRdk+3ONL//uSROGAAsxDWDmLWuRWBltKMSNdzUFdd6MgzfmVqKyk9KF/T++vKR7aZN1iGICOF7JcSb//3h8ARV4gAAF1FE1MCkKxJjlAiy9b/MCexTrMMEaQADQadskyXeLh8TR2N74hJl3dROxkHNRveR2tVEdCOU1ThZ32rU92I1TXVt3hbmqsuq2dr70sLjYoHV7sDEAAAJSc6HFm0Pp3O2VtqzNLOWmbj3Usnopg3RfRJh6zUCxlpotTdMsZk5cWkn0ENBa9BnyOQjdnNC9XciWwi0smJqIR5sgmmIiGa/rBFIISfqSSs8WeOZIrn8soImyOuDn/oSnEHCDbUAJL2kmkU7CleYUvFTwENQnpYFymQCQwXKZtYIMQXPMpzz5eKri4nhGIMLI3ouDC2HbvuL1vaPdW/UVFSWynyMurSq6ixRBsZEcvC2NC5G9WnPu6DYmE3oXwfaE6siiC0nPeKSd3dDxoYYPqBDYEAEEFS3Ae5yTd00hSN1F1lFmehuBSHo1XXHE8VM11Hei76oykcrMzsFo9U7vLQSzFIUhkysuUn0Mj5v/7kkThAALeSlnRKxr2VSk7CjECX00hbWDntG3RqattqFQhv+Sa8q2agdJWZHJo+pdFKhl/4nGsV+LDZvN/wUAABKSkqGgu0P6GQ79pzZwuUVH1WXNRt4IK+lH1UtueGw7Ss0PBL68VHqJHRcFMqZCocThdJ1Df5EvUYUh5U+KsUgowDImmxUBihp5bll/BWdIiIGntcJQEhQFmXPUQ5iY/qjCipslBvT04aeiA6RtXjq2Pa865ii7+ofuLPIoVyjLVKrIXPcy4wCcq1ERexdmFZ+PVQ+Mx0b/AuCuebJQccP/MqxU9kwj/4MrIMSUSU5xgBTEWm/CptwHRll1FSRwBVYhpxRcLvOpVKMdZqFmHv5HftARutfKSFeHaonWydKp5qlqL5qxuocTSUMeMuhIqZLlQ1lAkPBJw14P1J+TqBiAIVUokXJAwtobOpIMVwhKtwzNI8vX5vS4psGiVc40KLDl3GzGfxbQNZi63msRzn3uGJer56rHrIiRk+pUZUeFSJGIjKTjFl5n8mf92Ri4jZbU+psx3//gD7U+ivPIACAD/+5BE3YACvFFa0SsS/lhHOtc9Y1yKZOlnJKxruVWdrSiUDXYAJOXiU/HwW2iDmqpKniwMMIv0cohunhj9uLcpwotv71FJ+6xuU/a27f/Nc/dmfQNHP2Wbr+n3NdY78tbT5ZdJuaZ4d6qXIr+t+44obH/cWMYI4sgSGKZKoGHKFiWJQAU3KJULJDIYe7dUFVogyGWZ6howyBqc/1BK7quh2Kh+GSQ+LIq5l1eCzQqw5sW3XGaKOzgQFtBbURMRWJdmpO2SXVLSfYXFjm0Y3DWR3Ip5+pIibtFhl1xFi54uDgc6x0Wo4DABScoYS/mcG64pUF64mmcZ/KRrtNhG1yTz945pvRWkERGpYxyN3q2HaP8qtj+7w1juTVYBI7WXHu86O1JCO9rFyiMlRcczy02iczXxN2tTOPu3qEv2ZNn4LqNHkgXDL+hTpApD3KUAIBSTll2UM8KzWpFSTFK33LRCJFRLakjQjnkgIZJMaDWcPzRq12ZqF1KYnIpUDwLukfodwTKhKSQMIV3a2wq5ms6RZxHNz3DR3ZRoqEUFg1F7iAr/+5Jk74BC+k/YSe8a/GEHqqo/CFwMiQFQbLxrgZif6gz8IXA/EGRaQps5ER3cOFcDdmiEFPoZGRj9VgAlu7ypAUxwpEGpFbCuc6NCjlWFMm7DkxVZnjiIyQJhBVj7lq7YxrY919XWFznf12Ys5/2zDm4cjVWiNTSD7GqEGRXLNKhjTs5XQlNkaoyoq188oIbRVd4Qhw8Rmp2Iju59gYjAEXFX6TUiQUk3vZZIANWjA1PH3hZqINECmSyVoFQIvRCQ7ve/KNzPDJTVNo0cp5Gf7bzbZ4ShFKsED9DEhz4NS1NjIQ7WGaLm+TI9POs7K4gtZTRS8PM4WAn/0iTv/wFgEoKIDIorbqBkKKA7Q6i1OmHLv2OoMyFe1BkOa1fb26OPtucg5L3NZD3I+/3zv//ZgHF5RxafqeeI0JnR1pEHYiemuiEZLUcErlpYTDOeHYpn4x+CuqYhCFUA8hagEkkqSJYGkCCA3miJZA7R087M8W6A01y/PD52dLm4/Zkc9RYNR7V93SpE2zplTtiq6zNZd5oQf7alTMJ94WgvOTi/eBB2//uSZOkIA1dP1rsNGvZrCYqTPwNeC2lXYGega+lmKOzkZY1+t2W/vkf8Y//l+n0nM4vT0MgAQCgAAEKXJI8FnVgj0ef2O0mdbAZDndfjh6gPHZPFj/HDBnxNtW6Wp6fEH3IiW0zStu1Kr7MxvNRaAw4APoh7khMVkP8rof3KtVMAJpxvClZIJpE2vKuXz+kxH8BnFZXITUbcibbbktdjHIx3UNWvhA77+rfEJukKOy5P6+/twv1CNgufchvp3RGe5ghKJxF3+xEVys9zd4TuyKbmpOXQ7+kAGjpm5vEw7CBD4cIanmaKHfd0tF8+GPR+6PcXyB7qfmfgAU24nG2203bbGpv57sJjCxniwi9grgLmPnK9DGxmcFB5kSKH4rHae59RKgSuYQU7CBEGyicCACEfjkFQsAGiMH4oGJBoYEA0+CBogCaDD3FHkP/lAwl6QxUEBFgAAsD0QcDplnSmapGBUqF989ooMDhTf0kbi0az7GHzqM/UA/FOVZK2Uk9CodnZaP3cIHexEIYyGZkWctylOQTZtTGFjXNsYxkOv1M+Vf/7kkTigALNV1k5iBt+Xqqq12EDX0x1K3+hpGv5YhevNJGNNkyVWUt5WMokJcyqVQNF7p0ZNt2bIxAAiW7x04NAP1bPdiFDNRueuUoRg6KDhUUv1sUAz0IUoTOld1EjJ63bUaP6uMaMH4/GjAfFB9DsOnnu+9/+GHpNJEY3t4gkWmGZq4HKnN0Mmpenh4/heoXWrnh2PZxkNfK/EVcXeMtPGPFgaAAKTkPkJQTsnbyaEcxtIdiXOYI3FVMfD2XiyFpN+vd48Eff/zylFstUmKYOXD1us/1kG9/4/uPvGlPk43qbAcmWv/992mXi//Ok4dgZV8lA0bmGO/saVACwERgKiBQarKRKKKdFIsEstyUldcadoWKjYBxUt0CzBE0rwhJGmGnnrdkSxplX/Mq3HxR/5mTeyx6tsSMgLIzEG2pSN6LHUkazY4zEdEPJf26Zf5nmxr/25ZGKcF7NxNUEBFomABJtyuMDpdPnoIFYzFj7smroWecYPDQYFgREe/mnuf8ocTc/Md0/qMHM1w2T/zUlFlheopU96+lQePtYjmfRjGn/+5JE5wADI05bSSkq/mxqeudhCF4LwKtiZ70JmWYoLejDjX47k9pT7yhuRXxyvETUy6PBgtZv/+QEYu2apHIAxIFOuOLNyRuXpsGmkjY8T9XbOw9Gu7a+LV1VzYiD4Byv5YoxrfsDEiSpYNL0vpilM8HhHbywvQrkvJfu1oTPePttTI4j3lhxC3BKA96JWfqXqBH+b3+iH9QzEl3qLhQAAKSkkJaaM92p6GucaGtfiNtx8TSFxSyoXRJH+XwKGMQ95/+M4kf6S6rlZm/oJlvIxyhMXDoqV9bIxCocpjutE8WGDQ86qpiScac6AhCvb6cQMzH/8guNOpP1OJSi5+qsgACAQJTbdiGAWRGfLOq5twYO3uS717UM9XjB4sGwlr/2WOEgDxgv/6/ErqEgjzNvMwtdcwOPOH3st/9qpEse/NfzW01/f87xvdwP7ff+6+QUkuKjAERMd/Y77lkEAALVloeCSFBJnBILts7dCo8kerBCr+VhN9RidntiDJjH/X/hML3Xzut3PSH0xInWr1/9o+iJHDEdNJFCSUGwDwoT8vLq//uSROGAAxJJ3mjIQv5cp9v9JWNdzFldZOe0rdFsoCyo9CFz6Mbdf/9bNDXUNCV/zTOaWKnWLajoiv//8DyAqNhrHETl1MpVQYDJSJOc2D4caeiUikmGD7hjyQAQP6/7Op/yRQWaP4j/8IxcU/mmNpo7KWDhp0zV+ssk0RoMtU+fr47i+edatUUgrGf/zcbDyxYHw/VODrvggEKCgJCcu7QzVrFx/IaMPFzN3LRo9R4J7+wPQtTdkVpuQJlHO5T8av3d38Y4sV5On9CR7IZm5xguCG0HKzpUrCTByZnMQ/qVCi5aGQ7F0Q5R569HKQWmzACkpCUBGcWOzSVQG8jA4EoJRTHVGCCJOTZpMrBlS/UycJSxn/9PmL1SbPFb3vc30FJf69pma+XOuhET976nH3ZivOS8fvOKJMdR9/JKp16f//f91WW3bxEXQ02kZ82qAAAIAAkqVdke2KxWpy5YhaGxXuLnqw9Fdq+BR9Y3mr9Dl9DOCNCMuH1jtzh/9bsiXCbWfij3X/9mFqe/WDqcMszFgUEUDFutukwgLDiFsv+Mzv/7kkTiACL2T1s5KkL2XOjbJj1oXYrlUXFGHKvZeadr3YWheq39BNAdL6r+7G3Qoku7IHBcBBYxX/Y4QVB4gIAAAAdzTgldWxFlhasydIofStbkcVb7KIhex3KGMpMul03OrSZBEaQpxFGjJVl9vQiXDYmnbQevY2ICF1ershCnGCTl79mhEEMNIRtMkMjn/UqhSO7uqU9LpPzOd3QymIpTm/0VjxI8EXBQSnLdkOimsTtwfWupajhIwuZbUcDJ5m0qAQMO254tmeLjGdtV//kU//SutvFjzYWv/+IUtgZOi1cfI4W9CAeLGNH/78OIcK1NUs39LcXV3O/P8I4sLBTsBwETQGCCkm7BTyFBkkM08fw0fmDBOZqPg/6vueWO/rD6JZuuZfcT8IimIBjP7ZE0y2GwIKlRV0yUmpaixcI8VdfLNDjBFhmR0uW7RyjTv//+ad1fr+U7m527dFIhv6lGfl+/9LG1GgIAAFu/toZCrQ2qPdgZRnsbI5OOMx1nEv9G6HB3itqp0APstt6rM2rHz82qVChx6f4p+waL+QyVS5D/+5JE6AADZFbYUe8rdmhK2qdlom5LtTtxRh0L0Y2q7Bz1oXs6KFWc/9JxYAlWxiKRauzg//yiiijv0Zb7i6pZURET0aBBR3EpAETRJUtpQhEHmfV1W0kgWrxIx3lJziiqbAI6cx+QYC45k1iJOkO+dvIUL//v/81WX/7/ngyoky///uYICz1KdtJ/bqwQj0q34lOEYYTLRLDdxI09euu/dMFnX//62PEAAABQxwui/0z18pgcsllI19UVPnXDLqakq3QIANRKnJQXYGVEYmyMpFMb16Vgbzhy5Lo9b/kXI12300xjBwiqsoiv5QIC2/f2DW/84QQB19yt41Kk2GiR2UpVA4dDgWUpRo7+KZygkkJN6vQPI+mSV4qhdlAvL2IeckAtndBZJIv5GARBo7Zw3da16iaUif9frWbmrKySvkKzi4YOGCujNb2Fw8w0CIUWeMpQYrI3+gmyN/+ezw8HgccKIYyuPY4VQxm+ImD8MFUAIAARVafjSUrKjlPXEAvJlkASOEEmgmIWHpFdiGj8MEZo1LhePl4YwBFHzutZER5s//uSRNwIAvxPWDnvKvBe5/sXPWhczK1ZWmxIrdmLqywc9pW7ieWR4f8MLK+i/yIExw+qK668qSLejH/ioFwPx1tP7qNm/+ij79f6mMebeqP6pQkY5vS4wAAvjEgXk5ES4gJVWmLloswAyqDm+++Fw5dPDoPF0vDqH8WrP4ugOUQ8/5fnPOi5h3fnPrQGQLXOZDUXMPBhUROR7UfswCArSsUinaYlw+OR/96mFP/3jMjMhqNlqKo3+qGUYKi+o8VjcR/pluUyiujC2ii83MR6OikSLqIsuWC2Hvi9yoksUkCVhSV6SnXy1KAZ+GMG7qV65HDmFFKvmdPFIHMf/5FDx9iLu+I7f/h8Rc7/+42aPyC1XqK0UPnq/8aKjAi0gQACYyGCMRbyRODD0OlSbZZ1ZcZL41K9QKxuXNdNs5KkTNTX2FIAmF4zv4eoh9J/N8F9PrN//j/igQB+r6snY4aiwfdNE+eYOkz7mHHraqGlRKa//3LL/+ZaTYeFxFihuc6yhbyQuLIAAAqumElNOcaIMVko51ltCra443i4XAFkJQ4LhP/7kkTXioMlT9Y7ETrwZArqkmIlbowhX1hMTK3RoCgqnYeder8vjmh6AtBznS6B+gcaRDl06RM/58E/BwjR/OZneA4IAbPR0RNeK7MTd1/kBHPscadfqouJn//NKzU5+f0Y50NV0erKYuYYNr3VNLAAkGbJvCWkNmnww02QstVfQrZd81WOGpCwu3lpIGD3e39/UbAKcevetetfnOt/Y5FZi//zXTjYA8XNR7p9TheLU+3ypMiSuqX/s3/41GhEYJHaJma3NaOsJKet4pSX4BCAAQk4vuSizUj7i6l7c1why0iwFqHvH5JSycHJdp89LoLYANdPrKZH3ysojlHo3lX4yJz//40BTL//NIEEPUs1S6VkVGj1/XHSJp03vldTTT+a53qaXrJ7ajZYAAAK2lJrhhlB5exaHSQTFqd/F3IbmgLkvT6Dm18DGU8f5+QcQSA5rarv+bX3bxS9qXWfr/dvC4C2+q6eIguJFk/6mjUgjrvrTHiDU/XFDnOXTvlNTPtN/V1L5Ep11cAAAkt6DI4mjiOaCgdmNXV4E0fOR6yYr9z/+5JEzYjDRVBVmxJS8F/pGrNh514LaTle57Tr0XWn6o2HnXhCiETmlS/54U5xbz/xAmp6i/+rQdNsZ///9K8yEbp8dcRBqU9//LxHTXXz9cwkaVsTkpTwKi++LZ03XHfwLaoHAmUndkM2oW24vExyyF524jhtUeZs0j/xIHxv+gyEqUUsoLj958z8Qin5q1cQFBMcR2T+0xjqp3M86zuhgxryeXF4uZ3eQWWhFE1IdJDnDxGfkA1JLd/9BI9Q6BQSm7duzkej0PFkBESCg4GgoIkD7+1z3FBQODBYr/km/5vYLl1/09uMD/sxP0Yiif/7RaIAYWK1LnKcaUTo5STVDlp0JUro6u8eqPuIi1xqiw9EbqSIzzH+CKSIKK1JqkovJGaJg5JZxCigAB2fnGgydyiIHAfEf8kOf82KACASo77fiaDvIQluYPBwXU59tNkUQFGQpmeudXO7tVUIixjGIo4Q0RP6i2/9RgWVhHGTfDDopXWapGhUJOSb/o08UzVhZ3cJ00BHHjD6p+1GcpbKJmN3+neRi65DAvv3/pXMYzmB//uSRMuAAr9WWbkqQ3ZaKVtHMQVey2UxdUSgq9lyIC1klBV3PNNBm5VQUAoFcrZS/q3U23nWiJdrMQkE6I5Ug3xjkedJAazIL/YhTjkpv/FluB9BVG1UZGiLM8bYY2LnWif+0RH1CvEg2zbW2oksetPv+tc61kQgHipDX9R38MSHSw+jlVxNOc0lZ3fVP9+sh+j/aRxq8CWPnmuqpYkeLa9ihcwr/w8AeQMg3rxpylL9x4W0oAgwITkt8scoFy9AuzGTKBOAODnCzrlircuUB8Wrq5ymzFkznT5r1bEqYiVVvscwgWRS1lIvChAoktHTmcrspiu7Jlo5gyimRfo6IiZmRv6ZiK39asAKCBmx6JVECAkuElpJWpCjFk7xUTiHxOKwaVaVcD0PZqr/ioa2bbjdcVUeVsfUfLfIQOBiCJOVWeUuGVrfL9yDsdCoqfBBXke9WvNMD+9jKyyGWwg5UMpYOOLATxcoU+EtcJ5JAAAIkhNy5oZvLgaWKBJPzeFwplwmI1rmX0R2WuawuUrgmnFV5pa74O1JxR7q/V//JX/5kv/7kkTVgALiSN5RKRL2YKfrQiXoXcuFYXFEnE3Rd6gutJWJf3/pxhNuKNbRFzwrEn2idT//LiQtr//uIVBgehpr///4tubtzz//lg6IlRwfKO6SQEUkKkQilLhla/wDkd5rNpVNG41NY+c+dWrzt8OJKVl3jU29/EXUE7/X+vqk7KpjECFJ//V0ymR06WIRCE7aSwxXP8QA8NCgGSXEYgAxHUTCImDsNR36YhAgFJ2oxJCIaErAKA2wN41kwlfmYRQFBhC1oNBWfze4vbxQpXUp3/T/Om11CN00O0EPadRz1xAsnewQdMxV+o3GeFXjW0R/evlzuag2oIEJu88a3/iojFKKBMSIWpyYxYGkWm/y4a/r+OePaaYVdosjYBBLQJiTEl23VSetZ48L7OJ6SBo7j+ThmXUGCGILz9JFPNzcU6bfp/+3+5/zKqWOQi07Mhs5kk8vb7OjtcyYiLxO9MSjIwWTZ3s+po2jzalOaxpQaH2TIMtYJPMfIHtrupeZ55/HSABFnBAC3SJWRCoAjEcSBX4xKTLtnacsTFxMgEoDMbf/+5Jk2QADFEpaUYtC9FfH670Z4l2OUWFs5KDN2ZikbfSUGXkqy8qTTdpIkE13Ti/5sox8PcKmror/nC9w+cE677XD1c/XmjTjJD7a9bKc+5rfsRuf646N/eI/l9ani3no9tHoumytrN86x8z3b5/+gX4xpC6VthJRKQcgYs87ChSAMxpq63JIkKcSAi/J9XOZcY7zEvYxT3oZOD4EPGGHABm++oWe7wHNEG3d/V/XfKTAkwIMxCI1in/9bs+KqaWEkVkAAkpyzKaERU4eFucs0+Ij2tY3FyAqaa/6ErkrSy6r/xjN2NT33XLLl7nY4zoSsVRFZo6osay0e9fumuX/DrlMmQiw6VBJNcnKz3JuniHgdLGSeVi51y3/xY9KxJTFFSiQ3f4As+C0LBAzfjsQTzTUcHBYaCqD40bNmH7q/IdkmCg8JMsJrL06RBSCRJIuCK2gMAtUC63HCgcJMDYUQIRCsq1oiVUgQBwACXL9KzbI5xRjWtPkUGH25i+n4yAl23HZGw8z1/xsVMZUG1xUG3kFkSma7zT2ScWLOJy3lbpP//uSZM6AA25Z3cjJM3xNhSvdGGJNS7Ulc0Ska9kmBu70NIiYshu85KoUlQqLOyEVJQHuUJCEnLa7Va5uTBMZb/Ps+//r3fbexBSHIACUgZDFklrFgVzE1EB78srxbVkpYblzv8a7/6YPdVz+v6P+Va3/ZvhwNvWNgaZ9jcZ6P//KHAgNkFO7vHPx0tW5++b3+484ABIIIJKcqQKwREhsXBU+9dkgVTFQc6fr83/ewsQheT55T20uifiV6gjn93ZMkdEpkHNTcKUd3ZYcCqvFQsiIqWQLdUIpHd4XGdHJQa0Sqs4/9CK91DFw2DRRAb/BA/ft4mkmM6OqghxJGKEokpysnCQm1idW+g26k6wXzmNOyO4iZ2SbCIh2uzf2z4Rve23mH40bLRutDN/U39+42/WysjMfy8t2aZtsLom9QfQsIviExDslKUPTp6EIIAASW8gwrIohRoqo5CxPUyxMfykYOHz+P+qIOv4EI9ybIXHr/TdN7jUoIbCEEBAjDJodCVLOIw6WTvTe6m1elTek6s9KaLm4qLbVK4tJsc6y4cAcMP/7kmTcAALyMNrRiTpiSqMLahimOE0BN2tEpGvZQ55uKGEZdIT1ubQDYCckuNC50XIn0PIXYBAAHUkAJOBgALoQRwiO8P2707uk6T+8u/3e1xDBmZ37sm0PkXdnAyGV31mj8rSszWb5n34/x8xu+miVDVBd7nwxKi7xVLwsGxrlUhp28DQ5Xo9YIEJZbJRJKc52SxmeHFQzj1rsEQbLRY9HgvM1ZzpEIfSQXW5uVXuZDBUdk+FYgy99/+PrrWQj1c0WR3TM2M79Klx3NXeO5s6YSkUccIABKFJLsTlEeQIap9e0i66aJIifaxMZvmgzz+sYlZRABvvpZNHhAPYo0N5CWGFQgYZVDb44EECzt/Uqi0eXkYYOSq60T008/Wo5Nn5rNEXMlQvTKlzyN+PTNXezKVkDhQ9crGQjRWtYokJOoSRo9pyqE7EAABBu3kt7rQAEYAAABMYIACKLmHVymYMFRzs0iisZYCwOXD1JYmNOlBKPvGUq+SSKs08zSOo6jz/jBOAIiEFUOjOiIwptZimVVCFDCGk7rCLiWNXUBAWJGRH/+5Jk6gADRDjYue9C4FIlWzoZhkwNDV95pKRt8XsobmSUDX+eqpM9XclUnjIYlPfQhYuVIDQUaN7gz5MAllmYEAtpy7J8shAErs/S9zRZ5AsLACD/8aIo545u/pG8taqv5jF/j2F8ELgzaEgRlfFqdW73JTdDOkZMumlUpVWrPmWds436/840zx680LInaMsSJTnlgqouOLLrLC5bTZVY5U2cqc+203SV39Rq5Nc+7t6M2mDKtNVFbpzzHVteKaWmFXjn9opFfdyncSezmOUO5lscm3d6/e2172MDpdpnREv9FZgZWIsxVZpmIpS+oMg+tSAAQ3N+BwATx5ZgRs01Pray/lZ2mOCqL462aaz3dbonpOa3SlSHVn7faoi05cGUo961dKbDKHZHKYxEZlRkS+jndnWmarko8hTDjnI9vRXb0VDkVylSYlniKCGf/RYQpuSOpKJuW+Qsj2nRzZuejSEH6U5OnBJz0SDohTHdjTMcjt/ykR7m3tQFFZXckQHmH9rm0G3O1tzEVMXV/E/9J3c+r2btdfO0UWEj3Y3u+1mn//uSZOgKA1BM3FGIGv5VCXutGQNfDDlZZGwwTdF0qGzMlhV5f94r6mbOExwiTFnoFf2jABgkkpSvgI0K2vPlHZBdtbr3hfcQxz73YSkCsPUs4vcRxEKq1UIE5bP1dupnLUaBDq52y3ZCO4y5UQpT5TnISVaip2YyuSV2ETkmbUtzsxq/1Wlpj3RGFVAtnashW3+OIBfJAKb2oDxUZTTQqvroBLvN+Sr/SvaDlxrpAk/3RYnndVnv0QN4///fqO+n1Y9dnzHdEV7N1eKCJlZyHsVLsQtrfoY/r80vbach08gXRSk53LkEKhJP+MMpm/76BAAMglJO3hrnd91i0tl4iMxFD+vfAhweEAj1NKkftU6zM/8O3fakxFOjqj1B1hQ0vJFqIupRuCTAU5l4TS7WiwaGAVBQJoW/o5s0DQ0jQpHBI/4MuKoAAlKScO4KNkdMQv2R26ZGQJ6V+rXPsU3fdGlm6/klP/+TzIsopZJ5vP9u09p9Pbd9fdtY6+rqazpSmqcRAqSo1OgwotmWsijYmxhESL5yC5SrRu7nNd0+gi0v/v/7kkToAAMKS+FpKUL8YKl7J2EFXsuFR27kpOvZVhMtaPGhK/U5ny3AcVGCIkqHflHDQBCAJJKS18UMof7+yTGpfsXaQngBxus8Sggt/niwsKD8aLjIhykVnmJm6ipWdbFyp/j+8ZUrctdz033DdtC2qiRbefbSYlWaOf+ld9a/T+Fv/25l38qAlMjZQlB0WiiJxOgxTk49KIkaV8tV6enToXBpOU5NZFRwvg8nnQrKJdOZ4Zx7o+9ZqTXOO+5qNcLBTstDr0DSqnZ+JKm/dqi5TzZqCTsVvbkEhgixXTvspf6swp1H/GrymQQAASlJJR0bkQM/0ng+AKS5duk63AsbbrjYO3M/81Ik17GMfVoUyEz0tX9lp8UBy1rSjmDY5UOY23OLLWcVdzJh5I2QzZqKNTHn79KGdM/qY/9Hch+UlHiztKoAQABKcvjUmTGgmEw3ZVeMALxIj1Pyo4dwChp3WRB01y0ihi+/2eVy4xHd8whdLAMt1Wj1QOJIrne9VUEKZlWqyEF7lRqnswlp0WHg+QIh1e41CRJz642pKofHqQX/+5JE7QqDUlfYGe8rdmHKexphCF6K0UNk57Sr0WknbB2FnXpBkM04bCASUU3a3gmHNCsqSM5RGpteByzgXONq4w6KE9z5YEw/ZnIC1t6GrY0yiBRdsZapBAAwVOmGS6rSCoVZlPvIk6lvgjVZVxVuopIp3Dl71mvn2tO/+q9rX5TL4thK+cIDA6kKceaILclVzpVRHgzWiFiBkD0GpE4KmPcQhqJhwccyTYHA1uqhFND7HuYn7W2bDj/hJ/KG/PKxbSx6w9r8/CWb3dfFYygyRHGTJnuxvXN7dSo2r/qarnr5bn4u8f7ir+kBJBBTenCrQ023uWhf1NK/BGqQ8KajofBrrrL+PIkQvpU//98MI0nkb3fX8EvenL1S4wxuXrSbSZQ100tHjHHhgn200prWup/aPdv6qN+EZ75TFL+Bp3o+Tj9rTJg1qoAAEJOWUOtvZA5GHh1lcQhKZKxVnaTvjNbQVn/9IHhT73UhEbW8+TOlwkn5gKX/4zb5xg0d/Z/XcmrY9lu/SXFuHqJeeTAjNLuW5mxlsL/8j/hu1a47blXU//uSRO2GAw5N2LmLKvRkiWsXPQhei5kxYuetC9F7Kaxc9aF6ZV/dLXA8opiL8iBpDWTAAIIEEEqRuBaIfZQF0YYrO3rmCA22oIkFQr1mFg2pZBWxRCUIJ+/nsrruz7EX49l3Hp20rQjwhFJmZNiqjWefMpBDtyuTCA0M3tO3/2chtXfzoVOs3QQAVZqWhgdaWd0IhIJSc1qTiK3YqBu/tXUw17xW2lGzGs2gt9af98uWf3jbR+76p65tCXFTCjbzfnZFIcwHJoyl3GmMUju5syK7lNOhXrFBFGtRXdju//h470M3pFP+5BAORA8vKCsjihGJwSASIOI0csX0W/e1XxqbK0tmh6pcdijUfdVUVJPc+k/19e+t510RTaa6mbOq60RF5deGpL/pkHTSdtPwgqU7VXjjseVP//9W/86/8Qv//zBQCwC1DXHRJ/l2UM4B1QACDNKgrVeXViJidTCrpxlEzAHClq/Tfv7xbzj4xB09gysryr2CYYGtCjR8br/nvB07+vrkfAK7IKFIMVSi4gzsMdeqHelkdroUqJT1kdfivP/7kkTrgIM6TFg5L0L0YCoa6j2CXov1MWbmPKvReKks6PWhfwQBRFz19kIf/RDl+9MawA9IAgpAADGRacrNsH3Zks3N4GpyCDlOWcx1mFFb4kwIO12yb8nOJP8KRZIjdUj2YynCwCQUaa1BEUkKy3TQQKrmLUr5EDgdchG5qh4NGnbXVgOMOwirp3Oge/xg1jKFRKQWAACU5YdVV25F6UJfEFpOnqGaodqDeMUz2xAiLH1bX23Nyj+9D3ULQ6+u7+WoAqy2ppNekigNBikplJLovnrI1IKeoupKTnKjvUpNK9XrVKr+frU5JXRr9zEorrU6grDYhVz6wAgEku8QgF5PlKf8Qilw4aalyJWDDRNdUxnHcN5trPamDHzvLJnWsebOP/JDvaaAVREZQNHRWzWMMmpVWZUQ/zZfzFbGw8OMh6vMbHWRateZGpdevszkf+hFEQyV5VUBIkgS23NbPInIj02yVwIjwJ3njWDGeYPj2s2osgyj/VII42q1/RpUL3/TIoh4GBNhs6VYUpjIcGIR0HQM5UmS+oIzMRCd0cYVq+v/+5JE54wDDVFWme8q8GBJSyk9ZV+MbRFaZ72rkXglq5z3nXicZkt+6tT+DRAXCOlnlT2WoBZLtFVshGtpQkWqlR64zVRkkw+42zjnPRdaMtEQAEfYe63U2eq7ROvPO5p6WJjGfcwVboYOKRrsTyDu3ZD5gsQVVXtVn0fQyAYyrEejufT21oFz9boMAAEpyJg4IVijBHs5+op6Mo/wfJfkwXZ0ydkSKDhK85lkcg4eOyyI/Lx+fOntI3LIoikl0n4nwb++ZJx2pRAxrK7zP7f6ECosYzL2zAjLhdJQYIBa7/M0XXZz/9bKOVFul3lnn5KVDCQCSnJgDBRp7J975E9NFjPWxhVFpVBTHyaPOuf47i17phpDMub6tzGSd56xOiOKgOGOdXV30Yhysk7osplY3nbEBpxEWQiNtM6fRDGGkY7iesm5N2qOlQoJx+s1CRfSDRbd8zCDvi9T+J0PnMNLuQU3gsub1EMMYc7nbtxt6qPHDOnlcdwkG+QSmBSyyml1J9JxOAqR5rY37+DjYhyi2qqqpmiyypr1TI140/mIbshC//uSROSAAt5N2lErEvRWaYtZMWJfjL03XGfIa9F/pKvdhZV6J23NfETE/+6PVaZKRR6KfWbboD97agAE7vsjC9/cYTZga9F+SiMAKtcaj5Jy3Oe8R1u3SoQjWe16zK7XZwcgZ4+Kv+1Da871Y+Kxj9O8zL3TIs+9xO8FY94Wx36wKL/6xXCOdjIncUiY8L60N0Bi5tIigzklElOWCGO51pRAyjUPJtFfrrHn5osVs0fbKo+I9ryUGM2mlrViGohP4K5tLCSZr7G2vFIdY4aqL+0xT/srVRBZ7N//HREf9r10hvZ5QpLnhOczyxTxNlM2AIEYMrRkWSBEs14gYiQ8AaiEVtyj73GOsov6V/GU05lzVpbvD88kaI0YAC6mkmZm1L7pZpom7phzeqwlXZJQx+SRv6lPH/t1jRt9Dd+q8edEx8m6Nd5CABbzYB6hr8tC0HoNg00YWfBhoe0jKTU5tSySry+GUhjg1U9A7evtPQ80XqZnmRc/xS+mun/wQvQJA7Po4kTOUTEpXO/mQpWnIggKKeKlVb9HMJlfp6hY50FXWv/7kETngAM4PtcbGFrgWuga42FoXAthA21EsQuxW6Js5PWhdp6rrTdGDvDt1criHKgAEKYKdDGX4g1aK0VQKJSmnWmp2NM+DHLg72AxmgofjaikajEq+7QvA1anuXL9DelMru3af8XFRcOsb+O4upBWWvpzb1Cmn2rNp0lOWOX4qbnIHjKO5Q2/mjx3/f/FXyVyDgefVfCfruOvR/rABy3/6EkIsIARtdC5WIDIwd924xYHc6Kpxlyx7A9RUrcZquGXPNkLOxlebu1Kqe3WMVa4AobYmIiYS+wviRw/T2mbn0DFAAifuBj/XHcD4u0i9hPx//QbStxJaabvSjw6J6Ni5LeFH6NKuIwPCIzIlM7RLGXEw6X3ZzL3/7GYziR1vV47Y2+6+V9TNvxMzT1c1cet2riGjw93Wu94x54QYEYn5QGqOZx43//4CAkdf5P/5wkAAFpulRQNCkuHrGUaM6KBTDB8XmLGc0MHXnIaiVGNmrd3xx/Q7shJ399Umc7AIIBAgQwGNggY4w48j1sd+pVZlOxtQrEIfIVSbo7uToUrTP/7kkTsDAM9TNWR7yr0bMgak2MIXErZD2RkoGuBb55uqGQZd/9qdb2dW27GMqmO4IYIIAAJKdRKKDWQ0ka8hpIWt2SFpJAhi8gXZc35MheO2vgwYQz4nHK6363tjoq49zuZ1TjuLo5qeYUFcTSq+Za0w1dGno14/J20k7tHvE70NSUuFeHw63//cw0vM907/unRgwpRBAAlJy4Bl8f4x9gj03IfvN5VvfbGQ4Haz5ng63ax6V1DmR83S9/+6XMiT1/MUjOZRCjGyxeuoUmupdPKVCvustOUueStWKIam0dN7U0yim7/945G+RG1jLhUDgZLIOqGgEpNy8FbOccjKj4yvnX2cOWGxJPXdvXSgKf7+kYb7/iZA/1/vmHhyLjPvIeXzOvNbP6WWZO+sz15MoWpmXMtQIhe9Iz8EjKS/2wmM0JZlshOmT6U+J/5dhlCP2pNA1iBpURVAAAgAlt/iEL9D0Gx0gJzbs7z3CNcsJblLd/tKAlRz87Xa9ucp3N7JspBxgwtHz+FCCs/Tet5avTiu5bohHHKjTJ3Iz3iX/NDv+r/+5JE54DC/l1ZOSoTdmHLOtM9Y26MFVti5ixt2Ygra4z0jbvFPdHEXJoBbzQMuLA/6DqXesAYAgJDdtFpkE0wANMSTNIlZW6/uk2fujiMF39/L5vrrOKOWc51j2tquqYvT6/v+2bOrIUx3mdSsiOrbHIdjMPDDurFckkhEMyHHXtkZXvS8nHr+4TBJRuSNtxxy9yxA5csUKGaqfhoKFLjfrGaPA509TJvbPxgXkIzOt0x4bZK7xFcIx1Q2RvnuvZu0RXNozGNcOoGnyKwryBopTBJHAa9Wxb50aKTAB5UQMzgRB6gYW/wqK7J5UCUBQSk3LYioL5aAjETTJQUDzUmcdnzFMpglHWeVRNFsrKTUXpUlpTNN9kNkVQoqdNvMs8R9x0OPFGKkx5cVaiVVOm3iWSEZ5GM6OTA0OethmTKbZgBi/8K4gYyRUHXSgtwB3+LAAKU3ArixEjF3MIyjob1Qsm4HEKQwSE7arqj/FngtxiR8tT6Mm1l7LCy/YOvZ83rDruJenxQmZY4UmXqW9NSdpD2tD8iyDQ4XTNiY3LTRvFi//uSZOQAAttA2VHsGuJVCRsaGeVeDDzFg6MwabmTJ20olo17dTWEwo+yKf06X+WztWrf8dGNRLhEPXy4QwUk1LSgEAGxazdrTKQKDkvPZzzBrAJhgfnQPEu2/b61I63FQeaUN28uqsHpUQa8TnapMVp6x24Dib6w+z7//+fC/6ZGXKCMv+nnofVDhSKv+YZkKginX9Nsp7lRqANYVK5uyvYHdGGYWh0bGQYdp8ixbk+g5Wc6CeOFc2UbksdZE0JsqlUun0ZV586ds7fVFQ+gsc9EKhpSu9VFPMxSnmLqSN5rXv+iOj+yNpXf/Bgu+3u5YAkgFKEkgkqQMDtMcGo5lL/inja8ezaGu9u6gSF/XOKZ+Wyuvq2Nrcyaqv0iE7vt/6IRrq7JV1pKKBQP0Fb7iSK0e9Pc7b70WpUAAlNwCZBciEmo4BX1M1OnkCGDcAyHg/RK3p7RsRhyHIGSpnDNnjZAVCgPBgZ23NY+4ks5N1QZru9//P2XVtzvsnf/wkl8/+xF1t76q9ebBvyaC3kEzpNX7vu1S/3xplOBwbGda5+Zrv/7kmTnjgNFUFaZ7xrwWik7NyVjXstZKVpsQEvBJBlt9DeJdpt1IBUZoAkkpRyJAYSsc2EmRco9W1Z29nwssBfClQ6JitKxcOESl4Ob53TOxtiAIetu2ME7pF2czrHrfbR1YpnLklZCuHHi7udWzoaVbVIZMpFUXEHLraHShZrh9Af1OfoKlpUQZLgi4IAiYnJWU0edtB0BaAMGgBlcK7XYxADvJfMeaUKMlMTpr9dyYOd11Ydm3Oj26TC9qmpgEAC6BhxqGx0pIgllvWJT9xCkaEfToMKG1/0MjBAyoZWKDljdAPqGwfDaxruvPUVSM9qbchDTjjjbm3MHmMfJQ5BsrxtcRYwOpAw+fUkoPBFlTyI3xlssPiFXUI7FVkYhCLYrui9N3Vtqt9lW1nQm6+RbPyMiv0IZ9qp55BFxgvCnnFQ4P+ERy8UVBGCiECcAEpJrRdHRM2pC8Wqd7lNVtnG46G2EeRk/pqRGze/lXPiY/362aFueb211NIldPT00PjkakRtcQOKXUjfk7DVVjy0jX95fqqdWSsc/tjpSPZgoYSz/+5Jk8w4DVkJWGe8y5F6IW0oZ5V2NgOFUbGBrgVwpL/RkFX5/ANFEDFwAACAJKToGkWJDTJTzapFNvrlUikYufrhe31ak7Z5Z5XzSnrU98T1vnWq/d941H1/2PJ8yNkzpGyRlrHX1IIaZIueSpJT1jyknsrVP6WwqoeZQ/vqZd6LCUPPsDUIDkQMyZRUbpJNNqZiCCuSQLxPohHsTssIgqUoDxycWQecQQwuwvBi6KMTtFtKjulaFv5t6ypecSKg2hPD2rJxOhC1HdmrdLO7wm/I9EPbc//2WZ//1lCs6ssMi+GFBVBIEFQUAwWHABFWIgCBMAVGiwahAXyswX/fHsmjPPYcZFNPoKCNBoRFVzUBh5yLfTXQzYxjDnb5hn/MQ53F0lW103DU9tFIlMktTzxfMTFa8IzVdzt1/rdNFPVhq7lmW6nqK/+JZEakiuSDB691fAYLRTK2BVIKKKcWCkwgCDyjZPU2jryeEYpdCTDdvVjNgiBEyMh9Mjzemv73qltXma/es1/etXXHxggCLxQ+gGXuE5A24CDAk8s5hEXC+//uSROuAIvZK2LGPGv5iCerqPeNezK1vd0MgbfmbK2xoxaG/G2hhKkjX+sgficMTRd3fyywgsJx6ik2k5uaOggXaCHLtkdAb4bTBIWWY9v42KtWtn2Ni7vxr//9t8sEMkKuKJmOxHbYH8L+n/DQocip/KUueRn/9NE51YtpZ3+3hPM7lkRBQqgvgQzxVZRVyCk05beIuCYi6QnjalycXflRJtOwsOHj8CSE3NfD/W6MLyMeZeO/4nhKunZRkykJA+0a60pquMUi3duJv7f//qmjkwfSBRmR3y7NPbSFF6dBQhWFIkycSgYFHUB5Q4kRSYUlAQCXJSJKd6MCiiEm5x3TmrWn3MPFGSQ5IiUvhfNf+in9/N1kUD2iC4v678pT23ZtttkmzZ79Zvxrr/sYYY/bf+/s9e/fHffGaYXCwhBf/u/X36/7TVggIhaB8MLm/d6qqliAxWQ+5TQ5NOr8F3YEkAlEupjz++D5g07tuS0bluhhw8Ntc0RRWFnRjKD7/QfchdO/QcVaG2lcoyo8xFDmQtzWKhDsRFG8tpb/NbzI6I//7kkTkAALkH93QyWJcVkn72hjDX4y5K3tEoQv5tK5uaJMZvq7Cm/y5St1ZW9Mz6PHRjpVnQW5cEF7SUiineFpHXjMrvUFWLn+vZwDAjv/kOZq20glvj40eo+6hJ2Gq8hH5dL12jVu2OVWzm5Z3lbvMiuiZstBqT7OZOxGhqsY4ql0vYh59f3/h6khaWKAACQJSbl2mJWMyMl8aU1VDp8QrVTU/z9A6EBbsC9dAVjEkpaVlr2F0/01YVISQGdaWy3V234XYLzZ/QGNWNPCAAMGjsIo4tgZkIUXmIzs5ueSdVZqgzjCSlMqsP8/f/0WjFLTqrq7fmBIGECgsBIIRScsp8luOYpn54qZ/d5HBwYOFxCuUZZYIu6mJIof/mw/pWysKpexjQfRhBPAxs9Vky2EkbIDcBjacw57RKuXDYuKXdMB2Okqr1c+iFi6oiRX//806AVZ6epfLFU2gUk4Sm05vhRQeAzUY2Y2J002jFrng5IbWVzY8Vl37KhUs777ROD9H9w7+Ya1yEpLa2cdHU4N6/q3GAyGZ7zKX2dxdH3mLyVH/+5JE4AACrlveOScTflWpy7oZA1/NrXNrRjBN2XchrFz0DXPFm5D20KGUjd4EYxjGVdmIiMRt6oGcuAjNIQRJTvAzU7+ulRzkyCmI8yLpSgpv28k3jv0XKHjL2fOjN/4IaTXUgoI+/03TA82YIv3/inTxINgtvKWX/VMUdWNVi2kmoY40W2AyzFFZc+YAIkLgAAEAACnLYc7COHhiRSsFNHCr1VCwO37SXXp4JlS6GKV5oDpxXMr0uFv72+iPRFi6d7snfzEkzX/7dkqcU//bqAXm5/7GNMvI/ZXUE6t3V/OiN2MRm8it0MU5Slf0MM4AwAUXI12I+Swf5jKhWGGZDguHiPpEiYvLW8OliOiW/3hWRmmvu20z6/4tmmKus796js7ux2MKu1COnEEYpgiiN+pldRcTDokbsS/koKP3FPKUYKIInQ2hyvP6LzEGhzM3VAAACBIKTdTIc78xhmvkamA7UbObFXNxTYOSd7+m+9GWm3z6d9Ij5RtTeSfyyByeaXbcfZuDlba7zr2z/8Rp+3VOXdJuLooHBQaZtuNUTIg8//uSROOAAv1a4GhrE35VyGuaGMNdi/FzZUYwTdGIJ2wc95V6A1J81G7jQ6LY/mb1QaCD0bVkfxpE9MjeMcv4poPqTFwEcAIABDfyHMAnLUtPac/z+yQvz8lgEF519VKTqTyvntX17tmdsymMp//JCv923/qemNQ9bzRiWVDkKVQxuSxOdJkF3t+rzqOAUUXvFYo3WHQ96lr6OQxlb+nebjSCp/oL0HIeAAKl/PVUk9NIjkk90KqK8O+MpasHPPGxkLBOZBUBFHs7CgGgWrXWgohCZ1PSSSC7G33S8xdZPX7rXhRc4pvsj0d2hBQkv6OzXI6m/v9iU+lvLd/RGfzGFf/2g3BYoIpW0TYQphLC5eVC3LawHfmhDU9hou+SFldRU3NMU0vx9NoVT64l1uX+tBeuJZBI6n2etnNoCFv7et7iy20P2exDs7eaRvBgIgD5pj5cKhxqxCDmUWAYrSAgAlJOFMqlIhCIkXDyUkZkLCFIqstEismYoYmGMAaQuKcwMY5Y5RF3y6el0ZD2Kj0FBbWrvqqMTBeGTm3Q19RtKko1fv/7kkTnDIOMXNhR7yt0Yopqx2HlXgtxb2BntE3BZKXsqMWJeqqO6MPzHEow17aKisfc45mb0VvoWT0YJm+nWd8otxkEEluQNTzUAfI1ywPsk+A4lsjAnE7OZ6FWf/pOJT3/aqQVhmeWNDid7k3sJoPCT9L1SIKjHAjdGR6sxWEDERXs5lEZLGGsrf/h4WMetbgIydgITO23qWAQAAuT5MkDJmUUYyHJEgeD+JamFa3yp4onjFAclTmEIcMyP5MNpQq8vXw2QYtHjHr/yv2IlcTeJfOP2VCjDZtve1zWKig9+uroVQ9AoLCD201NXUHt/yX5xFH//JlnzluSd7agAAE+CQIoVENxEoWcU0TUsfx/aRpmfnYHV5P1Q8lL+0f+dfPg+VRP+9m59Tf/wd4QCzvGd0ZtyjyjRP/Y+fEjt97rOihAxd9XdpM4gKlb/8Y9v/RmdicSlnaVACACSXIZukokjKQCDL4IyjCNnqqp50aI/aH0ylc1EXPF5P3s70NVPjeN/ftn7+qxx1z019qgMiEVA4kKBvySLawOUgipt6oRiNP/+5JE4YDDIELYOZFS5FZoawMxJVyMhS1e57zrwWgm6s2HlXgJ39/6O9v9KuEIn/7BjmZ0M/frGOeHQAEYARKUoE1EbGhp6qUtEtw9FxgiW0fPFZNLR3AK3/L2OMv02a6/NTjvgHbYhuTulBEXUNMqUxqojFcUByC6uzlax4tOEh4ozk7fVRsf/q9TAgMrf+wkIggHIcyosKNUAQJKctxTIK09Nl6pMH7KOWXdjZajTF0SD7/MTLkdQ1179rDrouZzcAY9Df/44gh/T1BHBA7ppIeQWWBQ8yLO97CaCZ1KMNL/W5zB5RMYl2cUP1QUAdzSdbUif8SmgACCoAcYIUxRGOpyxcbaHjXIyBwnWplrcDcsP4O7+vvKu0aWCsfwImr6/+dUwqp9Z/Q/mMzIBBQ7cyyOccchxane6FdHUQBW//VSIZq/2owqv2V/nKLCYvUX/tUnAwOgFFyWlM0GJZjLbRfCKSxhK7kIh56CSJ5yCJE8+VaaXDvM5f8eg2l/r57mEyhH/+VODBpNDvnqdqTIhQtVn+hhJUImNfzPkDjxxm9v//uSROQIgwJTV7nvEvRfqXsaMWVei60va0Ysq9F3JesM95V7lB80cNO8nE4KukwAgIEu/KJlBBYirGttbd5r8BX2mLwAuRn3wmpuwm0WASIkwwRrR4NBJ2fidtWZye7FSsYu16av3DkUOpUbTlKGs4GD1+q9AYgdtW/TcBLt5/hQNQNa9/owUxMeXDeRAAAJdU7DOgoIKC+Ku0FCEJ6A6Sb7pqfdejoV/Oq6kaU6daMvgCHC0oz740FC6IWCGQo/oKH/jSuP//+hjCYqSH//lSpYtlChUoBsRh4X+PuWiAFw8HhPv6IfzRohY+r/nTY/dv2+hxUt/+UVCn6zet5AAEgvZKUiqEhWZF2XzDfjzYaZi08X5tsZKipixISQgvYJzpW8jU1L64V6ukxaO5tb7U31iFJKqb+H+oTCGp1AEgIDGm+U9ZxABA4P29JnqLiIdqhG/s5Rdd/T0DofQN/T6OKNLmPLNw6qAAAIAABt6A4MImspxSIThW0Htg9G6w+tHbvJI3qO4o9cp44SMfiX1bMWp7woUeBzvK9NlRO/vn/cqf/7kkTliIK+TFo5ijr0Xklqx2GCXg45L1JsYUvBoaWqjYeVeEy5HJ5c/8/sQo0b/EfQARcJr//hZ3Yn/VWEhUY376zlccO//QST6qwz5AAIACKvBhjMAVE0q0JWDeVsEW5OEMkdOmOPvDU6klO3VNwoEQ+n6v3/Cn8m9f5WEBaZ7/qJixRu97TnMMEcucf79jW1d0Q//uPHP+qtKTzSBpfdbij1/cSCAQgpM2VKhpnIcX5GVlCR5CqHSzIxhRIpvduadJ7M5xMZWi7/xa+2RW0ebOfn3k1Qtwx3/3KZ4myt/f/7u/qEAwIhg8u7oMIx3MYRCAMzf72SHAQcf/1QIs35VySqAgFT/3Qomcn/9R/0CwL+SlEnA5AZCb4kO6uDdKkZZaOYsgNHx6HOHJ18rEL/8qQadf7obzKUg4CJdlcIEEHEgIhggwgro3rMhEGGDPIK/3UAL/UjXYHYUv9sjUMIO/4LogQWpaI6xBpsnop57o2JGnVdQ4K+2NhlKBznit7hbkZNrfxui6Vq3TWe/nOwnM03+O3Hqor/+P/pnkR3rq//+5JE3AgDIkrWUxgq8FgIitc951wNPU9Y7GCrwVKmLmhkCX56dGdTXDgEplN7/l7HUwrTqPmp/m6tZHkRXf/+sllpu3//0iQid///8ZbQwAAbICav4bRcCaIN9DytvMFzcD8pW0HcCyZe0kaE29mmdNS7Ji6xnGL1+tW+a2xD1/60WkacTjRj57sfJisJC7Enf6uhiBgKUTVmb7NBxdEf/uPMomi/5zqyiYSf48LGiJgEpOXcgEEsbeuxQ7EiQ9qFRq/guaLTb4MUXtfLPk9/xqH12Tb9Lj+4QmYr4+O5Q+Cke7tP/llmCCbl+qiuKrqh1VAohmnxFIiVFf8V/GkBCl/yjJXurGQn6gfCAKUFJty3AgIHpqxpm3ch5oigsw3WIpvpC52t6hqPZG/e64Z9NrdC22/if5XgDjJrjmE7ueyzDZaW/33N0p00iu6Sq1TRjKMGu57ug5J7v//m5hKbH0BlHBWouL9gShJEZAJSblYQ4aEOWRsLQLadRL/KbfIDIe1moWkhRDzoHPlzemZ4elbS7+Njtmcv5fiMp4+Tf8az//uSRN2AA0JTVxsPQvJgCWsKPeVeC4FNauStC9F6JazolaF6ffXry0bRwUYcSXv/OrPGQjJx2h4FTuKtCWsaFCwa8kd5LlAgCBEUBbQUk3KEgQBFH3DvH4JzYb2aAS0PFrEchMagc/6hs5v6nwv/vemJjv3dzt9cwQGv+v/elMV2uPdriSRcx+DojvVeH6Wc0ddyptOag6tVib+qn//Wc6rbmI0Q/X4sAgEAKTTkHJAgYQNDEV8I7uSkZdZh1bFV+3T4+N2akwzfyQ8+Vl1/M/fwxcnj7UKXqisiQEHuKmM8rGZFILDQtRv+lstnay2ToZB/M/e7HRXOpXqRem8Po20PUAEAEAOaQ1AjkKB0UpUQTRo4JI6npwUW94ruL9FE2JkRlKqjy3jYmQfbKUyXYYdznl92rsdA0Vi1RrRAwoL2Ql3+7Yu6CvI7R9vlGz8fIPS9X6HEuCvO+iqIGQCYnuIQaDcPTAP4zlFAhoZMoyRDHtwhXUE+WxHBKDITahsOfyZ+uQEPAhX4izIV6TlIgMscK1dk1lEwoeLG29DTOgORSf/7kkTbAALwPFtQyzLkXel7OiVoXstZK2tDPKvRaRUsHJWVNf7UVMrJ/q7Cbt6fc5wooflg0IsIAgBOkoWUGBtCpDWTOqwR5smLWaGneAobQpIXOSBIWd0Kfv5/3PHojgEh4gkOtl/j0w+rKyouY5M4wMc635yuexpY81f7PUiOrGQIfFQQafmIcgqCqgYB4W4IAAEpy6s0jTHZHpK+eBQh/2JSY6I/XQC9BqsHM0UejTS/2uqR0edIpUX6UkTEIv+N2iqWCuQkW/q22jhmpswQBnjctyvKiWWFBwwaab9JFzR4oav1b7Szf1+eOuZ5yfmjhhI/9RjWAAAHAOwRgu42grANIK43E+nwLQ2xGKi9wE6p2j+PyDKZQ5Zc3rr/bUaIlybdBJsvjEj1v1lhYOEClHqpaexYg8tWqMORn+tS/IB0exKuv+pjFKXykit+p39kjy0KaCL9SVSRug1DQY8+IBNsl8RBpSACDLaMoN5EEBQpmRS7sSV40t/P8FjeR+n2WNtWKrWIEz0/QhoPG+IhW1zlXT/yTxUSTQxPXO7hi6P/+5JE4YwCyUtYmYsq8FoHW0klKl2MuS9WbDzrwb6jqcz8NXCUjc7rq+4NECnb/uehyP+n8OZ6/f5DxbdC/wYJ2I6Z7WAAArAdh4Aey4PRRh1IpHcViJLe9ZltUxPz1rm6LTX/meo8mCP/7+Xu33n4cGh0PgGBw72uXKRTiiD/qvdDlGjjv/SbEQ+X3nr0QSGQfM+GgGdUU4//DoAJKckynVZ5LsRiiWK5kLHUvnXJQCbH5qRVImQ/OjTPR/CehkeTisyolh7fRIZXtVTjuYYoLxab6zu5pZB5zP+ee9QyN36dOxh02b/9SR/0b9B//9HyHEgBAEou4KQnM7AmTyMZmkkF+/C7DKLw6FClOus6J+dMGMzcvjSPwpPzKY+ceRnAQCedMScc3OY44ajtmmobqcqSBkb+inspw0L+lt/MLI5v/5Iafv6w178USgASUpbrVkqlJNKHm3X/Z1FF2eXJcDlAqT0+O0jzg8+dPYW0SHD0dPnD3Oqm6R91M6sAsyuCLASjf/B1EkBsy/NMdEAGcmX+ajI6f+mcr6EV/UWBkLb7//uSRNwMgtNL1xnvEvBWx1qzPeVcCvlNXme069FjIato9qlw1BEAGDhjK8EAQAAISwbgREQOnHrTlacpzi9iKkhBdIMRQWeNmmmRQrIuLhG+1akRulASkmqgWboMrYw4HQa2aaYRWw0YsBBUMOVtHsgqY4eJKn1oe9SIsQyk3o9XjrIhn/1Iq6d5US1/EYhAAIDgm0LUD0sgCJZbbs7QtbAiC6DZpDIZAL2m9Q0mhD/XDdWNa+G8c44FhMTwnW4rgmstQzRd5hr1O3NabJ/oes5E9zWzj2G//KY0FoJD6L9lRdCorn5qK/6IXPt/pUbK7ej89Wnjt/8ypc2QIIJKScsA2K9jcSZEdasBqUkTknBccZBAb3FBDLesrJEIT2UhTUZ+YPGgwIS99zKsPuabZ5sV1/7ImF2KNiu+opsPZFwO14MvBM3KgY4HjuHqi4Ni5pkkH1voC3KBH8iF6gAATCSacvpVptETs0y8TUjzzPZvOZ4HKhO+b407/oZ0wLz31BPCVCbrfff57fnudT004hwrtCsJER/Qn+Dy+ibiEn/LCv/7kkTqDAL+U1abDRL0YYhqo2IHXA2RS1JsYOvJghlr3MWtcrEYQs3PKHb//T//7/+b5+Sdv7nF9zjDPAIQEoMEk05ImTRbkLvgJaeoTqcDx1pdhNWVdpQlwyYpEZMbL1SsA1EhprjX6qOvqPfzz1L2blOX29N7On9e9tx+/Y+Xxv4juK9/Jxt6ylCwESwh1/nV8gIAAAqWU7w1ilkGOMUbjCbIaCJFiVc9R/0zZdaYmI+zxl6sdd6Ngls8sje5Zg0tfc8DKsCRqeNn7+aUpO3QJ65/V9NzPF7hygjSv+lOXRycfZbZqc11NTftOS25dM+521mzxOt3h9z378Q/M9Psv/ru11sb/BegA7HjgCCIAR/LcFzaYSaSca1oODbBYC1BjNV0H6z+PU+bmLmHdUpjlKA7c9LUNNOIHtPOsn3X5b67KxZ7OrGGo7MXEbVEQgYQ4NtSZPKM6P/UdRUgwAQTlticjjTs+1mkZ8qZRNHZm1CVYkBr+MM4IEC4hB0VWnjQ8ApPO6uHFECjA4OD+xL7+om7OwoczMQ88722rU8+heT/+5Jk4YgC81vb0SkbdlYIW3ok61yPPV9a57zNwTya7KSUHXCyzkORyKcjVKIhQNhkWaEiTyvXu665INbrG5G5KRARGjfUp/8PKcrkP9TUSCrvVbqHEqmY/r/ggAn+tm6DWI4ij21P7fr0BPvShJtD8+khBTOWhNVORDuJcSUPWt3/PSgAACW9wZI5SgMpqUlWAqBy9AiSP0XajMvcsdOcVkMWxAQkKSqaF7WMN1DzGCcwzSSEoxDzkErBIPDDlLYPdo10ZHcSSTjKoxRc6I5A+xiOjFM5Cup2VErnZvUi1bcUF1ns7IseOpcmxBfIpgp/NEBoAA1JIlJy8ZOoouq2vc2pcgzp3vYDjlIREcGwRlw8raUrSugSB2asQs/8xXt79P7DVq5SG1RUub21tvu/3sfOxDtaTYrZkcs/fdv/vVyCQ7+aKDUAAEzeoKIg5k0OhmU5SIaXJnDd1U6KOYqw/MoWcyivClOz/egL161X3zNpahbLcGffQ2M4b0BTjCi451KJHRTauamIdxLQHXQlq5RVQyaaxcZgqvUIjEdI4zwt//uSZOGAAs5EWrnoKuBLKOyNGWJdjfk9ZGwkq8lMrC4olAm7roGIGAhn/69YLU6S/ilfIlzOiqI0SkinbJIQ3AVMcKNqc/c8+/hMZc8wSIYjek/v/CIjiPEDL0tfMu4TqUzd1RVdP/6+3//56/2R/TL7sMHYtO1UlQrUY3lKJpdd3RkpzxGJTBpDuSCD4tEfVa5I5IKxCQ6RS1jEJSRfCx0D6cZVre9YrGT1qKpyADizjkG3JTXpKZw6Lta44WUrOYYb/CuaMHkRTyO7iu5yrPv7gUEhXEh7Isrxv/3oPM7HAgScHJf5/BGaInFXAAA4golX/AVA/juVWUH3GUIl6NpLc9UsmHg5rsX8gdH5Sh65VeyMQBYnemnlraqi2Fh21v88RN3wXWtvD7EkrN0seCoUcbBAkaW3vAYPLCoeIOeCTfqYlQAACAIJd+5YCwoYhgjbShw2+HbzXRXFPmDB1W4Oeosb2PAe3VHHKNSxZ70BINR2Jn1hn/gxmTNxj5XJygQYv/tPI6IGALm2Sj2yNaG1NC5rFzOjiBt14f/+rhAG9P/7kmTsigNpStiZ7BryS+r7iiECbs1g22DsMQuZXhUsqLShMFeqMAsWH+VRTAAAWQACpewCODaNwpWV2b0iKONgLSXs6Omm9NW3EjPpJ+/hNyv3ej6byvP5BmNDkCImG+PXHNfxoMHpDPFfE/VKOZYW0lUh+Hik5/XHzFXc7fdXHK0vJrwYDSPyYcPHWkvCgGeCoAREaKCTak3yIkhE+22pySh8D2P5qOBBObZzeI5a2c63eXfre82dO3qBS/fqgggaVNwEyLpd6a9NAc6eX//2DDkxk06T8pCfyal5k9phV8/if5GlGDGMNWEmFHags6WDpCbccsUbbTg9jONPc5GCXF6J+DV675q6P3PN0w2dzLEu00rdwsA69d7a1GzPDXWVfStA+Z7EA8RFakuK4r7RzCz2pcA0wFeDhLKG/4T1JcP/xBdAVdXltQIEiJJJU1sBRKwQsEKBDQXosp6gqWexX8H3zSbLgdo/MerDbYa1zdOYFSz2qXKdPRBAYY+zGqdnRodXrbTfKDEnu9WWR7pOZTKn2BQbjD0vr0FTssEpNlz/+5JE7YADL0xX0esa8mWIKuo96FwMAS9vpKxr0VyZL3RloXettABAQCFKILBjStTzu5H4jSwPxeNUTGpDm4/WtD2Qijf3NKmg0w9poqbqavynYCgJR/VNVTzUULzCdbRDQiaFtHPfzxcxMEyOURsc+DHLIZOIBfiNVuI/k4daLQ/v7//4AAAQAALdq5CpLAcugyYr0PfJ5Q01XGhAV602k59bE9Gu8apZfzLZdeJe1Lpv6/EAAqJjsSPt3pKGkhh9TlPc9ePiQ5+r/SRIPCVKGquUSaQKRFphvMZK6F72oDi0IACn69U7rAAACsUVAn0DEp5OxOOs5dCG5FDQtA5TXwrdz5xXTW4236N7k1LBlNFe/tfEu850uREvcTbVFM0CTQJaf4VbdZbm5URh8LtV/vaDEH0v1p8NzEyj79TFR/EGu9k8oTlRCtQxwtffoQCgAopywiSWgpKy2IUlSAqyXE3H0dD5mdRSuIIN0xToQwjo+tapoj8ijC/0tmhMcFgNhPwADC6UchIyU4c7/DIEqPs2Xsqsylas+G/+4iDJv0mf//uSROsAgtFL2dErEvhexmrHYWhcTH0LW0e9S4GYIWpNh6Fwz5HH/aWce1hgAAJlVRhkHT9bGrrE7K256emxzHSz8nvk5SCAkTs4XM637vt0qeympXUiZaoQODQwYsKT2BMZEP8yviUWaADSe/+6MVBhL7fU/99H8+3/2hBH1IoXS+QTEsTQZRY5DwBHTmVIrdZUwdzx48Uj78Th5m1YmbMKMzjGoH2w3tr/qkhT+aT+w18TxIYYVdvIzWjQHIVCnasrnoYWFwHKY5DnM6qhlEVKY7F7vbESDhxZNTP8iCjo7kkHTuswAAQXg3Q1ZG1uYqOFqsfh+80wnfVyedn8M51aFFn1ltW/v1fLowC9/4t7RpNb1e8G0+f73IZ8zpUFFDPsjzNUznAVS60vF0u49hUp0MdVqWkpzLXUm+Vxh/VXTlMOFz1J20afSgAACAAJVuTAeQ6lI0iieGwOddjauHt/OeoYqzeyY1qxfj6n8k7/KnBee3xE+FrefpBoCou121eupM6mlpNQWl1jzPmilv+qrOoKvZ9XUipWkhVurz5xB//7kETojYLeStg5jRr0VOlLOTDDX4ypK14nvKvRjyUqjYeVeJ0uvEhXb23+gAIAABVCdxFwbOoIseGE8GwtOwDgO8frgqx7jJveSBfwGBLft2sti7crd9AiZ1EmicXU4WATnjxSqGzdwYQXGNY79A+BBKJ9+WrFKKkOOqaz+iClv/jHHK5xXiUE8m6pS6gAF8hATgFgqFI1nTqJji7S+l8xkAgCLjHhgYZEb5cPF4b2DURGpLnj5KHxjBvAzi1jGFiWBkPloRuAUAx3lZXy5YoNC48rrdkJvyg0CopPp/0IikOVi07c3lJMox66X+pdT87/qXCGt3Ud6gAEZsFHleFCnUkLgTr/uY6VPGC9jy4bC+drNwsZsiIKoLKmTzLU3zPNFA2m9zW/Lpt890yQyJLMe9dqxts+yqh///X/cJQIFq9f5X/9STrXSwvUXdt50wt+l3fGbP+gj+s6ugUQCGqUWkk7SiKyo5y6Dv5cVR9vIlN3CWRYfiwtg+BGvdMY69cIRLGNb0POMQoROY9vv6TxFKHk5vTWsoNxgsjTaOa+jP/7kkTqCML8QtbR72rgYUhal2HlXA1pJ1BMyOvBiiTrDYWZeM1Zvf6oYSrf1guz7I7xACQQTJSUkS4EhATIWcblfaieNNY3Pb9WXgjhFU2UNDZ4hlfXLLjuIqZHoPRU6pskzodCuoM4fo1NiKSEK9f0dEYMcSVmarGbk0cy1cuj3WHevn9CzVfB6qzyAAADAAAJgUUAgjXWdtBSAXO1wTVWW414jCGJAgYDo13ekDf5jCymPKqXp9qRPABBkPG6PCj4fkW4f/ti7FIfuGoHEUEU3kFRdB2qKTsiCosGhF5uf1ZQQzKXrK/Mxkd2/6sMR6+/xIRP/KgAAmikVJg9AgQ8jWZNF2byB847A9USEAuMijWas72hbqOJcviobghSfai37zFlw9EAZMv0PlX4tk2la98R3/US42TZXf7XfcQ4wc+EYW2ByWCoNBjG1j0X31HpL2tXAOAANh4QFEcM0KAnZk6jGvw62mcpCgemrmzQWDv7unvaQk374sBo+5s2j3hKkqurGaFSQ457jsb0//3tN90NHPYnSu8JRzf/P61J2c//+5JE4YACnUNdaSg67Fmpu30lYl+NTStTTLyrwXkaq2mGLXD4m751AoNvP/BoME8qCAN7Ur4wEg8vSoucx9OyNxFsEIj1USg0OzfxAVpeXsyEKBTOR1mZVRWlYhlaa7OdD0KVp//kFCIdJ1VjKroxTFJbyoyuosJBJ8pMwtDUMr/9Pd/9CAASXep0p0vV4vjcHweGu9TiDiPVzp0Tt0qEPUyrON2K4Tt47c4/fGAI15Xvnl6rneyangxiaJbeq/KF+UlQgLt7VFZr546Misqhk+k7olSbIZT8w9Fan6rNoJjEdzOj5g5GrmEhI783PhZsMkAAAFaEGhgw2CDo2/KYkGQe5C1YPI80EymB7/sb5/+W5mfzyNfTJRk1mfzdmmfTfyShcoBblZ7mXah0IyxI5UNa6ujMRGhRndP+6HOLwKCanoEhsaAyXBWAgdDRvlAgIvihBQQUW7RrUDWo7RgEpHMaHU8PLbtRnikx0tqs8f+WLPuH6/E4/nq7enwpT1DCSsyMxr9asCMtinP+wlYAphwQwtyFlk/Xpoif/xDgkiv7//uSROWIAs9KWbErGvxUKEuJGQVdzbkvWOw868GHGWpNh51wv/GCIXNyNESghJjxRSvxcAAFwVVg4fCCmuZFzUEc2dBve9d2ZWNFhorISieIotL2/0Q8Ggnq4treV6jc0aUSkpFUl3UZYLA5uET/mmuGUsOnFjTjBpQtLpCnvZZxku+/CSMpIpeq/5eU6/+N/oXIqAwAB9MP0Situ028BWzvpkfJ2wWJy/TEnego3vkk8sz6aTzv5pJJfM/g5s3p5y3nU1iaqrKYBFO3aC3d2Oy1I7Ws7rusxpVZipqtP/51oamvzCyCQSuLD0qPp2FDnLAMBKQNULA2rNUf5/ZK/tJdTq8KoXS+cB6lrIJTJMo5yXYbZH9alM+iWIACAXouonmeXWVi2++7jnhbYG446pRf/+KhCaFnJmW6aFWRg9rokxnl0uUJLCX2oDZ+pDHJACAAnL+vLuKZDPBiJwk7QrdKK9W8mur5hrmsEyTztXxKVU6oxRtct3tjW5/rFTxvrW9e5FblQbC9y9jdVpYUCc3871H3IIHERiY6sLXwTxtj///7kkTljILkU1mZKxr0YUorSSUIX4udL2BHvEvReaDrDYahcOR+WOMX+Rl/sxAyE/1g40VqFiNBQAACAABU4M4F2oBiKJLpokgvVyE4vBJ53quSrrxr/VSz1J3rI/fEDNaFNLPNev+/jUkBTOWPrXr9yOCBGmzFxL1WCjiNPK1S2phCAD7FNv/2nerV82ltub3//9j8WAmv9IwHxkKMKACZUNuu3epyM6wxMewtpAUhFegtM0xHJKWpqJieXROMx0vpM+5uIPRz3//MMQYeKoVcoWKrFsSbSJx8zD3V1YqcKCo0Kt/+2w4lf//+aZVlf///xSSG/Q0LaxwYBRJTtibaScrC1olFSST1PiUsgqP759A5c7OwsPo168qrqkEzvkx5rPz9ma/YNoofc5JbvZSh4Ih9muiuNZXPDggQ9eu+VBhTNVlZP5ivN9LrONMJuW92PzkGkIhtvrdRs1LEM0eqASACgpKvIeX4lr7MVdgrFtTvgu6TnQuhcTWshNGHNa55UNAnDrUOiNFJlu9NAcDXs6d6sgQQVyulFe88UZX/r6v/+5JE6AADMkvYue8a8maJ+ro9415LiStxRLUL0ZSpbnRmFX+ICqRvrymQ8sE/86AnJ8wrkMQ4xyVXLAIdtKvDwBAITcJSJKcYWOI8KLPHdCnsLzqG38elKiLHhLLO9njrhe36Zm99YzX6+DNies+nQz9rmOPYr1XeSLBFPTo6v0Kbg+teYUDL0/yBwTkW6v/vO0eaDw2cEFVqBaABJKUxlTPe+jrgdM8DI3NckQMmmaq6Y4HPm5qaPD8RYtSV+Fq+mQLA9nfbdT1HwknM7xSfx/wOKFHv/i+v6FwoZdV3Lp/m5MdW33A78lDNbv0SfmpRqf+En/nG23UZK8htpJytQ5Ga1FD1I+tkeZJupAegsNFho1hoi38C6oabKI6igARdyWnMRKjyB075N1VfIKh0hma1P3A4oRJp1l8ZZ7U30zNlmeJs3QvLUimDjdJ4xqnsLQAFZTpXQXUoUxY0nEXKF21PFy6Ijq6kbdRXDrOn6bi+v8hpGvoXxofdMEAV1/vg69BR0dHGv+WRjAawGCCKlv01tqZMrkFKRjSXoKdWtY5p//uSRN+IQutK2DntEvRZ6ettGeJfjBVJa0etC/FcKa5cZBV+dIadP+c/LxUJ1a9ZgXDqfn1JuYIP3m/snOXJdaVtsdqH9IAQCkW5mwmQryaVqtOZXC0saaVobiHMOiBMkWJAbYFEI3SuHri1xB4RKWtjcbELGNQe1FO42xGogTK1FIdIbfuay9w6dWcTvRu8gcDoimpBIyeJjRd1R++vXe2y/cR639rORCCSk9hMT7SpHAryyJuYkZzFOo8FbNXxKcpjzctgvWfbaOcGqKtF65nqxzD05p0Oazr763GpIlWHirs6pVyeAziyIinu99lMKuVD7u77SFIh0MvMyuURHqIHd2dOswxif5EJQAI+E0kXAcmVnRyh7ay6mUvn2qWoLEkdlyGVnsy8QwQMXmDiYFgYMJ2a4LmOU8UocfXd1df1Qw+rjn/5iEcOla+3pF2//u6Kvj+Yo+zxsSekDr/t//0FQR7R15UGvISTTmRPDxNBDqY51Yk05hoIw0+gi0WAFOx432B8K+g74vmkt4BoS2OZZrv55GMOsT184dOCCSCpW//7kkTnCAORQ9QTOJLgYqlKxz3lXgxNKV7sMKvBa6IuKGShd+5GMMCY7S4s9tBjHd5/0ScUUTFmeh0XoZEH2znf+NEDM3/qYYV5RYEAAgiknKLJhoXF4xPTsdnCy2aN4QmZwytlxtzku5C4Pkt/ET000///sA7Pf+yPoqkGg4CmctWyIWJFHAIf/0ZSDgiIHEjPLMZ7Yx3X+QiIIiTDyj1EizGyh0GMPsVTnCIiiQCLgkpJvQaWNCIX6glbNWbW5N+4zsSU4+mXGiP8B+ldRMXy4TXxX/bMHA61RTIzuiIHwhZm/uysIiwww1XRPQ0oIPdRZG62UUUoEMrmFJG+caceqpuk4CoakAfP5YOgCIRKTk62+R0iOfmiNqdHvzZmA992ZdnlwRN/P1QqKBRf24VGX/7kkYLgo/uTybnOw1R7OjsqX5zqBx5XVyejmHnFD1Yz2+7jhIjaeuzjDljdjuvrFjlEEbIyqVGKgrUNBBUAakox10wk2LrJAXwIwc88Byt/u8fD7u2zoFFbkPTZVjhdKWRKvyqukKLW5XZsIrGW1Oj/+5JE3QADGl1c0SgrfGIpKxoxJV7L4S9xRKCr8Yepa9z0lXo3T96xtXVvFTFvvvXYxOO+fm3/v9oF7+vXf/4+tDbrszf//326jg/+OICCEUbvmNlmhzuGCK7jNHqskCT71OsI8+17X4FM95uDC8tilKN43nq637OkaCOqab1xo4BR9Nzk+rI7+vW+1Hlzn2KYiiREOxiF53P2UVqSzjljB4OQPCSTduxGSg2vVPBpgr285YlHV9TjeZkp8v+zCYd1teqEEAQcP/+4/pmk0ueflczwQeQtnOC+0mqd7/23OubF56s6UOiFm8dl1dqyw+SSff//3P84EU1rUNFJRyWBBJKc2DV6VhoqDSSo6A4qlSYRUkyNYqPcqT3LaxBz/ROzoDZHlKUuZysZQYQ3rY/SUov/ZLtbesoZ2REMUp3d5Wfdc7kJb3XacZGpMO9aAAW6Vv5OmdBrkSZ/SuUmURf/5I/nJH0PaUMXmu47Frof0MXy/mS02V6sTXn7x53+fbp7NvfzXn1StrZr4bO17JEGVEIEFnX6qrO6o97pMrq5GZqH//uSZNiAAt5LWrEpMvxVqYs3PSVfC0VbbuSgbdFEqW5oYol+pfzspyvnRj/5CJ1VuqE1MvlHnNAjAAG5KCRqIpkXYEkzVWTeWvQ1DuvEn8sjySWd+9kleTS9Eo3v+IPxEfN2JQ0I/M6S0x8aSV2kV1olP2QJGn/aOeYGtspQI5nx+s0hb8Tz481v/kgcByVgnbxkn8/8iX/F3lN1RSaactDXubti3SXD6gyPYgSWtWiMzOIqCnWYtSZlWKsMO3SOwjNSbUMhE5dqU/ygRzYc2DREKHwr0jvaJG78kP6SSA5SyQ/7ApvwMTpvh/9P///oJEEi01HaMDGwmpEsC002B8deIosCWVMfLOBrJjKJBszn4yzCKqVdwQoz8GoI7q2MOcVoZOkJ5kjCDBGqZ0zdcGQ0JjcgXsZwiKXY/WbSuKiKOxoa/Wz+igCQU5OD0X0OJG0zvge/Q3t7mrhkJuSVFSPLYc0D6/NemZPP0d5/L//ilDJdfGqFbWllAMraensLhwykffudHRQ8Wc9SGc0vMg5mRjF0qlqjlQ384mMGpUPARP/7kkTpAANIVtcTDyt0YKVKwmHoTMrEh4NDIGl5XyItqMMNdMLA8v9RagEBJNxNoV8m0kdJ3/9nTTfUj4IwRiMCGF+Xzs6dl27UUTU8iy1l4uc+f2sX2v5LfPL63nijYUerIQIYlRe8pi0Wnp9j5/SnSNKNTU+ZM0wfHVJ/8yCRvgkuqi1uf+syAggolK0dA9lHFuYwOIpK5gfFqkEVMgeO6nhwcF/JDy2dJRuMMGhe669p5r5UgK3dogrdxd244yX//a+vg8Lxc1TNM8pcNHH1Xwjnwouclhel//4yUzP/uEJKKbaMyCv/wX8hpwVCvRAyEmjlzUtj7ol7FjcBcIFmcicof/DEZnqZ3s8fBASKLxMUWp1mM52Oc86kY9ZqNFi2er0nUqsQNVER0WZDo1THUVYxvRCIJMICY4bb1WJHGEfwZCgpkGv9Q2oApJyiUXdErq50wlKHKspWU7P4w1Jvq7+Ta6Dt75trckPJvY1re967t3J43GS1dL5ob/+a65CM+d8zURNmZ1r4u4mnvnqNyDmbKunzV+ou6IdH/ubUJxP/+5JE7ACDAktYme8q9F5JSuNho17MfSlq5KEL+XelLJj0FX9OPHxZvU/DoamSQZBUIAGiiSQnG8HytD1HbGyiUdpSdij2G2qq3/gox9Puag1p0Jqn6s7zLtI9HGziL/rbEAORHU51KxjIawrzoynvQiIMO1XZ1LPo7Skcd6qVldR4gZzuqf3KyG2o/I6ma6GOIoAAEACm5gviLD1gWUMEZLCWEO8sZ9vHi9OhgVTR+bKGbzBjS+R+/nAeJ5v4f8lP/xZqApFb9jf/c2TpPNXvqNzX8xwaEuDQ5fw2O/dcrW9xz7Y7d6jntdLqj/7hpwebfxQBsyHXAAEAECUZPxJREZSZfmKxR/WzKQkrSfC3g8RyNLJmmFRMqd6tkAchnPxf92+S85XO5HRTEO1xU/zU+QIihzMrGRTcxiDiud5T9CItC1GDjvpJEWRDjFMb6Iogd/oqAAAUoUfLDEacy5jas0bg0tGOI06q8D6kC9ZNa4orA+6FQ9v7NTUvqYhWRb+azqwNT4TWO//PDOSMJostXeuR/pCKFNIy7kke8eFrL/Z2//uSROqIAx5D2JnsWuRiqts6PWVvzL0HXUe9a4FoJOvdhZV4DTuCy3KqVZDDzI4kPFf2nFykKv/iQdHmP0hiRAAAdobKY9gsYRXL8XAs9NIta97rZgHN1RfDlPSdTbqeHtr9S5ZR2zXMz/607lSknru3e7XoSKlHP9T9UHiAuOlX/mCwBFgJO6HUrIZ1HVKgnf7DGQilKa2Z6Iw0n+soMwqoxoqV0YrIm4qmW4y40smp8V46pCqdzJJG7nVhUvkIInpq5MsrGNjo60XAum2jV1//zNkglmznRxcRPuzBVAmX3N3/9MZdG20SmpYHAKLv6iwfO/UUBAMeoFhGgAIRQSSpIH5IZv4lhOxvF+lC60SpA4gdhNB+takefD2x2lxtbDvy533pP5HycPv75n/+EPKm7mY579xihdkmK///Ko0BdVYaSy18zsQws3kQICQHBR31t+JKEBaYktJOZhay5AVHrwX7Tw4bEncUCVYDBkgsxjxQNGSWZjV3ooqAuMpzDP55YwQ5pZr0dkHEv/rhMFQrd7fQecjDm/ZDiYNERd7/6P/7kkTmCANOSlWbGCrwXyk6s2WFXgu0z2knsWuxZB3r6YYhckFxY0pn/cgmt65f1D4oJnEAAgECS3bwYQBaL8C2/Zng+S7YcW8qVuYmllqRvq13ouiaBQeus1Bi+ZVIiuEXczvWx6moIDFWxZpZaOJjzCrH7/VQwAAFQizo9uIsLIGneYAYL39YEcDXxpkVAyEW27rkgR6Hg9VEdIpSd54baYIFVkR9YPQ9jqqUx/+B7t0jxM3uhxcOah9y84/57egEDsw797Li30mVvY/bVf91TWHoqZ4Yy/+eorR//45OmjjV3Tu6v+LYkfBBHaGjf5YOrAMCkypBEiHDKkBlp1JyiTYn9UhBsnEGQsaKRmnL/p9IiHEfgveY/yhlfRlHC7pbM1TKwwOh8eODuNGDh4eGRhQtv/5BQgIUcX/kIzI4i39lUeTU27H6scbYfP6hE0hVACJdo401ShZ+ClqWajgkVcS88GhcLLjHaG6h3JRmihxEMneT0pYqQV2s2WpcUQnVvvW6p5B39NlhmP0upymjAEM97mJP+Ri+3/6TCEmdTkX/+5JE5QAC41vcUMcrflqnWuo9JVwMeStm561r0Xmlq52ElXqaj88whMPVn/saYXNMdf/NNQiJu+JDQAATDCXjeF8DxAO0U/NsT4ldncM4KyGpCekwrz39L8crkOBejMAMvN9Sb0ip+W6zJXXbRitTN+OUSfoUzGYhWB0Z//qowBgsarkOjNuxhABAKzM36uph4kYtyf5lKKBX8aHggkFJudEY26MKgCAY4xhJO89XUPh0gDnjy0lgS5SaB3NjU2kShmtVki6pC/zX7Vb6F6f5PqOgI9JLn6xBxAtU6O9HIHKUMbz3/MRXO+/9XF9//QwU3kMo2oyCArasrY2htxDAcHOFU+6SYFT0oIT+3pVQTigwVGi4gAcEZz0RVy/1XaKZxOtFq+cBxC7Ntou8FD//9hARFk5JPqURQp6N9HYrHMpq7fmUXY7w9eJAwgACnf4LwV8hXDz/tAWDBxm0TN6Zycsa4CI+hNpUom9hotGLZxh+dBERc6cK/D3H1T9tICbWrU3UV+pDgOJPsrLRowcJhIytkRi9zoLiDl6SfnAQUo9H//uSROcIAzNLVhsPUvBiKWrZPYVfCzUvXOw8S9FWJe0k9BV+P+pB2Q6/oSczf8ayrIKfgAAQpAssBYg68KwtxmtBRUCAPwiTVL1WG7O+DRO9jdjsNdzblCs94XJmVtyVFP8+3Y7nUyu659NTQbJu95ydL3o4UyfC+jKo8PDLaaeZGChYOvrP/jCkd2/UUZXL2p954q350qgAgQSm7chaGgepLGugEyLRYr7wYWng14mbLlq922skks3q4GXa2INP4WfavzgsDvWce38tGx/00ahMqGCCN/5BC5IKl/RvyGac1HM/kGqx536LMQn/1ZmNJoreXFBgT+t1eYIFpFNJ07hMvj9SpOMpC1LXAQa+bdA7CnHddX/6FjFhY3RXdHqJYPhYT2dVd6rZh4ale7fuhwgJjnq/0MNqfX+tpYv3/VI0j7bOstUAABuSlL5r1BpUU1JK2sQA1V7v7ExZ4z5EBZoA+i3nCHnBJ3Pk3Oc+SgcQHrHT5KDf5LH/OjmBisbpfnNTH+KwXMKk/2uaJI+y9f8fEQaCs4/coYe+egqExI0j5//7kkTqCAMtUFYbDyryZGl6c2cFXguVS19HvOvZQyXtpPQdfnQxTxIWrq384wqQGhz1DG6gAAIABBMof0NmJNMW23UzUYbVIN03Of8JKEzKA5QScsK1D8TicUwSYcnVHC4FHoSkULlBO3KxEo09qP8gKGJnW7sjmGDWCYWbr/K4gIDy8jfxouLs4p/Iw1pjbp71FYkc5t8Og0SUSnA4OWkeVyl8zsbbg9b3JPhovL7/Y54eeHr2/v/+xJHMcEs9/cODAAyof6b9Nhw5oknU/6q1ASmfEIJF7D2PDuehebOKpUv/odzREHFOFCl+/l5BIwIFZSQYlDbbz+vIqW99l1kPHuQKHaDPxtXdtA0BoPHQxSzY47/Bt7AwrvopygSN3RyWZXUqldLe6koYMGGg0kRDYlBs68g6Bgub6nFMEMQLeHzTCaoAABwACHcF8XB2XVWk0Otdk8OAuLAu2zCtEoqG7pBsfVQ1HKWaV8quNBDo7NDtiu2TV8ee8iUgXpbBik5jsoI4Yzs+qJVGETiw/rs3QhUFxBh+YCmdhzoouzHBIeT/+5JE7QiDZEtUmxI68GOpWophpV4LJUtvQyxr+UuZLOT0CXYWDikUw1BXZt4q4k7wskDixnmVJiM79EFTACABJSkj4CQs4ITi4jD5lWiYotBMdhVYCu3cZL2Un630lRiFo4SmYfv+JeSzN/O+3D+O96JJ523f//mPAh3xqt/Ofw8GEp0MTiJz/wZEE8jaS9esz/Ny/mNk76tjCYGScEIkUXn9yJGNeexEXasAinJGNyawQSUhpyhDifRbehv2c5m+Ma9IPo3RAGJYI5Nf9rfsq04Tjuf7c5pEUTCjldG1jtUzAzBydM7NMUwRxAciFM3mY5Dqdj+jtrZXvR225MI/l32prBgFJluyQEMfQ4sPY1HuzzlYo5xM7SplBIfzHIxD90RDm+WBgfZQvMP3SpIgzxw/HMhcoh5J3fT9ZpYeCw3HChY0d885ayzmenojGq1Vt9SGPN5Ktwdl6gAACCYIIN8DYkEqi9jQjmzbTjVgccNIM7eKRwj5ED0RmgdIfbKB/TRO/MbgSibXL6v5mdwoG8zStaDFpGElXXlLymFnMzWN//uSRO2Ig7FVV1HvKvBuqprXYWZeywEtbaQkS+FaJewo9R1690dldk+Gb1M6tSzW6g0aFwHmZVuEQQFbBRG+JuhhaN0ertp6soNkVQOCxsqn/ICNdQ2WYRSG/bLdtR/2XGXzd2S6PGox3vmatXu4MAhcvZTpVQHBwa108p0OdlMq9H6XYtCpM/oqHGsFjeVrcROEwEACp2iqrteQ+fhEvq5h9UadadXBFpYzI0j3KY0z2VapWly3VegtWrcEMG7zjy2LN2NWd7nPyoS4MN0f/NVFTcjlCYOLPdswl2QgBFFv9OQxAHGju/vqVkf6p+BCE7r+jC2VVJ/xh7BIiAEAABS1R0LdXukNEoehuAnUqKN3jNS0A3gBHFhba4e7K+t8QldaCZmaahxK6y5UxV2MEwkKNIZmciOpHYgsHHvSdEkRDizCf6MTsYKEw6PTHe6VJJq3HtxrJJIc1AqaCRb1k4cPkAAggEpK0o8h2bLgxeTJPqkkji0z5v7S8AGeR6pVXrZfY/lXp55y/jPnk+o+YM9/q+vc5IW/6/1rv+29N8x23f/7kkTiiALiStnhKxL8Wgl7OT1lX40tS1RsYKvBmaDqXYeVcI3ow+XKnaf8eJgaGSS/r93KP801vQ8UObWb+jzOn/o3x5VIAAE2Gk07bgCQIGj7ljXUc87JuBJfSh7kkv8ejY2soj88/lH39atdendC8jnAygpe7HagcEUKxnr5l7qEJM/z7bnK22W2oWcfzGdfRzi4iEsnlQ/JDS4BAEBJySSA4KeKDc9WSZO3urvoW7hz6zaBv4FkibrPFngqFs+bre87tv/X8hhqj/yamr3UsRZvRvVB0eDRHT26uOkCTTvMN5rOcb+bbs465113+h0fx3rP4ssEuSKDaQ+NNzNipcO0dxcu8wbmcg3oDa0UZWLQuZAcKWWcejvlvmfAhea5NrPBCjb9bcTFEAzPr7aXD4WLuO7bDZ/KnMHDeVZUaPQlJY5uLQAACAABKujY85G+IJhrgWqMiMKW5rhsqC0dVjICqxezQtktYZIpIsX6eJRT8lgCZk7zcDZXcIt3/uf8RSylvP/eOHcq5oHAOGN+r6nqD0Nmv/9zUB/M/P93YUL/+5JE3oiDEVfWOw87dFXJeyotYl6LRS9dTDzr0T+ZbLCWFXa/9uVcy01qP+phF6fcdpBR/DIAQAADIH3GpvuDUKJp8qgDjI+RpPZyw1EOYOAT2GrSFkWHIHAV00M8cPn4NcXIWNaCndK3LQn4heWmUqX5NxUGx297zn0eWEoZKf/G8VHDxn7+zKYe/pT1KnmnTWns/zDxq6+2YCCCARgKRScupCxHG4zYZeWrHo4FLmnN8Fzqmobrag0fnKlpZ3vphAgmrcX9O0wwMm6cz6iAocSb6ecPD5cfG7vpM81x9f5/Rncbcka6K+7IRNHp6az0Kc04ofzgoTJADKkxTTScuihh+XK47LaJbZUD1eAXPVZw8Db0CJ/A9v/sR93/5ZUyI1/56v2qNGAFUSsxC+ZxUOr+vnMKhocDw59P3nKZfnXVxoqPjp2qr7OMEDDx4mr1HuZBsE9NfKIAAAwUm3LoBGJUVRkIQQkORmxTkzrjeae52x5Jns82FwmqX83+p/roKRNQmjsp//c4ief000vPIpG6Der5y5itNF9T/osg+v+p//uSROyAA2dQVNMYOvBk6XpnYgdeC7lNb6Ys6/GAp250xJV+lua0GtYxzA3SBdZ/LwsAQCQpCkkkneYc0TO7IvjESUTDvvJ0gThQYNxngPBss8+iUmbiYgZTq7/mkhJqas5vmkxwaPbdE8+WCNCzvU9OCJkWlax4KUBIY9Q5xMN4A1BTKQQ6wgAEpSUzX70GxKB4Gqi0esv7W867FoQT+sHc0iIPuaSV5LxBkzq0CbVPE+d7/seiP+P+6cLIKwP9EyW/0UoZn0L5+abhkcycyb/0odUM5PRN3MqshJ//9QAUDH4f/EV0Az4T8OwTB8gAABRIIBL2EsmEsyD8bmZKoh/L7cHi2zOzFNp6XW948iAWUiCxim+e36jHvdNRE/P2JBSX9C/zpBFwggncQp4c0cMOI0Q0z868RCbtrnNELrZf//+8ECdIjAgqYnD7uhkHx1UWZaiiiklMMDscMKF0CEpfAkiNzY+XpAYGOcc0AD8FWeoLfP/m5VlGJ+//u7//VXXWaunWkk7CNFbjSbA8iR4aPJJzm7KX2KFJVLMn6/zYVP/7kkTjiAK5QtnRL2rkVSZ7bSUHXYz9R1zsPGvRiCUsKMWNfH7cpN7tQh63pelwsYegHyg2q4fOmnQSbct7JGSghjD3Bb3+MiQoHi4SZ1ZNxbnbeWxlUIA9CHOhUYgm7Hc1KRzKhk226vH+9byd1SCNyVqapmmjrU7Wj4XDYbbrw+xaKOoqnBzbptnRJWTnJSNecYTkQMTqEITtu4rttmJt8gJA2TqCjJoydIn1ggBx4AFbkElJ3cAWMzEJHYrkLUhnaIrmLWFRZHJXPPHXZ0sWJnqWcYvCgrGpNVMokINXZQ6O7FVOsTORLJhSKFkVSWs6XmRUSAk4jRVlTOJiJglcegM7bsvwO4LBAAQCnJ529jdRhaSDZerA/uJuKGbTF3FC1+31U8ubuCsU/2/2W1MmykLKS9RV2kXOQox2GdmbrqxQz3X29DKwmiGUSspKqlVsFYwUNO18adtkUgQTJAIJdoayTjZTVGSZrWHz+Hne5g/NfX1eZsi5tXUTDuXzer7ihaNTMS1W9+NmZkZFjPBS5gSeYvM9g7koWCK2FaLMdCT/+5Jk5wADGUTe0GNK7HlLi7oYqW7LHNN1QyBrqUqlLVyUDXgEkdWmq02Y3ENM73/4AGMAAF+2KgzMUvHqNSDFjoMhCgoonjqMmILRd0I/outTq7I0NGCrqVIvf8pJmRUnprwlNabWEWdP5IrOp8380p3iNBz+oLPffkHK9l9y1lWdAAAJd74iWVZFGMZqkgJPmIkOnvJqU35tYe6zMnkrmskDb6Kfbx89IFhpTIm1KrYTSMr6RTURN/6zzUtqr5VajTltTDyqOzBHivKbKNrNmQNHEuggYmljEjDzqv6TWt/QafXLv8p8L/8hEhCAgOgQCm6kAYTviujBQAuEx6P1YxWdK65JC1KhxnCWI6QlIroJI7I+k6CjFI2SeqpVu2lzP915zG/pXloxHRD0dyOpJRA6ijEK5EdRJlJKOJGVOrM/9UV7U3qyPHUv5REWHSXAWpK2mkncmFkeC7SgkfjF2xFxL85rSreUbRSI+pHgIWRcd8/pXNJ8Qv//P8f8yJH4YSojepyFqhyEGxudT6x/ys/bf8//Mq5z8sorG9R4RoX1//uQZOIAApcm2tHvGlJRh5s5PaNcDUixXmw8yYmILayolom7jUvKR3Y1YUcQLUj+SAiiYoEAFVuNGLA8d8qimiXV8PUWCVO1l08F1pntY4Twbe58fQ/wpf+TuP76qa6mLe+VkVbqydmBJ72fgwgI6Ud1tVOV0svMzg2MOYsKR531OJI56NRO3q5F6v/UxnQwUSgAAPlokqQN4AtHBDS7lImS5Nin6y83Q5Im8/HZxdWel8aph6jI9awPl5Ge7mmFEoKg9Go7dD/qv5Ypbi1kes13JYyB8/HTdXXCDTTOOLnmHp+7WVXj2WukPoYBDhY96kshgEEKVkBdIAErfT1hE8cGl0LJPq8Sto8LHYwZp50/1TLKR0sOsT4pCrPoxOWKYZLKh4oujPNfB+Y7hjKinK2yL6l5IJ5f/HUbfjQKU5ait9xY4hNPDEwpQSJOh2D/+E/ZzL2P+raPNQkw0nIm223BihyNEo2mLpEhta4uWBoCVJbXKAvS7m4R+4mloAKY1pVfLapoguyokyjU+01KHIJQ9M+7ISPkUHcpcB3N5jbR//uSZOgAAv5Q32kvGvxhK8taPWJvjDULZUe9C6GYGazkx613s6AT7o//mGIsyH8O2ZgyAAAAVglHN+JQHJarZa6rPLqbjzqcGTeEdoENBgqNGCmGDf47SomPvcVTVExGGZvmKa/b9vmfdzvVEbumrf9x+32ofJi9yO7610kGjw1iiZoU7v0AgEt3qUNE+kP5iPxOByqU8j5J0q3p8A0Wnv5PPxOpJc1+Z0PA5eaXet5v6Y1/YYU//pRd6xgiMUxTWIW9BpUCccdS4xu8RD7iCHnQiCZdaMYz3RF6d52X6r5zDxjb0YLz6SQNgIBUEICqcwe/YTE72RZbUEtrH415Hab+O3HYgTw5fvvirjnrJK6m+h4eGjA6ODo/j1uqo0r8kBhopUV+qS2OHilnV1OXWri6VZFHe+bp1oX+Kncw+VosoJIAACQQGW5Wo9ncCit3QLLuNS8OtqAczMhuw5hKEzFSDJCzLiek1MlFJKZ0FFjJ3S6l+pAxCBUUHIxQX0ODMyd09pwGHh0iujnFR4xHPQwgUl0MLdKyOX728VMHUtj17//7kkTigIKvKt/oaEJuU4dbLT0GXAxRMVpnvKvBZyYsZPWVfs6JttUa4gABAAAKYQQI7MwjEOurcaggNn5Vgr0s6fiHRoPxCztgx8VdN0EzXGJbXjfdfCrrNGpic64vZ6kZLmEAZ0WdbO+4gVQ8G27d9IsEgKNJ0I6WaQouetH/VZT5M2vV8edEqL5gUAcABq7+gAZNdsBtocQALFpow3LFQNVzvfGvuC4eRgfyTimoD7ziu6X+f7ZXTe5V1fJWRM90ceN48dHfDwgxzvs+lCoJgOYPhpXyCk+WIKYrK6O31YjHy9fQVD/+/40r6QAgKB2ArapTFXcdtXDtFA9JAcdqauTmBOpakeSvuczQ1ztSvmu0FjiblvXxKVzi2kMAKhuuZ6r6xzwKxdqntr3pDEhSm8yp//c9zj2cXOPpTJsflQ2wpWqtzKDTcgRqAAAAEAAAEu9icNOmNRRVcBFjmI1Eqe5hhTPok29P5ifmLfdLYf6VsTM08urNUf0vu8MhT7/GcxkczIooGj23nb4sHQ8lv9KuHgkKg7PqxX0kOPPkm7b/+5JE7ogjI1hY0e0rdGNpesph5V4MCUlfRjyrwXkZ6h2XoXDsHX/rTRA5ZI10hTyKBwSUXKHwjiqWp2aKznlpghCQXkAdOrIQeFzaXKRMBbSQnPn2PcRzs5jHek5iiAkFDA5w6NHjR0YMoLBh21+iXQBhUe7di9VHiYupJBitR84iMMqs+RqNqswyWc9qTKQGAARcgyhxmxWE1IZnDjqWOVrLJgg6qFbqhb5osoPLAHB7a6Ind+yooEk/8uzD21c0gYXLZXLlcpEISD5qf9MdhINGHR4wwwwf+qK6oaraNmuRavobVsoXynVutGYooAAAChAJRm4SYTRzvmdQIW3k0jLuKEzjjw2ychVjD4eRN9bEASDfa6H1nJ7paOTvss2rK70KUaVXVZVLelSov8yHkcoaIjBE76sp3WHmJlR9X2sOdfU1W1NjK32ixqoAABgAAFsFISFVRU4RygUIgWhbISV8VRiys+r1vbZyRpZ3sz6EBNRb2xfX+9Zzu3btY9vvWeVsodFxdmvyqWJhoqV1/9CBN0KVHR6GfQcVLke36C4o//uSROoIAxVKV2nvKvBfKXsHPOVei9VNX0es69F3pet09ZV4UXZuhPxAUOjI57zozRyhAAGJBRbooBorcVmdKJYLDHT0cyTa8gT7ZlvCR7VVNFzQA422T3NHuZ6BczkQjlMkyuQClNUkphI05TMyhrGX6FS0WIHBYiqqIYh3jSiQ5lIb9TDJom1PAP4Ax+PKnLsjAQEWAQGJAaLngQ7C4kaK05GDJRd8sdbgqOQ3RtgYB4t1cOg5TbuaoeAMU9/Oj1TQjA5iqlGtR4cChQrnLd/KhhQ5ysdEk93KdzmX/oZSh8VT38yDhQUHQI+h0DG0AgIsSi0rQ1B1R6yP6RjXusxIMzAeZ+U8ba8zcA6ElRNNEqi3C5YUH62scyu3cQyP8cIsWzswhsn//XNoo63755r/qeVmDKm//q1IQ0ijwJl2wq32Ubg4C5IQAAgAGU5Lhww0QyDqUamNFyNu5C4Wyxmg5Wu2XppDzUUz9feSWCXBMUpXH9lu2/Sl+fCG/edKjfv3AhECg0UGjBgRioOjvGi4YCQBVE+rv5XexhF3dTFu3//7kkTpgAMcUlbR7yrwYMgq6j1lXMudMWckrKvxYqIsaPQhc+kdRd9f/8JI09kmv/+qDIzPIcq7//RXRqrY8QCgk7xGjBFntNLXml8DrKoGby8D59EZj5FB+RzhUybXvjzx7/87fa0vth7uSKAT6mJ7vmtock8Y7tFJC6w4oMEU8fD93/N2tiDb2uyRx8MtojNd//6RZ1FDSn/kldyoSYJETAAAkAQQAZxVphMGnph3lLJD7LC632od5Ip3/NsFgHPrW2ZU4fsdAOhtueav6vcLEDB4waOiBMrmMQQEbyW1WUYJiCI99U3R5xMv/70Sp//q5BT9bcqCoMIokuUcKqPh7I0tArGiFBAEKsg3RXZZUDgx5saDUtLJod7sJChESqqT0PzTz0cgS/2bSTHjhhlPszI49ECUMXsctLs5CyzjvpnofK1Bcx9S2WjR9QAADAABU249z2bjPcVEO8FI2AtWsd6hVxlqD0ztWe45T7ePepZamcZW9a3jGb/5vS+BFTb3/v2v/i5cRk25uf4jaWCj3d1X/KTh0KCyNNcpXET2Njf/+5JE64CDo03W0e9C9mKIWrNhiFxK0TFnRKyr8VAh6+jzqXL/9E+mcQ2R7qv/+VKLD1m0ivr3eZqSJkAACtlUo0FUtrKSxcl6a2BFc5pIYk1VR8pkJ2y4acAZ+FeqOz3HuBYarjni+vmYeaOOte5spQyWMRg6kdR7l3H/Nn5e9rXT2xn1FtYxl9fzfTbh55cePOYMiE5FqlIF4CKKFj0EGWtSAxszzI0O5sufgeguf4wgLXWOp5jl1eMHikn3dz8v4ogvQ8lczL6MEAABOH//o75EWeamaRAARCliK+yKYRFxjyK//EUWAYj93IvfHYiPoCIBBcl8145hQymR1KibPTMB/E6xf+0aX65G7mDmWOvfGuy7nzK5BJVMqzCXVx1JQoffO/XHMKwqYbH///qAoMGGr9uLpPWnMDkp//7jMHRX1FyXyoeYBAIqhIKaiRaaKc5AwhGMUF0IrU3ZCWfQexrkHvEUOxMQID4t3tt73fQeL+cJbdLuraoEcK6TMTLys0/Q5yxNvE//yjN9zUSlXCVIwNDpKpmbX/7oZFVxH/6r//uSROmAA2RV1dHvQvJeyHsZMWtdivFLbMWga/lhoS3wZiF2YscJe93/+AzzMBAeODwAEoCSScsqNOKfTXRBhdC9xi3CLDZVRaGFJnUvjhpf9ybRdTDeIggyufpqly7emc8Bh3TPK3f6d5ZkwwZn///7pbV2OjGyXeM3YudGC+mzR//3xvj4nd/22fbPQX6x3T9/tmwUI7WqKEiBAIAKlvbxKEGh7EnSjdEeoqLfaTceDNmdFwIbDaqv/vR3ixNS0pq5EuJb//nMcb+qZXkB6HXtrnJYKwZ0BeuVQguj//Shn61f/tqWpXcs0fQKAFDSllAnGKAjCoJptIoWriIq2vB8WH8OBD//f8ZOTVVaRCs+nEKWEUVSb9fFd0aa//f9T/1Bsxun/80tc450ev072e74rqYREgWsaYC25F8qyxdSAgCC05dYoA8vAfcqGOB0OIEWCw5tuBiPVjdZE6iY/jldve7f4rS1cbxlOT63vt+dV1muvWBBhM/HHDTMoasKh9Ejo/+p6aCjrmTp/+X6YWTfr/+IiiTW///r4YcDpOSP3//7kkTqgAMmS97oa0L+ZypLCjFmXspgz29ErEu5U6XtZDQhf+/65FUb4skcU/oVFBABVwelgPBKxRyEcYQI94YyQQVl5pDRw+tmkHC4vAOla3/OXGldTeeRimfywnJ1rvlW01G8sDo+ZZ54m552GMMNHRX3XU8Y4a1vR0/XxygyVt5/7m64OzxUsBmAQIUCIs/8JqIzCCkkk60oeTsQGvSnKMsnOmkGXoxuISawrI9+xtZ6mwgmRaBZBc5coYlJxNQEw1zJWOanxsZYuMHS/PV/3Whd0+tJdcn1MFzSj393dI+Bd7qv/udYSWIHs/AgsDDwSOE/xweHEAASboSCIXgo0SDcWkjFMJ0qMDdiozhICanAxpewcD5IeKqZpZSVQiNPaoqeIpiVplmN2fsmHNHheCkWbiF+xkDbKH0SNmpm6eXRCTGiPd+IRPuf/06xHVURErZaYa726lLBZFI6kYASSS5WjXwdaaCfUyU+RA1dOq5m8QyFvsCEZ98ve9vPxoAOVt15wZZmzjDirmMrObXvgeA0mVPdrfzFR1uR7erHjU7/+5JE74CDZlhZOS9DdmMoWqM96FwMqTtxQy0L8ZWqa5zEIXs/zfqTcxv+jOTGoWKkUecxhpmiuOyneH5gBqSE0k5asTzJVLNSJePG4jyQkP0icXi1RVRUCBerz8ww3FAbDkusrqVFNQaNHspHI6UpkCIfEQ6W8t/IokLqiks/0RLSogihjUV2HmQRo+mr7kFt80ODWFP0lpAAJbohkPAm0VALmWIV8M6IW4iCUGZc8O4wQUPskR7Yawt8CmQrJmAaqIcnax+Rx/RrUJOZqnLBm2nEKmm6HX3WYKiI1NE77o7ePED3rZjE0aUOB8WQ57/ypS3/8wdbWrsTWoAISgmpa/iwJoIHWjRPZtAhGOKj5I6G9ArhLgBYYdfe6jrlpXAoHy42UyOWfxweHto83UpDBRDGfdDkoiHFQmPDRiCruM9LmFhVrt/JcpVl4uX0dyt1USlfQQorTeCApJSWyqhUqqs8ahWx9OnmEJmVKb7uiCfQsM5jEX5prr3ue1/JBgDGz/geZNfKEi+v9KBUlNNf0+ao8WJMl1KtQ0xCQ+OMdWja//uSROEAAuNS2rkrOv5cKWtKJOVezEUrVmfA68F0KW1wlBV+7ETDiCP/0saMz2wOOb76Ocy0CAABFTbK8MjbKMZ0hoxojbgjnLAv1IyOa8qbmhH/XIQn4e5ytF55WUWkDf/ow6RDLsYaJOVdVVUIYwk5oIP966nc4L916cw9WoVXsm5yGMt24/xmIoxsMy/3185hsAAAmznCGwTo4g3FaOwABux7Ec6jrOq/8VpbsWuxd8/fCgoyxNQUVFQK2C29F9BS01+nk1PS/Gf98Wd0f//wy7V8ITg/+N8aagHEGct730HBWWNI+pjVMOx4wzSj29GU9avp85paYmyvtmSiqdSACSp9cXTEqakHkxRdItC/B1MPSuJx8XN1dcjwcIfFQ/a9oEA2b5fPM8VpG8R8qVGpaUwkXb1og4gmAwqKB5vaIaqIipE9XahS7outTWdsinkZSIzPnoKIWdN3pfJGiHHZzKES1KMZTmps2Z1fZj3Wd0+5e9SL/CWLCJejgGfTmsWp3qtza/sYTVJ8bIe7spaSfAZYUSVIi//+AThFeV9Mtf/7kkTkAELfS9m56zr2Xak6xz0lXk21T1Jn5OvBhynqzYWVeS0AFEQrCz2ON0aXXKs35q1kL7lcvzoYy/fz+E5V8wggQCYFIhSDCrf7kJu7VxeZ1fmhrjy2Jd5H0DjYkjqLBrXCryWr7tsPGd66Nx/8akR+P87//9+0A8Rfesr3//pxA16jLrZdu2winvjYvo5KLacLAsJREgYO/9ACAAUk5JQRXFIlLIQojWoBqeSNCAQqzBPL56G2L3GcbLpvZRrqbiY7SLIuiudBAoMYqpmMZWdWCFFKrv9JiHFyumYAnZYOxSu//85f//7/IWCVRTSVYtKyc/8omEjDSAaUbTTjcmgYGO6cHwyY1yI2Jqt52dJB97p57dmxmb/mq/9R//4iIgzqzM2sauJTaZQpDvoSCZtVw//wQ8Nld+Fw9KOOzTU15dyN0cfcTjx4bqokAUCgW5buheDKaMxgZujyNElAeoEzgIB/ed1ID0CaNEAAGUb/0aIFOjSQfL7Ff/xzP/e/yXBjDjz/djjwoOildCEs9YmYcxNpIlVFo4iQpDv5KML/+5JE3oAC/V3dUSgbflhIOxc9Bl0LuM1i5jSrmUqZb7QzDXdlHEVt1IZ2L3qzfvO6og3i/8yB5RXMCAAAlORuM0c10+HOahfQ5nFEolpc2rAdbgn3bU2ueV3ihv6q1ua+1f+S97Vj4oyLCnW9W2+HjHS5Sl8jyGHHGD1q51ZkrFTIjEs+rXI4QHLE2QTeVD4KotBoGwViwOAnwYby0oKAgElFOggAUAoIJRyAxgAHj5UetdavBo/uUC8a3NJfXFPoN6mYd7454V0T+5eJd3sgJAnV2luI7+eqRP+7qp9H+Z0hK0eUSnbe72TTh3d6uU3edkZOrv5hMYV0IBIqUkUU7SA9XGZKmdTJc8ztW21iFra2DTdVGeN2Gi7ucb3bXfiJfYi2e///j9/RwSB4UDP0pxA6lpXyyPpfMIAMA8ILEMLfWAAEABxHyJJEFv2hGf8CCAgAD8GzuGM6aDucByBgJ6XPf8rsI3esmTJlF5vZtdtbm9VRURKrKHJ2ZSodK0GOOaZrqzXu6A06IIGFKIlCNLEX14V8VE/vEZv3JRZq61Wn//uSROkAA09c21EpK3Zjh5rnPeVci5lZd0GhDfFalS6oZBk37//oqp4V9bGUAaABCW0BiS0Ot2BHLp4CcmnynzdQQw/A0pqa6q6vkRZVUxJggUGHeJ4urtvJlf+rPu9WZg9jOP8fYJipulbaTFE3IUyKLG11u5pspFLX6LvKiZIlDxXKgkYIFIQHKr+3SXy2ImU1ay3HG9uw8SsY3Bnp4cjjhnSKSaoAwQWUl9kCJzS1xKN3TSW3zetWvuzDwnDVW0T21NaqJcQyGvmbdF6qRiqv3C1Wnyqxxd7f//XXC1P80uiHCoyBrjqZrMX3IGnoua5EALIAyS3f4JDSQV8mcifuKF6luQrOBUOCzkLnI/dVZd17dC/zJZsU1Ed7/1pZteUhy3mEjHHmfu6MiXCnDBXohDpuQphbqqlKlZth4qqVK3VN1d5lR3KjuwmZyoiIPlSVQYyFAECU05bABGArOEd8pFfCO6YUhY9PsbdDTNx1eBwPx4+ax81NVypS8s6olr5BNRkaztdVUs4dDT+1S7vFRYolu39jzndv6LujuWi/zv/7kkTngALOPFsxJiruYym652FlXkxdTYGkoQvxi6br6YSVeNomvirpjSOAISSSnIxhRk+bqD1rK5L9dzuDjoSFjGgpqxkUE6zwNCC1R0mRMtY2qQFWv2QpDKR9BO6WmV3odsLEfvUuy1ERr1d89s9Su7/7bKzkmp+XxHGZd0i6sYAAQXbRkXoszh8nQfN0yNTqoKqeE1GNIoWxQA3stjHkUlsZGGPyxhjgLqLeNKdIaOZl/lwSoZ0/1Y/ojoFBKRqoqJTyIgYse/p5yEFY9Fbbpqh46yf0OU8eOnH0R22x0dQoY+SpNN8lL6gACFLBkYwwVmLAoQIhReiK7RtoF4Otl7sUDI/evpWHsT3icsbMi375Es71m/zbMa8GWabkzZH//KDfxtlCowM+WLjYbF/QIgu7H+3zVHmKIrHMcZOWw7JXb+p9FNLHGzZrb7tjl59oR2UFlQCgpty0RFCwomu46CHBdlBFzAPOwoFjo1YFHseAwDPVmxPfhQcE/gKNPruwbF2/4VrePkWD5xEp/9eaTGAwGEa/6b+eFJSRov+nNbj/+5JE5QiCmlBZuYgq9FYpyvc9BV6NLU1UbEzrwaomKg2HnXjZOvRv5r58tauv6////JoABKgkkU3DTRKHJ2Yfz+hH0nuJaJV/mYlytTM/ttl/M3L054bT+LtJjpIU2/qbneOkQ7EzM3/fzW5Jw7v+lJ+3UAy/f1iklLnfN9uugvr8J/8TOsOYAAIdogpW1/7a9lEF6cFiu+xmKmKQCFY8I+6ripi6PePzMn15QSYxaY3F+PEn83OCYI2k81lRtoxPJmotlZLtKDUemz//Kj0jJzjTK1+hs9nJuT1ayj0hJ1GK8qFzus5iaaAAIVw8WFFk2H+HkK8Z2Lip4jED6VS+8CcPuVSzvWjyzcslXNLILK98k+vvy7+JTQHjF/xGa6aG9nSflra33axpY26///rmwaPMpzW3/yy2yet81pdkkWhP7PrwUOTeZCt+BX5lAAJUooSLz6qiVGRHgV9mDxhgNEMEOpYVBXD0Ko9hnFaVjrEmGQdPxgR15eOZUeneVAIwYH48Z8YMDgAg8zs85WodxoRMxzPr85REcLPX29BMrU6E//uSROUIgthU2jklQvRVBttqGMhdzDELWGw9S4GQIapNh6Fxq9LlF3Uy9PmGD53/13FpQAK+MkXoMYK/QC+j6XnEAqJ93Kg+hoX4AIqCioH3jcm+J/QNUjX0GTgwbrV/nOZVu/UPZUFcXPOnzpeOZ4uHjhLF0+c544d8+PckCSLx3/8zL7nq//QsZLcLHSalgVTquXHu0Z9/SIIglJyxkDAcH5+IC6xSwlzRFuAR2RealtjYR8g1vwSzBky9jub3R2oBskf1/0C3ENFRStnkkDWInpznURDCH02O/sRCDui/xwRF1Kf/sZR0UH7Jsv6wkk1+GAvAgji1jSU7IIzGdSjr3Lgrd7TepZWVVzRuM76VuofUMnIYCjynaU7OdSMR1GAqJoj2qVygIJChvk8sw2+vv+qsL2MauegsJDRDkVh05qMVqQCAgpKUHsEhHcfL4aJlF8DRSZG2ZfRjtnEdjZhqeqasYTnoZLnjXClCrj1gwIUbKxmHE3q7GThc/40VOX9BLEIQlDT2VVbNJTYkB0kX+zPPKCJMMp2a/kSS7c5PyP/7kkTpAMMaSlWbDSryZmd6cmMNXAq9M2LmLKvRVSErTPWVcJh+Rt/+ePFDudU1YAELuA7hAQYQ4WQC6HUNwIfDJGoyAgcdCwXHv2T31f1z49p2giB7v5p7mY7T/GkFB/5l67rj9nShq66a3RXfrvaweixvf+3pjumEw7e73X19S5q9udu+fqNRyVu32+XMESOfxS/WgAAVcKco0jOzGKJDNtFRJ+3Jk6mGU4WBVkew0X8NHLJw6cS1NYP1HLfvFi2yt79dWtkcxTz/8xP6HAbE/83roVEMSmP/0NHx5Gb/V/Nd3P/+QFzXN/31NG5KNDL/VvkzAEEKQU4ctYOniilzOpMPC+npw09i4C4blIYfv4T8VsAvE8JKmoyHtUXixamGHKvnqSIETXbv58qOEGR/1O1ECjT/7WMNPYt5jzmU9mOGtpap4ZAJAEWoQ8rqAEL1gTcIwDEtIQjBVpFRJ1Q7TW1OYFSPa6xI7MXHbp+OEx28/ytOaL0ksWbjwEkoR21T4dkrudq9/DuCaikrX/51qeg/AMFY9Duuo9LIeDehpF//+5JE7YjDQ0vVue9S8GXoSpM9i1xL/VNWbD1LwWeh6s2EHXLdcwoMRn//nno//5juYv/5AHiX/0ACABZTgPkFYRAZR0k9Ng5Vxc6UFm8qWAHkKLeSBq72PtURq3xAOav3uufbec5/7am//7/3OEoBMoezzw8c6oniSo+CnMR/3epxOWEJ/+hxOXOX52a1jmNVqTP7mDMipBray5xh/QAEBtXoUVQQNIVyvp6IZF2T7pusQRwlYtQAVEZkiIPwiGBpaRyxdREAjygqWuorS25UPYLk3Glm/FADAieFB9tVsEwtz/94kYSRP/9htp/8aKMCAMIPk/oKGYIv6/pcaO6QKWQPKLsoE89w1VWfH3a13QNOUzMcx17QmKndiCO9Zv89+7T53rhABuOWvQ5DfQUMHv/8gOV3/reUrn9P9CDryN6CqMJFeL0Fx/+PDoaTW6xJFQAAS7cwMpWtZkfBxXFQKAg3rnHzEXJQtkDF6KBLEjkBiJiIjDSDP07qLILjdJBSKyPJZlI3pDnh9UerE/wQHqy0a3h8PnBx3kqszRwiZn/+//uSROiMgz1K05MYUvBlaXq3PepezDFTVmw0q8FIJaxk9hV+rCQqr2/1iCjm7/0AYaHEfT7cTfMAANiKAxDOTRLwgpopiVFzJuP0dIEPHaiSpWQISXi8UCPG87JEqJou9kUTJ0m1oDWIAvzC2/GBNyl8tL1QaKhwpH5P1MGChif/D7lPef95jKKnN/+KCCC9DG1JFAXLGBqUhbZBAxcJhsBC8cOtFZu4jtPI7pULQZ41ZarTTuAxfTgsf5+aqYtN7s7FFVxen99o9bqQXDyQeHf9XX9lFBBUValRfCxARAU3rVWZ4m5yv/9kKyi1P85xRxFO385yiOzes/h4AAg3BhAcyOVphL2X0rCppAEfLsvcZCHukPfoUm1abrWVtWSduB9skStjcIbTcR794Z4OcVvJcdZ+0/5qW+UCMFgT2RnlJ57vUUD5Ywzu3RqDY0u3/qeOnmXm/UtQwsPFuY/+PFS0LdYDAYY0W3d0Z65DvA8LQw/ZjtN99NTMsw8gL/aDq/NVlQVEAsqaHDXJIIgJ5esu9Xer+QFFW9X/AEGESHR/2f/7kkTnDsMjU9UbEyrwW6magj5FXoz5L1Js4KvBpSWpzZedeI6iYdGiDpzs5ESJCjuh/+jFUzn/5CDhMRHliZP3QXGEnfgIBJRUoXjbFYWNeNqVfVc6qVSNOgFImTuchnAtPy7Igzvbf0fjtstRG0nH2d1LOfnE1HjRw3/jyAYA1Iimbok5SiiqRlP/IQYcpWpXZXdxIrIxn/87uQrO2c/ECJgCkpsJt6lZsMG2z4ViyjdG84ePrPmXolm6rFzPx3mbIhC5osqKZcARQ0QOfVjIRSJavU51VzMEHKj5tCUPcQIUPNE8ixCU7HdxgEoJigxhcgJQyQDw9Nj9g8E4RSTlGlwTFlX9uq2GPc2w8U1Wjdu8jnnte/7duc7SlJaJPnkzqZK61SIjszdS6WJFua3VNJPdgS/druULd0J3Z2CuwgsIBy7LFZWcwigAgQ9vIiyXITIAAgpzm00kk5ac2CQ98/IxE6dbnn1SN5GeZka7zQGtZQvq6K+JF2jhplzTWrTV5p0890cwx1s5i/3QvfYlv1ovQJ/bG2uVO8sQHouf6Dz/+5JE3YgDAFNaOSsq9lvKWtM9ZV7LMQFibCyrgV2frNzDDXMiDzkP/i+v9JuYf+8wBgIAKbcVgm4ZDQhi+hoZHRE4oEbA6WQ9xiKCxUrBgO8fh5zbmlXQj5QAaPPtvP6QW/9555H0OHFMR3zzI9VCqb3XLsYyBXuUZtVlYrUJzSlDmyKrqgwiIgScOD262mAAlgAKbk2wq13a63aORVIq1WxAuX009H3nF5vahkbaU/t+z96NDf/Wp6iIWZUgLzCVXVrs0pJs8NVV0Oi7LEURyFWL+v9Ykve/+Ym1+Vi7/4T1saajMOWm5NO/r5skpRkkFWEEGrF7GXGju7PlDGrO81Y0jyxRqbdHswd/IDTOUpbKbnxz583/+GXwloOCDvShNl4UG4dD4vsRTOuGR1Y+n/VZmEd3Parc7np/7tSyErAwoZRIQEU6tSdaKgAADbHhJCPisAyYeQyAQlFKP88TV2gWV8dwG5UoZ3pfxtcbKneBQVUqpZQvRZ+9UoTj55IqPLMkrfKnFp3FgJs+e9o5c8mGmq2i+489G1bReVLDQ1////uSROYAgtQyWBnrOuZfSXrHPUNeDEU7bUeZC9llpiwY9Y1+3qOHv/4nc8fJF+UI9D2qY9EO+lHxx6CIAADVjwjiGSrANUSgV6z4fHfcKTxYcI+BaFU88inVPmn53eVTyqhSzfzemZL5zaWsiQMjf/lvlihUQiEOarUT8wVnM9FeeynXnMTf1f9BmOJOb06vU5erc8x6IXrG/ymstlkghNy7QDpXTtpU9oAoZ5Nxx0Gk9InLTS7Ci7HigUvQMm0Jsp/ljNHv2roNiJ7ee+0+wSFf6vpJKj+n82Y5I47/jrM5J9nbQetjV0c1f49zb/CEyLBNJuyqQsIn17LWVahUjVtbiUobjj4sgVtS4MzRMs3EL8LMpts7t8lQZyWcXNMvqpdlpsPnb6G/GwkOUSj9ya+IDv3/qiFh8knndXURjSW5r6D96G1NS/v7U92JGwACBZWdC/y5SiBWcsGfAsSM8/kVd83w+AXgyg3MOGN6GBBvwK4bnCOFBhlY3AwWN/G9zvOkQPSUPc/84cFn3RWPVhHacUd0AqUf835qMvo/0U9jSP/7kkTqDINtVFSbDzrwYsoqc2HnXgpBR2hnnOvZdiwsKPWduhYi1cxuYKTBaZVjixlXbR3Q8136tNmnnKfzpEAAk21nQbcWGogp98I0p2Goo3U84HfOMDucKva2tWnjIpJ7Nt6yz8Rl95o9tah69q4+Jodf9y3+NwlFD0+9MTg/BwNzT37KZzMsz9Hv+sfHhF9D3zC57GGUcrVT76DpMfNAj5GUaRoEJFgCmp9YLYp2+OxyRxnVhZM2eGDU8CZYGj0h/2BPjkr/3/xscWjvbP3f/hwgF2rtWGo9xF0p71//r/u8x////FK40IHYHYYl1d6OcHHDKDpcyVn+tLe6iPm6m+OaQ5Qg4JUKtpdCwLy/GufTCT7Vx62hlstOOaKshlbdbqYv19q+Cgp/mVPXBngIDBRgEGPBwaqJan/5EN//SxDmMUjmIZkIcADlKRHKdHKZ5TBBRyf4T5JtSv/IagoAkUkSnI5N2RC2IAQpNTqaq9A3XayakusuuMZ1yZ8x/ykg3BCphZbj//CwACiHUphYW6pGGBE4UG1c/okJUKDA+7v/+5JE6QADelfUGxE7cGgpmoNh514L1VVq55kL2WKmLFzECXvRPiefk9yhbf/+7bcsaQlnvV//wRKMEHa93id4fCiCSbakbac2oA4IBMx8Eg6OBDt91resSV8KRfY78WFB3MQSBwgvfXJX4srSaSXQhDmCYbTO3JIKMilahG9FOcTdyirf5TsRtCEI/o2IELXU4ufJe73wQBQEZJIBRSTnbejMXWC3QPZGxvtpZHg35te6y5eS13EhZqdZe33u8aZftnfez3d4229x2uvu+4NPFQ+1venuIqnQhp2Hu9/erx2cuJ3fseIiKPukHu9a3QYfYfYQ0Z/RiqoY9dtdNccdQAXUCYCEN/FGNq4Ry4d5GxBT86Tv2QojBju+VYgJLfD7h20H2D5x44XEkTfDl3Ci49CWkeKEnpRB+fR1MYr9XUdlNb9IKECjUWWH9WKJcRRCNoIQiPBlf/3xrf/UR4oKMeHvPANolsN1A+CSUm7Y0CA86FAoDuE1nlmEQN5WKkfxu7VH5xu37tKKKY7T3Ug4AiUpab7nfqxPNYcgCh9ByWZU//uQROCAAv5L3ekoQvxXCfvNDQVfjCVJd6SMy/m+KS7kJKF/Tgp41LXDAoBkpxpMYFXFnETCNSxKVGhqoUDodOsphj+lVEbVgEdgYJhoAyqwfAIMdsiqtbY0YMejIdWq2NBXSZm/LqX/9Q67ih63GddqYIy4vVz1pPwVdyb/87eR8wVNnDkhDIQUiCqdA2IL//UCGIBIJSkvTSORsz/FhndGPXv1TQ3+H8smShenNFZDTzNOj+usMX7f2UWtomr0KLGdJkMa+z0uZG9G61dLDxATdEMynzlQUId0GpKV3vDr4Hm7DD1BisKBPmWABhQgEpN3SkDa04biNit2oskVKLBbb4KiQweAM3KoWAa2Ds+t4cXxFJGS/bVN2ijlRGRVLKVgVmRWNL3vKeh3onookxhcJJofnRrDK1EWg6GempSkoIg1peYVhn+8ooop2kz7dclkuIhYD6EhvxkjoEKlIcXfEtv6qDc4VmCX34qNNqtFfcTPNyVkRm5F1O8IEpp7CDRBU62FZUR8iMrYvYh+0ZvJ5WVed9msi9jxibxd2QuT//uSRNsAArgrWbkpKmRQJavJCKVNy0UbZ0esq5loHayo8xVyzoy7t7fPDZ/r/fl2QiZt8mzBYAKDkABKbfGILay2oYUUS0X9zqiObh1GxsaG5piskL+0+9jphjdnFT1hzMjTf51NHLRDQy1VEJ2gda5wgRIRaFmhV0RJk5E4oZN3ShzJEdBxornFmbhFQAUhDvSi7wRxLvSJC1WmpAAkAABJT31eHpHb5lsobAuGKqg8dTOsJFUomY9aKaGWBgyr7Fk6AknVNiEdJwaRYaxrqS2qz602mftVIkn5HkRApjaknnYNbfHdglx8+IYDQXunsf/YLVmkWMK+oYAQiQQYBakw0B4UzXUCx8hncQbW8f7Z4pDJIr///Oexz3d7/r2utXMSxFUa9qybCAmhJVCueHyTDdL9m8S87LvK93/P++19+CLAAAlOMgaAryvrFV+GXwMWFBpzsf/VDU8zDSHqZZs1gYe3PgXbNBdgJEY1hrqzCuzk/+M1yzJgA48GQ2VfODhSAJSUYefiHjagGD5macmebC6qUqQVr4Ce0LIl2i/7Zv/7kmTsAANjXF7QyDN+ZqpbKjFjXkuk42lGIGuJHwit9IKc4YNxyBQSMEAAu5gbgeYYelAmwrvDAhce6dbadadnFaOHHHhjDHLu0ErrrdBPQvnblM0UyIzMiYlQ3fsqqRQnzXPy2dlXZozMbfq0NrvtGCwzQIjJoVXmJEsaDnGjQx/LKIAstejpp3thNqqAiDkIRRNgNuizLo1twcQMDKTxtZdqIJ69kkytxdjZj7TxQRav7ZHqHpjmrOHOKSUvDMAiIejgTBjISQwmiRlIUb5sKpSrFNHgp9lSVFUlWXMj5SRFrmrt2Gn//3VD3oZCTiNAlHC0070xMkgZSu1PpOoFALzlz1rXdEfTdFnJo0uznmY3L55nT6BYz57QrCJXR6/ZYQaH4lUeHshqbHV4qRjQnhNIVqVSsht6M1UTqjy8z5TruHWKOqsb//zo/IITVSRgqjbSCeVXd8DujW/AhBpj6RtUlD1ofzIOGXV1LMsMy2OcDgF2nbM7VhWw62rtAoVeM5mQuxOmjEd16+X3P5zO1dXVXJnZnscl4aMjUsriiUL/+5Jk7wADFjLZuewa5mSpexohY15McWNvJiBt+YEl7fSWjX0FHpaP8aa70qswIc/pJEgqHB8KUszvax6s5uwdS1axVZtqz938FNcfGwlrEwt2LnBsqUbu3GjU1XHjjv9a5mGgq3k2fAocdTEFm7aTOi82LLpj6uwhksv0olQoMDSoMVIcq360vxcgGEAoJyvy/GUfCrKaaMU/X2mZTlpM8VPmpibyT5Xp/8nMdGJt79qapq2viVSIdvVu0NmqkbEHE6OaojggRT5Ez//+9Q1PZanr/p6uwOIfEqE1WGxn2neU9V1HraeGCBtyABoglJuos7BrqiM+VC7MjUTVHKyD81tS3Y7fYF/ZzISjJa89nXrF/l+OK89mCFurS4vpkuRkeWbVAzGHhmWjKQOVyKaZA7Pj4iUf3oAe7//+hEyCpTO3d//6wHwQAIAAS5eeobgirejhEHJJm9MvoOODvGa4jZr5ZruPXrTJiJnWsqGuZdyx8axvmVIdAwJ4ubbiqqFtWiUnxjkX8VMQa891cbX3zBg1+9dr55ip6SL+8bsT4zau//uSROgAAt1M2zGIGv5c5XuKJYhNzBk1YOe8a9FymOvc9g1zpZWsqRUzgRyZUAgAACeqjY+QwDa9g/8XuJ853PrIs0PFNyvHvrmfd0xTU1tjqj1i3jfMbW8615lnd7VwNR1QbwgJRt5W0lVBTpZyd3LIZmNeYzEVVRYJ2MM20GpQe7+23gmNwYhg8puQe5NIAIIUbBKRKc6qk+fSZFum1iHL3H1zix0hcFGQuy+mI9+n73NnmTTPs5yOzOMu0oeFBg84kIspFcrqYKFyqrXU50dKI7GsznIj3u1yMKlslnfIKt71TVGoTUilev+Ii3FTAEFO7IsIGAvJWKvPKHndamFlMUJrxo4UixxVtHVBIDyuvq73OhsuRTj9t35P3N14PlTSzf7TMzSG7PjxF7mNu6hdd8m/u+mvtTagn1uTNHg8laJiKjaxCgVZUgCctQC0ibEmmmpM4c+ZUcYfzV2SfiW3eEEWAmEXn9xYUad3eGMXl0AoeI1/V7fXHTmzbV81fFPSQctOsD32WGtasi9nr6+pW7t1Yst3gcKNIlxqZhyYSv/7kkTsAIMcQlc570LgYimqt2HiXgv9U2+krKvxeJ8rXPQZcIYnxLKFw2AAAXAlKEZCO2Zhl6Xvjql2L+6OnaoVFntMKyjhtfQ3A+yKne2Kl4KikCzaKWiurOh4krIqKVxMQF2nUPiI5yyNmqlnErso9aNpZUQaVCQoZQ4uPW+YelS6mp9IgAASU3EiFYdBY4hrwsjqovn28MA15BFFr1zqu2NZ8s+v1LL/Xm5OfF8EEJH1z7+p9CpXQqH8R29z65IM7So8ajn3CBAUAJqTuzqDVKZj3vJYt8//89f8vXv9vv+lpUJXhpIRgxIf+ZYRHsWaaodICHMAcxkC6KLRZma0vUCgWJ4MzyWrMa3sImiNAo/WmDxhBEMaKjxWrIyXYVNK6hgLVuk/yM1KWIZ9TprHzA5g642k05iOw2hl1S0Y2zYKkfiwEKCkm5ahARJ/coTnow+qOweuh3Ux1dUYtaaGbPMDP9rT8GcXd1kEUlJc7lhCRvNgMVczVJg0zUiChGFxmUmOF5ExCaa/1ZPEBgqBNXjiQ2vfAdlHP/9yqmMP8hb/+5JE6QCi0z9eaMhC7FtHaqNlZVwLzKlc571pmYelqt2ElXl/DMc6RoKg+AARTgaMg6HHj89AM3g/Od28RUYIAGWuqFDixArMZUduLXO5iaezZcUwxLKnZnI9lN65gLtDdDOrJXey/zZNOgpT1hSn/UcHnzjo1T/LJhR/w9D6UCOHZe/AI3wAgBSLkimA5kTfR1yxDPxY+0gqI2Ka0OShbbNEFFcB/Q44a6z9zK/4eiJ/pLczTsSKCk82fVQRqtdG6c163zx2WcFC9mrj75yebtla9drm4juDk+O56lrY+gAPLCaqomDAgAAQVMH2H5hpYW1JjGplt/mbD6BaxH21eRqpqWXU9bfrt5nH9M5k1+lwMCMP/XiBL3N/MqpR9xNRfpxQq4/iZmm5+txIaMn6h5quPmo5qBcVnDrXuHfyjcFjMNXE/RnVAICSk5QJoAwEgo0SGbAekrDeiGEjB95ps1aX2ttw+kPX/mo/Km3D+zo/1bmytzPXqlFBtGVZKp+eRHYt+q1aKbSaCU436ldbe7h6FU7PGPf/XeNT7ZPutqng//uSRO0AAxNR2TmLGvRcqYrXYWNezBUtXOetC9F+H2qdh6FxUR/6b9ln0/84EAJAKvCf6Rxjo8jzJ7wbea9fldmMkpuNSe194i+TeEn7fcFB1x97tCj1pBrnEVTtz3NbbJVtBNAgp1mMiOiuc7iredN2NdTCratPnaeQxa1JdGH3iGIO/Z5XTkEB/Z38DsxAAkpwOiUIUNf+eXfM7nfwkRaGMNSh/LWRdF1HkKLcfiK7XQN1m9aqpW5RWroQVUphSQQEAyZzFqUzNVSGFqNK7MrruJDRQsqniRmVqCzGFbjW6PqVnOVWf/Kdzf4s1W6xAwE/pQQcXPZvFTckOUxOu2RaI0U0uxX4N4qm89RkU+7leqk7q9cbnhQV+b76mvh5JtR+8rDxHSIIL82Ma64pGahQlzNYSZdIv1Ghc8TqyA16fBY6+LIiyAsqAIACipAUh5AoVpECF9z2NkVkZguYbh7Nzd7hsDwcczilDT+GH33DbvmAAhj1Xy/fbX40K6tNDFFxhmulfx9pP1/RSRpd9pFL8W6SdTg4OuovpxQIDSMS+f/7kkTsCAMWVdc5i0L0Ygmap2HlXkwZQ1rsNKvZZp1rVYYhdmAp3SCazi4nAEQAApgo8j2YEzlXk5YZnobrQHGFZJNbkQfaOwpsh1bqRHOaC4KW3nXL0gpm22ur1fdMw4eU5hQMe+U7ryZmChWOXCpN4YWxIjS2SzOMBtjVW9G/RlPvn//kYUMd/DWT5VhAAEFNQPgdZL01lR7ne9zWnyZ74PlG5artaufBaqYbHN1auFnGd/DNXGNZabLEQCcExZ7jkuin3Fe5FtstvsKSll++zylr3LKY1ndynStEAGJ9djXS1uzeSCY90O+f2XJg5Cf6hCIm0vlSIAACtDKh+Z5G0yEKpRJurjaprCCQxcA56PPegoRroXTbzoUkff7OD/NJNCUBQ+Y/delXuHVLrl+A7Pa4caWs3Hzb8/HIyx+435L+VjjZJWL+1YdSjwsWDBjUBSzeVbJ1ApUEEqR7CyhjIIBHU2WZiiW4SD0rLZwLpoWUuCKiUt0WJqp4A4X/0i525mtaH/3NAMOq+OHri79NbrqEhmCzd0nf7/7wiIlfQ6D/+5JE6wCDAERXuYtC5GHJapdlg15NVQtc571rkXwhKg2FoXAwPJNc2J3ggJz/wIXAJBVwjqDgRF/2mLRis20C3VohBBuHrAGSq2IgPjGGU+VhVPriPn1QAwSu9/8hH/R7WVw+jdd0sZEEBhFMiJMiWajpSc77u+ijruUBABHSRTWkwAEAAAJTdtBUnMhvIcsawlEPQ6QMtAeKekNsaCAnWZSXKGm9jPiIeh1PIGkXx0XaV/vTv8R8FV/dyRUc37n726ybYtbfA0a0cyqr0RVfx1M1Z1pHeldYqFiQJg8OPRzKFxg4XRMqZavDBADKdkhEhOUGIFq8fPUWwdEw2oMocMFhcc4D1IPHOtCAUVsmiVyk7Qan/btpNQ7qFmatqxwyF+rYYS6PcJL27vSDZq96p1iOf1XGEf9NUDalP/+FaUQUJF6gEqzz4CQH/8w9ADcJRAJRITskY3KZgQpCNCH0bNVGIZscsBN1/NyKt+bc9YqY+482qfsmYh+Lys6ePWNKr+Z+5+0ieoie7s3q6eXvubmGZpWuKhvhrq7niPyogLEx//uSROQAArJD2tEoQuRSaGqzYQVcDTFJX0ehC9mGpazoxCF/czHEqMeWMjGUARDUiMeAALJRJSkr4cYD+9yiVTI0yZmkRdcHQ+MZLRwRTVOlaf6jmbj6zTkPa/6iTXv7keSlwOoxEinsyL+T1j1zNJTKddtksKuWdM2ejSkR7mpbQU+nKxz1OCyYpPYLGCnornvYpAInBQAUk7bYGhliDcpzNr8cXiwPBp+QnWQnREjmYI6m20fquHUIVpou0S1v/aPf7vVI7jm1rq7mFlbjVmqJ2bnr/fh3qKe5lOLV5opgoKimzO0wp+vdMhBRT/hAMhIrK1kQZGnJSahpNVE3hzjJMEhhIFDv/xhMVvabwkKxoYgjzYpxyzw6mR0qcJSYiD7jbe/lgzlUPDgM2ixAkNguJDKhGfWCBwGQw7qZ/0IEAIJKci+eKPOihNX8E2lqLg/Lsbohxdz6zuCQsU+Kdp5vD+rGWGq/FFNK2f+ZneIXeh2TUipQskjq4z2HOhE9Dj8WHDf/mqQqs+2uh7y+zaQeXqVb20FHS4AADc3EcOQtGf/7kkTpAAMRUltpKEL+Y+oa6j1jXsstE2bkoQuZQRotJGQNdlXRm1SE2RzkX8ZbRAjVXyfSiia7L98KSfCrbosd2IBYvS55ybPK/Yv8k2VJlMu93v71zWfN6yw1+Vh6A61AJ7Ork2td7ozUORpg5BCqEvBgxBzDqQwQZKNg3oaSr+jfefozfbGoGAABTjvR4QFGmX0znziT7vw6Mpmnok8+rmGp+luSKTQYMmUYzkut16WzAlqc3q/7vzmV29nwOBSASkNrnU6iR0jB4w9YtNBalTaxZTVn6xkNRn+0bRc3osXzclxeM5WOhWyhzYYMw8W3zVmsFRcSXYeFSQdoUBNFQsHmzCm6UYt8dR/i57UgBcHZdFsGNdXm1iJmM+nUcWmZvSJBYUZu1N1lRmrBDClR0nIO5LIYpfIkFdEv3PcpamV85yI9DtWh+9Qr/4Np8mpqV7LV1QASk5IEsAXkQxX8c20qSSRLDWcwF8YKTOlk1gnrmJ/NS+XbTpKeg1clCFD8OFRyVupiofL3Rp1hMHDONGINLyA+cFJNXtwe475nNPv/+5Jk8ATiyVNXOewq9G6qypM/Am4NYQFUbGELgYGkqkz3iXh+j7eM4Tni/Q/r/RPDLf2kYJJJLmKg1QaOQI06o0tZF4QKNE/ZbNay2Z6jySNCebWtelUnWpNdF1dE5ftf0XO2ViEotedi2yazE97mzVpRTKrqXJdnTyme8E+NRAJKTlxxl3k5La4oEfGBX/kNpD15NPxF5nLyMCA2CBD3t0l80kPUhFX0261hS1zEP5aBEFPid1xlTdDnKTASjdbGzI9W+NaWTbdpkr/xwMmDUcnNuet/ueYL1GoFb1EAkJx7Z8N5YAA7wTEqgyDoAQAkk5YYhMIj5oPsIZmevGKHHFctKP4O6BOLgg9TLWL4sr7W3vPhfOYlv7Sxf/9Yi1tSsfEsZkKrlEoem5UMKEEvbTWT26KrHcFn+fkn//8Dl5w5ktqG7/VQBL8zRGZ+H+iV+uOglQQRhCSTk2koJAh5RFRSqXvulbNT7T1HzsBU55hERT5/pZ6bj7GN3Kl5173toKdWVSz3TdfQQHgJvR5Olqhwo5R8zN0K5FUX+op96ryj//uSZOUMAtgsVxnwGmZMastXDaJvzcjtVGw8y5GbrCtcx426Un8RIQLP9iiP3Hi5I/tjOVKliiiipXDnRVIloadZ6SzLVYhzADkxI0TiVmSjLPdHlK9S//RPfZWSddku2oiI09hPVPPZzK3VX+6/EzOnpWqEGnI2FEOdj00OxS0S44XPHdN5gAEqaxtCWn4UZka/4RBELnJRTtA91hlqXpzizmC4wBWiIXXUCbDgdpkOcB9AhtL+7fRwpfbG5xbvGSTZ8qtyNldIZpGU8xFpGAPBxjk58SiydoxU/ZjY8cn3OtGh56VyjMuR/0Fhn1AkkwscG0UABFJ70PCQH7Q0D+wGJoteRWKMri4Kq85wM1RPzxsemvTbzEWBPvTnLelrar5b5zR5hWUcxRFLiJzlOrOjkM0pXRmdFFBepa32Kq9NGXpdZSdrcrp23V9GGBaq6Nseg1GHx7bVKiAgFy38Sn4FFBnj7stLEW2UpriqJ9TwpWNLbqSqQjKr2Q7h4jIKADlkvTX58ZlQWY7OxqiEFaR3yqI6Ildo1Ryjc+K6K7mStf/7kmTlgALkVdnRiyr2U6q7ehkFX83JLVJsPGvBjynqzMeVeETt/uxA3RACmw7+gAGAQZRvpgQXrj+HDVYNQ6My1X28Bo8cWvoBQm6rvi9JpoZLS4V2QpzrZooyi2YpFKch0It1S7VTyNZ1X2/t0BdNu5VX3f0dBRR8s5A8VS6eUAEAAAJKct2GxkXv/N36GkuUsuXVuAwzQIj5aV1MjoUeh6/1iL8H9rFm/xq7OX1SjpM75urZ8yENP33s5t963PWLa239/szd2VDl/d3tsRU99x27mE0Ly4IIQ2J3hV0/n/844iIMwyji0GJFK/Ud/pBBgAEiJSAIAJmOjhJgVxdG/Vaw+9XbyfdqtsNeHwNuV/q2npdh5r082aQL6zSjjEkyn+Kp9Ye6pB7vpU1a3L3UPd1UX892rTSpEx/xojJP3EcGOrWhhKoMtgjqC1jMwfEHVFWi74uDGAw+fCMAkYCJIlFJ34eEwVLuJLEmnJxs444ensWuFrgXO97Iaila9uyi3RaQcVKL97nXBngyTLgPw78MoSAdYABAUON40nSh12P/+5Jk4wACnEPYOesa4FEpWzkZAl+OWTNbTDDL2aYj7KjHoXYbLgUXHBuo5eDk2pWoa/rip8uhYCYAAAAOSYKwaC9DKAM2PkR/TwxO61wSLYLj+nfLLICvZFWymzTDlPN/tW9P/O+fPOFna7gBBwNz/8nO9RUZDdYVzQtEQ3KxQ/XDVEOLORM8i4voniG5Eh6uhpCGlqiCiSVC4Xgpuc9dfS3T6Zr/L8E2c5C2fGFyRt511ueKUGFHQ4y3pC4VVKs5+I+04TiEvCYGw8qwWIhU2CBIGhOQEYacJQkBwKZe1hNAKlTr/39XWBtpEIisA6KgOhJQ0nmsdH05qyWFxRBaQPqokLHZKhRBMqIUa9bFZx7shUk09b1mPpMavMLaAKg1ZmaInml+nRpNVFWdLquHmKVkqrmWjWulekS6+hWv+Jrr/+fiq+OUUT060xapAKaYEokp2OXsi526F4e3md0Y4MPkgET6N2q32cGjqf/H9NpGA4xze+c9GwnbHfM06nM1i5W5tUwK275mXqPczlN3rv3bvm/+I8m7NUxzm42/PCv///uSZOGAIsMq2unrGmhbqar6JWNeC1Spc0YZCbGArC1kkqG/aUs8wlRsvkT4DGGViEGvYIStAggAuaTBZDHAigpx7HsOjqQOFFRS7x2o47kuR1mUW3kotFlN6kTva/vi/Sc58I7X1TYupUdxbGuGVzw9rYYzbbLbE7JmouHVf7WbEVnIsP1NVNKJbc1zdkNiTKzjnGx6/dL1IZZ5Vu48ow/Dzh5EKVSSRTmhG672+9t7ZeEpcVAW6SnlKfnWiLUlowA86uo066MVHZ1CQDw4RlvzX+ZXdlMSx1dTMJGXoRmXgJgiAACvBwLnAMFwyoiEGJFTHxXcrqDgiCJTpbpSaSdzqNt2yxmLHqks3GnZB1+ya0tZEWpLANxBemn7bVLNSsNBZSTcdjvVUm1jWGrlZvfqGJERTEjn7H3n6r1b2BEvHBIcCojlMYCMrmSGHAZv+uiCphAaSOii4SoAqQltlJpJzFQmOwOLNHgPAsVF8qQlDWAy4ljSIYOaMLAtZXyHHGc6LGBJqr35dTIczymI2ZCiPFSOvo91Hs5v2q+4Ud4dOv/7kmTpCAMbSlxR6zL+cUrrWjFrb4qkqXemMKmxgZevNGYhN6iI5+bxSbFb//gAe5ZInpd+B+hAJSDhJty7cSDxp9TOis2ujprjAj6k0rsTk3BJJaQ8Crf+x1NprZ1Rv/69+XU6GO1VdkcrmM0YFi4YRv5md9NlTotC6koVLHVRVY11zUNFmeHDt9BgnPrGhQvwfCAAUk5YaIBwCrZl9sch9P54cIpkONQIyQ8pDnutF5xq0j6Q4DdDuuhXUszEA2SSUrruU0cHGACRatw04kpPX+IRfmPmCBAReZyO5wtYb5/yAlqt+TpIRoc//jezBmDp1PrJAoqIFwptpO7ygcSNSIDtNM005gv4fzqNdhjdrezvTTcIH/h71rG9+PCDQ3beMf+lNYze9KXrKUWIsSCqFUXKDRXQrv2Z2RCLvGKchFO5ykLfohTSr3OiI7mdLe1r1oZjDiXOsPDRAsS1AEAsFVsXBSw1NV/tTSRMXk3EYLWQX5dIRPTEQmehBGTbU6av7sc/IWoal/xvcS7zUstafc1VW0qGjqt5tau5mpQ61aL/+5Jk4oAC1TDd6Sgqblspq2olZV6MTTtg58hr0aErLrRnlb4eqaXH3wuRxj6ZjCh/Dn0hcEHM/5Y5HBsSxsEYJSTlDSCZLnW/j87Adu9qZq5ZBekP1Nneq1Y5oMto6sH/quv87vPelN9Flynh4h/dv5EVhE9JzKXZUQ4MBgO5+REMa5jKHFSazxESFkO9Cs1rmcRZkYhERWnSNMRG//0PEkoABAkBIoqAaiaWZPCrVDU1EFYOoodReDw7OEpAnMak22psajSUGn1QxTz2Pd5322ohhQCY2LOVRE0o09KA3AwQ3YYNhX0Gntecc7+mzGf/rS/yzNcaYAiJgvFJppwHAiSRkV7gbRwkwvGwMnVdbmOO4ew9kQPJHDRjL4dr103wlE1U8f//N2NWp1oafVWzb+xg8Rx5a0gz3PNS0iv40uOumi4vjHkXbuUKCIknPT3SjKroAEACnfwOkV2WDy1RWiiTexFvqe7V22hQR0yoC1tRLMLnveuwYgVxuFrP8Pe/CYuc5/SuUikOosVld2YlmqQowed2jtjoqKRym3jkJD3G//uSROEAAvI4WknpQu5kCksXYeVeiqitaUYI6blyIC60laF2uOdx82PCR8PVz2cVsuwWWAEAABTBoosqEqYqRkK9UdXLZvA0MLtKHEEsGcsl02zHJaythx4TqqZB+O1BA3bF623e9kFQIyhpKaj1q84wiVFd3Vnc4+z2NmIOf2Pn1Ux+226eYvSR0Feqt6hneR8oCAUpA3xXKVmooqHKNShwn+i0ayXiVPgeqHTPmeSSbKY3EhvZtlvlj42vzP74rHvjwVRrNvn9LdSHSlqOyu0g0rBWA44L2CDmK0Zdb2l1mg+0GO4NRTg6MIHq3efO/B7zkeCiUMh4IJJRFOIkKo4tNVIBoQMzNSjZlFTU2nCmo1U51kW2yMZAoOH48MKH/4/PTnMpXZ7l7kQ9Ljn9yEsae6j/3+6/7UFRyikjlKMc0o68LBPU1NOlAAALgKsSlyNB0CAnpbJYgaSiiAyrGYi05apQ4sBX/Ypq7MatZobQKR9dRWBlsReF9l8MW6GYnPyp7JWO4FbSZVVqqK+kt0DdJmS62dDctOGq1ful1rWeU//7kmTmCILtO9Y7DyrgX0fal2HqXAwxM1hsvEvRVaJsCMapdvR6bbodLPPOxMfK7mqdFUJempYAABEkkt5pTlP00HkeGRt63fljCNyh38QpR7/gnWMqx+CMIncu0r/wFJ9b5Sa3lZ5vvd1LHKv81n/ERP34yU1X772fmTVuo//arqzRaOLbzPtqvzp/zWyJ/5V/b9zPtRQ38JClDWafUDuQrOVUNqElHLgNJMNRhUp1KaJFjXFcQqak1cyn53NPbvuNfUj0Y3sHzZeBVSllez8j5TPD0PRsZ4cjigCYEIvppSroOQhGmQlzWGsapcbjResypv3XeY2OPHDpxxeD4IRcKmTkbktA6GxhZEZmOU22VC/6W7F2E7KJ/TA89G/lZ8TqG9EXEGrJyohV0rPnaUn5bLYj3x3y5r71zPn7/2XUH4bLmPuHvK1DZ3ajz/PH3Lm8boiar9WrjcESTgwUgq7l1QBUqLTSUgiEJIEV6qu2krjWAxv5P0AUuSviadWKEwhlqRLKshd+d+EJFTXEndTKilWQvOhoOKCp/8/1LRmsgmX/+5JE6wgDVz7TGxhq4G3qerpjCF6LNT1k5iSr0YujrzRkrXbtVHD3lOAh3EXyFDr8gk/nxzSOrx4AAAQABTlaZIOwy98mtLB26kHZ0lMs3TABQMo1OoomGaoF0unz5EFmgpJjJFuvmwR9/qi8g9XZUXITKMqIMDHV8bOYM5+O/EXV7LeoZjeNEq6bVfyF+IxnRmoWaqhk6ABkFNy4JgkpzKQ/arSQcnLKkRzwFhAdRUucAMRpPMYw8btVdK3388sPee/qq3srIVkoiGrqYlQQQDGd6OxLrucz59jkMb1NKboxkfWp/3XF1GStGJjzKmSIABICUGVb6DxQrat05v4FtxGrOPU2nQvTz06pHWIgFpZ+2mps7cgKkKWah7NZGHjHW+XsmjEn1Uu760Y4mempcyPlFvKHzij5hjQOQK3p1nkihk6KRgTrJ6kAIJuAZRhjKRRoJgZxsEsedFpkYWwQzEFZKUykfPBhM8xVZ0yRRK6bKZ2befMii8xutQdFRxyEUBAx22oSnlsYECiq5cXZcec5BE27GEBwsLKjfy90+zmL//uSRN8AAqlMW1EoKv5e6lrKYaJeixU9YOesq9Fkm6zw9Z12+Q7qIHOxuWqW7nGgAAF0EphzGrYaq4zhDzbJHEiklidLF3nJpsn+9SRB/eWH9r371+/JhxL+vPdu++X/SUv3/uSUu1S/evXrnxVRyqyyRdzf9aYS3VG0Pi5uK4trb5oa7VejvpH08/FtzjW29eP/1vnMQxf14nOlAocEolNVIfQdRsXEZ6PjqVAtEbCV4tnBaI2XNIIDtdQ/vUa8C3MfL3/+LOktXU/HHQ2pQR2TZuf6mXYEE60OIZ+FskI0eD9HggmzacseYeKdV/9j3SuX/79KvTpo//gUUXsIQF0A03bSEfjHSkJRGeddons1WG6z4hw9ybwuKPV6frymnvb7v/nP/4ACpKf8fzSix1ldpKX3E9Fsnu3pxM8lvN8ovDQ8xKVPHf+lZLHDrGjFl//Innh4rP/zxL8N/MdOhACk05aWccsFPSErQh057IVisUCgUEkOtPbRkYrFYrb24QKCgMCgUCgwjRo0aP/9wWeDgMLTu+2cgQIECBMmTJkya//7kkTrCAMbUtWZ8yr0bgn6Y2cIXgwVYWbkoQ3xg6EsaMehcyfedu2hD3e7l+EMb6Yhye2ezfx/+TisvY2MaiHJ3nbPe78UD6YCAmHkXZ6rGIEAMgU25cBbx5MsPsRDqphcXPHYxjCyzetfNzcxJZUaSc4YyGV8jq+f9+83e+9kVzeuykWrD0QDc2kzpsgA9YiOnAAgZh3yd+VCeMMVhv9NN9OzOEcEMLYQAcL6zlWU9K8QOHD2lE2EiCkkpN8jQQmTI3h0Onse4FjINqX21qYi0s0TE0tumpaiWvbyOrVPI6bBjMrDzZBYir9UBVbqpFf82Of5b61daev/rrqvVUExm91n+ZMGAhg6FwMe/VeLC5xwwH6W0VBKSKdWJ0aQILtKC3RoneQoqIWDhSDPtuSDyLExwiur2WcpGM9kZra//rZXL3L/1IxyNOlCDmcUvV1odEObqpCt8qa0zFb1vrZzGvNeHKZ9DdHT+lrSBUFTqqUohQApFNuSTIaMUIlQhT8jucEghhhxR183KAVKWxmN4OQUKUX1kYy+fw1ISs9PJqz/+5BE4IADf0rbuMky9GSq21oZY27L6SOBoyRr8XOr7miUib9gKChFqqvef/gIpohZOkZmkmf/4Og1wwQQiTUeFAaNqS/6XoEp3JBxBLTcmgGLK0EWpaQEph5Oq1XOKMyNr6UPnFc4o/fvZpIMbNs73mmc6xVbADy/P9jMoXrfuUipedOXZhPqkyiR8/1cbQcwMnY8kGl6Qi+DQmDanYuB4P/t1CpEGgAwBACTScotLAV1z3SRocLhQwsOQqGYKK5rkzof5rIZaj+f6U1Z8nK7nKvL+Va3RSNyJdlJCJTjzv5JDe2o5v34R5GRZFKxfneMFIwpSD/TPG/qjEAhB0pliBdCsABmpfQGLYiPV2I6/ng1ktbcLHlk8hhRcYp71rX/+AhpAJaSYr913fOfi+v7W1elrV37U27rW+p5dVXuSM2VBE6ElpENBPz9uJeKTa/b1LYmf///f2oA+XiS0lGMIbuIUWnFOq40IMzJGLg4PEyvT6NoCxzak+QfkxX7cr+VuNABaif8mXOqGtaQ8zqv/ey7jiG/r//+KV57ddLn5t3/+5JE1oACtUHe6QMa7Fxmayc96FyKiSlxRIxr+XSV7STHvTdhBDO+XGniCg8XO4UXtkT8Y851cDgCoTBM0cTqGopCwO9iNHjus0urnlIlHLUdWDxw8oZ9R8x8fDVPuh6MhxxrmIiTf6NWYRb0WpSj6rZbb/Kcb9XVxuRHKSW1HTitb3OepxQABN71fQNGeB5QTKyZy0OUWeV/IhBNBBgTRQktSSrWpILQbO4qm29qmJp33n7a5vHj22NKRVUxTf+TOpk0tUpTyslToUZkMMZmn61EA9769HtSs7qIITRweV7MHa43IkfW8McdryYACTvjeTgnA/gJ4jBYScEOPE5FOyIYpjmLjAZ1QopGVoL/qIimg728kLMvsDzzQIj3+mNHqm60pv/DEIfR7TuVd0yK7vHMVvtUj/sy+/WvBPk1FdKQuCbJWOPj6S1kfZTVAJAAAptu3Ag8kQXCEeamMkyz4iymuC8na9ZZu7vRxvslSBx196PL5O2einmirf9tM+Z2KxQ5Cs1KEHEHnJKMQwdbO7tpMUlyvnbe6N2TXX//r8tO//uSZOMAAuVIW9HpQuxOaAtZJWddjL0pVmy8S8GBJerM94l4FKKvk+CEsABEgCAAkinMquzkmYD9TFCUaYcOIAAoMjE27IAtdsSLHDkzca27zGdgMZ3//4iyPEhN89I0rChpzSBpEIMZj9eRxiud5WtI7egj5VdKHKldWfGNoxYI+I0FjEhEkSSwADc30SEPG+c0xicEmk1d5X+a3FW8ZhLgZKeZcxtltJZgau9WVyDcJvBfNernlei1etLqbernyx5q1Tn//JD/tvStKO98nYTE+Hmyvgj2tbPwRdpHf584bpdzpbfHX//b/8EVVyfN1gApTfLsMh+OILxBBZCbmKhVnGlgqBQvV+V/01m1VyttgptQbZwlLLH1zwt8l1WpPWtbufx8u85//w9DsUpBuWjmT0UyqoJftzcSXZNFf4J/IYcGxGnbxT/2ovBbhI/tlUwANNyW4e2nhWRVx5dTG0cRA+uaEAQkrs3MqqPn0GPdESxlbGebm5obrLf03RDJb+eWURLe7P1zSmjnZk14TubG56JTiTLkSmiO/dErpXZCn//7kmTpBALVS9jR7BL0Xwl7TTzFX4zpL1ZsYGvBgKYqzPwJeKf8Q6wRNx4cAR//6OR4gIRplJIpppzc7TJWYuIoMZJCNOAOIlSg+25fRGtEJu04qNF/CyClRX/pWicx1H8JXcu+hBgoWySEh7OMqBp8YuMV7MS5tK/+vsyv0FBQwu0qH0MLv992FKyBRlFz/hHTjeBQzIAUCBReCylCUCZEjxwSLQBWb6ByAQJ+FRaoccZKwEA4H9g+DBAwgcQalxyNYeSdN/I3NK75lnXpm7EZmfPfTWVKaMhOkQGiENwFRwkAw7DDOHTBYb5o5VuNEeNWD0SAAjkIodwAzDxYiADhUmwBSSDCgoWpLYeQEgwnhW50osuxstw2OQWRKpPIcPMj3jN7fv3KuSY1N/gcHFAiKaUxPP3n221Hvd3BtXAwdIAvgMfYqBeyrUjYOmYz1OanVv2w4tWpBbnNh14zX0GelR9wrq3XTpEzQkcE4ICm3QoAgAIU23O8UR9FmvzKRqiRGs1xQDh2GQ9HjRlporNY1TY80WbJo5ylVgFTjMFVFML/+5JE54AC/E7aOWsa9nFrq60lCG/L3O9yxIxrubqmrjSTGXynaV/nS/NjUQWwMBXDMcnwFE+Bhx5e11x4CUkDIICBi0ow6KmbsUCfEWQMDf1By9UDBEAFvyVwIx6h+2xyjUF0AwTY0aPG9IMZmYrSTfQQuJN0KKkDMcamxzZ+Q7/Of5KQRi3jPuIIXiFrJhxKKIjYuOHue6eK9Ys7YpYAAoYBJBal/oSBlU5FVM7yMMuZsnEp2quvu5u2zE3JjBhWarQb+hTI4RO+aeU/1oG7A0glg6DVvM9jXsA/VMDMsVYSXocAfu9TlIm/Q1FYIAmS7PP/R//f//9gIutI1IBS798OwpPTQPU3TDGk1XZ258bVrLPIEYl+0ZVa7Z/vf5////0fUraLZDTKZWR3ciESd8hcl2Zmdy3KY+81Cvd5bPBZ2FDuSlWKyWsAIAQSAUnMjDJFt6umZva50PQ5zED15pUu1ENxp0IHB/s40fheihbFRKh4ejXQpcjGfpZ7yMTRVBjuc0hWJkM5qjxWcuFW2oSSh9mK1VikeE94FfoI2gjF//uSZNcAAwAyWjnoGuJK5dtJMQNMC1Chb6SkaUlCpa50Ywl418FnP9OM//+GtwEAJS+wsD4tEo2ojf0hRjijWUjOUJ6KQYILSowcLibd1U3srLq/926OXRCoe5JjOfMZz7uN+ytW02rMhEMxrIYiHLdilTBIkCCEQ0h08/0Yu+/+IqyIUkEpO6QHIO1Zc26O2SWlbz7h2Bg8OEGH6sZyijmnKWhzEMk2pmZaeHyuIO6bft86fcqWcO6MtSsuLiLlapKqJmoR8ZcXcdjnlPrVeK+hl3W/6ZAQFwfMwiz6sOYSMcql4+76/5SSpAwAgFTdMibqmBY9nBdLiFc+COU1QXICzavOFAakHT38TxXSDuPtTRuqh+5/MVF1Fc+q/tJqXOfPhZZ+U3OvrCzpyLllRBGQ55wzwZuzI6Rqpm2RrAG2q7XddY1VTglBzZZoygFxZJKJCcSAOSM4ugpZghLjC8hXvW5e+DYsY973n3tZDmVvc22pXd2/rkQ4amD3V29QbWQuV2L7y1M1X9pFpK3syHCiHHLXZnNodjPSUpSzroZIsf/7kmTrAIMSMtpR6CrmVOkbMySiXkz1c2rnlQ3RiytsKPWNuAvpSVWY8dqKSJTtoAGQ7KKaJrSMJ3gmEomms1KZ4Kh+ube8q0Ihzl+nXbEtZ8mdbmu6omudVA7iylONQ5JZUelfX7oxilKzPdd3MksxyRQBiF2ZjTCRm6KIjyZ+MFHsJCz/cc7UgEBJJKcbiOTyywN6xDgzahAHGYXQs4pmflfzVEyytFBPRsxMKzCMsQ1xP88E2KvxzpBbTIbeBsZjnHM8zmrMwZGkY0hbsK+lVwR+I2FRt4H1Ef/+DgA3TZnn/2fh+pCQAYAKKJcglcvqqbW5Yutr4DCubvRNlDzNcd5G/ltHZbSUL3f/Fy5rzl8kvd7ZGV2yO1OeKmt3fTwxOYsg8DF+Ydu6MzJrxSGv48o+G/8z3jP8/b9s+f/6+dD+URPU8W1gagBwEBVa+PA5slXVM20IgIvAOyeeIrLVCsL0Po4lBtxFq39BXI2Xcgut6+nNxRuM6kCaMCU1FmSdf0UiXYhdOmHSbzKl7wvbG6KrxXjR1f+7xhwc3mgYZHf/+5Jk6QACwU9c0SsS/GEKm5olZV+L1VVq56Br+YcmrWj1mX7zSYQAGlUR+wLZJLceC45rPIpwfOgXU5sgrjOF46Xzh8uGxmkaO45xLTh3nUT6zBNadEr6YoqTg6U8lX5+46KI83cyXNIkhaGS6yFC7VI98vI/X8uHD/7+ozaAI5ZkbP1SwAQAAEpJyLsuInymE1XTipG5meSCZME6H3ohrixWrRuy9u4wbuV4sS1aXrm0a9hFBo4psqVMgHI8mZjE+lQhMjpVTW2fYvYZJ5vkWkykyeGLzx8sJCsdPlaHjAVXFobiDSRABLl+YWfLlzmPMtiVV2Heg6PLZAOoF00FbEsREZ0zOOgal5ajFaaSRhWmtAeDxzQ6CjLdFEicU5ogKolhbrUt50wrqlxSmQIzpHJpEiFyesyfsrm/qT6+c5OP+F0kDrFMFnrbjwAE5eGMm2TRGRLBV4pJI0+UeWACcNC5MEMWXrdLJEyu2asaWkOKzUvSniXhMs8n0iI1hHvqP5EaOKTJlR5nK1xgIUNt8L/NqYKB4wXDIAPGxcvdgjGY//uSROsAAtJAWckoGu5fKas5PgNfjDzzXUe8a5GTJKsNig14aPqQp1IGojdIACUv00ZDr4dipL5NJaSWcWWMdHp4jCHrB2rEsmMtx4Wk9dzRtWtNKlr6ez/jBRq44u51qzF65ojKb5GYQ2Z/bG9fhQ8+6RyQyzUwQL1BZRhRFq9T3WD9C6a2WKGQSm3ZiACw9RvHNQmJymczbADdOLE3JRIxdTqcdpCnXZazEysyJ5fatjSxqzd25ErVXRepOVgMxRg4KMCGOFDI/Urs64LMVsjkwe3372T1e4J20FORyhoIBJTv00BRN/feaYqzlDAvWegfAotjqdE4XDZM5JsnVInTJI701HyvRTVmx00TQSSOWcxkr1HBMSoh9yTQ1PdcvyrEbF/DPufFh3Pz9fl6R/z/Rjhfi4c265FVJuoAAuXhyjVsWKnG3KjUi+sbn6J3jxAhqiTEhyjdiKSuV36Vuly5bqXqGS15RS41ILu2avbFNvGz+Fa9n++l5dTMk4HXP7YrM4tgzCVGIK1SsfppuX5+0pbfq6Rvp9SVVje7mbGGgP/7kmTqCIL1M9YbDxrgW+cKw2HjXArxJWDsNEvRcSSrHYkNeOAv5Ny3r38aEcFZshB1Re//bj/yoAqReZdOTdKY5nCMfIyZxhyv/RBqGILGozo2d61eolEBRXaQh5SlMYrsEjDDIHW9pioMsiHLf5TFGB7U0hFUeSMcErHGR0jJkflvf/JQFArRTTTgkLcR3aUIVFepWTGn/uwxmSPE2+eoYfh6lUsIOZjZK7ct03W+Ny73XN8Z8WALIDGaC2UEJRrCAxAYKgVIIoQYWOIrUnL1Z4JLVlNDhKaei4G6FtJW6wGrl+axqFgk1KanYBBChMzXxRYQqRKKLg8ULm+glvradBX/J81knFS7nF6IwWFcvMvFhOSG2Ultedtn3p3/3zPGXZMMYIGxen/m//2ofqZpTzpny/zv//5tI1Xq51Eqn+T9qRmY4zqCCQJZYfv4VQkgCtjUGoV55YakLlTURrgA0VxMsKuts/17baz6C8ZoN4efdwnxBz/8lGfX31v/7+LqveHqqTtxqnLaf+eto9d/fzKWtzDUd16rcr0z8SYiZv//+5Jk8YADZ0nVGzka8lmoezYxBV3NsTttRjxr+XGm7WjGDX8NUI4igjyIx////wCCxjoQMLAWACMQwJ9Ss75wftsR02Kcc0fsEZxgZrn6U7jV9BeM0G9s+yni39L0wcEp3PU6hlL0/9n1sHh3crJl4KkZUbyxC2o55GMdP/xhZi6QhDwovmwX62MN8sCUm5Q9ILu5MKjUVZNKftXWlFeumimIsG96bjaznWdSNUm5bUlj4rW1cSV+fFbvuJOuVTePDbU63yYluwuCmguva6w6j7Dy1rN+V/r5r/bR+jWNd21/mta/9A0n/WctHKCQQAEGtZmyomj6eWj+Fq9HpaOECSBNXG8TQyQuWYN5c4fNBc4C6PKNm9bWy4IbgrPKkFc4KfJVrOpyDkywtnB1tdtQwVyYmw8+B/dyz/4U/sr6QW3187Km/6G0k4vwBQCUlIIZK0QzLm4xuNSqXyf4eAl2JQkCZMqydg37NVt5+ocOPquo0Jz95L29PrN8//ujiAd918E4MYgbmk1GfXaZNzPQot0qrX/6x5chhHhXXClwnhee//uSZOgAAxxCWDHvMu5W56r2PeNdjET1Wmw8y5l0Gqxk9413V/kKvT+ufj0tAVI+AEMElNyiCQxkYoo7allFG5+YdMD0r3ScvGYJ6Wrhv361xbUu8+zvWbf7yluyylw7tvOrzGNj+6vSOtUXM1MwpEeVtJVSeZpp8k3IwdxTaN/VuFzCDOfyx4cacNNXEACW9wugnm9rFO2PCOZy8nlKNJSpUkKVUi7UDtSty4AfAPxduDBV/mSLNqJZzrnWrRc4tY5FmfP16lLDbTs3ELrlBQ+JmUiTlS+Lr1rpy7UfJV8TvrMTwWYw3KNruCA7Bof38F38y2zFpf/3dJZEqCoaVcgCjhQXisSsKJCalyBE1EpE1PNP/KiX0XVLU+a0rp97a9L73qFDzLStMx2zRVylzm5WDTacKr3zQ5DhQxbxw6ndKWX/7NGZP7FqWnSbJy+NBQkcMQeNuUWKgqEJZBZadFy+XTcVlofT91YxhEwXFD1TVyjXXK7UoKqMq4a5rNuS0fF4VqX16a/3snM2f/Vyg3Seeartc9T6is44xnnoeYperP/7kkTqCIMVUlYbDxr2XGfK92HjXM35SVbnvQvBeSXsJPeNf2Gqyc8xTgQf6pv/3/HyP5v/LO0RUcIgEIKI5oSryiqJRLJaTsDQAV9NKINzc3WaweG3cHYUvmdCOGu+6foMmLliC4NVIU517UIwdHnig5GdDVDHKPtnSQQC97/9yGP2T39ts6EaAPhm4WwGQC7bwpQQx2HkeBOjsnJyeCmMAwyEmSfS+p5XvJ5MhpCZ33nnUq3e9r1Y99q12xp/toj4HvrFN4mYmXH+Fm1dNQLDuyYXasalJ955G3Ok+199oNHcJM3XRZEvYjuqXvfPE1x+Ylt/z/dU3e/bPu/d21qlKBAQCVNxHQqwqkc5uKqiWb6xh7IxICdtub2tagnCN1sd54NPilqvcy1lS49/HDD9Zaw5jzv1b2Gt9cGb2ZkOZtXZwbvuzlBEYpmVnE0socsCZWaYl/qcOcoZU0EH9vacUxoc/y24QhA3NQAgGJCLc2agUvGYXZNLEJtUaqUgXaScGZyd6zER6sbhHmzySySre90+05/9aTzTmfWTxh33TZD/+5JE4oAC40tXuY869FWKOwkxYl+OXUlWZ71rwaMpKl2MiXmMQiIRdvclAlUfJQlakLsQ7GqNWYXZ7qjqhq5BAn99hzcnKeYaJv3YjJeKABAKTc/uGArxe+D/pBRalzpkdUCr9IHeeN1pKnQeT6KJ2iaIKaoy09OgmbUz29ajBBqaSCSCSlKpzIYMZ5Xowl3KRjUIpb19T9H9chCI/3X+blLKFj/f5wORqfBjAAkpP9kOIwlT5Ui3Xdo7aKrVHo6w5GPPIjnZp55OHsa+jeuT/B6XTp915UM50OQh2q/Lq1qK6nYyznRGK0pkKYoSOYaQg8piGKjHR0Uh2uRKKjkIch2ejFQan/tGs7RCCTGE5HJG25pgVY84wdhN9O5Py4sDh+rvJ+jXlqg11VIlmWNE3bdtnl3h373m+ajb1rv/NxvcVPzcZpqQI1jYjY2axoipZ6uJdtypqWZ/sO1YZVQGWEYYKo2fzVzFTgAACAEGyyAqiFD6SDGwExyOYb2AswF/URWXL5evtdv3saruEHe7Zn/odWjh5SuUqEZzxQj6/uca//uSRNqAAxFJ1tHvKvBdKsq3YaJuS/VDYGesq8F4JK80JBl/KgKEFb/XR/vjhp9wCiLLeXCBCi0NZXFju7bBxCAAAPzRUFZFIkpRNcpJjcHn3YwHtJqitEL9bBMsup6iKTmX+37trEbY179Lp0/sOpHn3Ihisj71BmLOz+G5UbYpzNShqobJS1FsTKdKM6qFnfvvSzOGD70J/mmOLDRS4D9TMpppy+MHrUajMMoQ8Ecse9lQpcwBiJFchCtyWIYj388H7HQaOdoMQwoLpqd2KMim1rysZCQgcTVUKZwVI0FVdBlirdlL2zOlqXFXK+Rf2eU3rg6cnCnqaFOOJs3CgpS4q2nE05ekIPSQ65EtE0F/GJc1kLYKZHGVN0Peuyn0l4Wh7MUPt4W2FFbrIvI15h/55IQAN9Z9pIKRmNBAnJTy2Oo9hVTP4x/r49Wf8CqaxqRzIMlXV7NbwhlwVR0oAjfoIPBuS0NJUmh/ZOC97WWJbHeDIIvw9iZRNuGQWLaxyJ1J8Rk4zWSXVmzL9EO5TiB0HnDUnIupkKiCE5UVdlZG6P/7kkTbAALCMdrIxiruWymbKiVjX8wdK3VEoGv5caduKJQNf7mfdGklfopUKnlFRVBAeQIpYiLuw0LgMIiKiN8EwWcF7ch6Gg+GBQZNONQPPJdQRGTtbPDZc2KbCDY3tlpQdS4OrkJIuFbS7w894cpVjTNi2XbPjkrkhcWX/bydfK5wGRt8WH3/JhQZFFAumyKPwWGAAgGQW3Jb1ZGKdcNbRSq1Ipzk3ChW1A1ldUhiC1h+RagRc/e6PdfV/ncRWKr42mH0dvMPcRVw457x3wg4ZQ42q669ZfsKpVXRTlJUqXf9Ah3vp/hHUnG5odUvA6X5vdjxQEEpOPAQEmGnyCcac/MVnY5kGhsTr/6zo7HITa60/PufO5YYV+9+mq85eyvcwyy1Kq34951ZpmrtYUfnVPugZwGZ4zEcWKmRGcYE+Z5EmW34Kw/yJgZ/lM6fnIe4IKGHwaSC/h+PxcEsQKRLLiKkbltL4bfEWc0xVGqmeq3+qaqjEJkKcg4bFEcOce+Hc0yH5LbUtxHRC9K8ZYFiqwVWy9nUd7GjlTuW+ZDAJNn/+5JE4YAC20vZMYgq/FoJeyklY1+MJNNjR70LmaGq6o2MDXsfT+Z/uWV7Vv/r/OZ29BV2H6QMHrXOSsyAkFNKSiQ7zsJOZUirePfldDjnm2v0z8QqXRM+tQc2tjf+G+nvS1s6rfM1K3+wSMhJOmgB/65Z/D3KvM6Zw9YyC9qNXjK3trsX01KExoqmnXv05Dk8EPIqamx7EgACEhtWaQ9hMjMH1I6dUxBD6w1cgWecuBc5OEGJG9mrNUwq3I72TxsZ3LzVYHTWSvLv+r+S/+qGKRcV8rMd3JRDjAitWcarRf8InqP+e1K/rn/jjmb5e5uuaU7/h4JA+KN2X6Q6IZD0q9Vdqx5EiAMt5b9aTpfWrBwR5eDbf9+tZdTrdlbdWzb7ub36b3U6qsXMSNXM/QxwgwUCdioikXLHktGMyp8/VkT0JuZEX9+f3mzJyvWMowQ/WcIVGABoBNyWeUoSmVElYUvnlEDknpOR/iJ0AaBmcVP0WCW5xFsu6/+beL7m3pFijzLP7dBtgwxV2IgdD59z8udcQqjCiwmQdiMksJ81O/e5//uSROEAguFO3WkrGvxbyVr3PeNei81NZSWtC/F7J2vo9g18HTI9/70Y2GQEL9iiOKpAIAIGEaKQGxJDcpFMqQLo3yqCoHicLh8+dzyciMkgcNlKdN7MzKdS3ZdR1F0FzWMYquSn8y6e+nmWFHVhnZqadv8zLIss9DSwq5pKd2fdHeMrKxGIxQz7BvLNHcUct/KwkEkgqSVBrEpOrI+rzeWBFyRWLHeGVwyFZqmkLEULUwE4IMN5kh4GqNk+7tHqERa5tEgQ1bEE2zylmzyMdHe0y/IktJE4W8JtsHPdILtZz3eFGfxFN3c5SwRfpk7KfYSG7Bw/MiWRyAU9W24mXNNG/37uvN6kFayNABHuG0MYvNzAYEUxSpFDt129EOMwmmIGXjLEXqGbg0pqcKrs4CAAI9Fu6miFe06fw6e9YsMKEiDmChVUTBFnemYtkRO4QWwcydzR0JlfpuhhgqdosqHwKgCkm5MWhqVHG1zD0F14mYm3u7NISJo4QzIZMRvUdPG9uuoxCkC7bquVUCAAED8YBAf3RRQ2cIGeuddTDmXLl//7kkTliALaSVg56Rr0YEk6+TGjX8ztYWLmIG35oawuKMGNv2wpOtQ8VqgeoaPEhaF23Bjyi2Vj80HVRAuNmVMsYTZP/+i0n/fqwGAMAwKAPJUR057BATxewV98Rkw6zvwZfL3r149fP5VX3/b4+sZpbQXXCB82ghBGKEiMSk5VdwxEiKi+TvwPkdb/MaV+khYlciYObNcNMYivvV5v8lzCIB7zT++jt/oNZ//1ulAAKbd1HwFJSDuvcZAAJg+mCSJKJx6McDxNFmO2qgJkQpJU2Zbf247HPL+N/4fwuclQ60+SQjowcoxGyFlNL/LGnZtL7z+HJb2kXf//9BbGAhhxhhq+CezyU23f/8SiQSUk5Ji/BbKdDpmh5PPA4ekU1APrKL6qRoP5zrmTZc0WW4dcvbUxPDriusjyKqydZRB0VAYzHId2zY1zKSHkX5sfV+TJP+kWh/ofax/lP/AEIVOooAafTpzOqgGADSSJKdwepNXFx/X3BxwxFmFf0N7WvutNSuddchObAZiebRzqmkxdj0WOdMwuuWhEIUp5m0V7JSP/+5JE3ogDM0nZGYka9mLnSzkl413L4S9q5KRr2WgkrEz1jXtHVMYyRRqoyTGudAxtVRjJEnU+ZDGVlVKkJ2UrFIV6J90UrNKg0fJlZtGRiaVd7qoKBFsjeFqkYC6xtUIxrFH513sSTc1wyYEDFiUAwZ4YsMN9KDbtGVJmiU6dI+cI4Tu7hx8WGFA4DInKLEYAaGSR9I4en2dX64CkkpYm5LLecQVgZlyrZc/7zvJQskhRM2c+uzh6xyH+u07cxjeplJS65amTZcaa0WySrKrCCHNjAVAtVmukZtVaHV7gqllVbg6e5rhpRLZGNtCRofYKA10sMWwmK6QiKwoAyrPWSLDoB3QxFNxNToEXKY4eFXGus27gRylFLz/4+qt0mGTmqVtUhGm/72vMIEIegKQBhiEm0zQiCyB8jLULTwx9ckz19U01/HcffPRz7QK7t1LqACKk3fdyyuxaRmtB6pFSqmcpaAmxZFqaJoc/nasQtla2CSkKFTMzaoIESj3zv3j+SeNGQHDuFjREqKj3RqsiPd9GK1lIeJBryLPZ2VROqZk7//uSZNwAAyhQ3NHsKv5MBbvJGQNNi/0Rg6MZC7FVo24kYqF2qsQcHXI2BR/5R8iLUHqzGCIAADAkt3/KNweGsTEKze+cYfKi9W8OmH6JWAt8tyLMZmKJ47PUyVGIbqc6fPpoVMtNUskmybPsmISuGI7LhKpWuqdaNzDmRQ8B101EVFt3q1DGfFfFPbxDU39LfwjL1D3O9Wv3/8LVDyEC5x9ABiCLkt2LKIECfG0tRqVxZTcwGEoFYNwb8FaVrXB49YG63W8KedOfvP7XIXboYweE0ydhlcJlpsX8wthZA4vHVthYxOa+YoModctI00LCOGGuk8yACiioim0k4AMoaURdEojPIh4NHwXLtY5M64mqt+avMj7NI9utvD5e1gNntq40zMs2s8qUuyEo1WSjgMYv3VpCHU9rPkVKsa5DX5lFb2dm8mjc7qiGaQyI24oNABJV+JLmZwHwrIHqVQYo+KvpKxKyairaxZizF7pVivJuFJXdDlbe5mvfpGLOvS7ZVV7zDlJ+EsxykkH5fyeM5zsqkchRyUTQys65rFQUAExu1//7kkTniAMPOtYbDyrgbMlK2mIrXgpw72+jIGuRa6nudGWVfpXupHtrX7p3j/61Ift7NxR4jaXYQnTsTKALZRjZbjbl1XsWuTnR8lQlmbLsoWA4HHUaJ1iPnx3guGzETvBHbGcPaM5yR1Ssk3HcRGPjmG94oeF6EoUHReTl902nY+yisNxIfaTURZB7Fy4AIJEBElOCeDQ6Vhl476rjrALilLyDXSSM1ymepW5W0I9ErF21mb6nWjEv628nCVQzYxmioQrmQjFMRGRhZyAx1dsjqytV0XZVf16DEvPstKS0nK+tBV3IpvHEe3uXtFHBEAIAIkpxJGKBCk8TWo+RwPIywBK1sOYhB7RFXcipqFjquFr+ooav9xlJumUcIvVCGTsbK7zdTA1kLLc4dfpGf/Cv8L7B5z9j5+kv/z6MoV/Hhz3oNW94qgA0rtSQpZBxi16vkR1AvYAv6HGYjdGwjSkKdhaWA02VrlZmf49GrEdTXtOlWX/W/nobgqETxmaepkoMKJeprmr/mY4491xIb//XjW5IVrZVKp3vleaGHHBZaAL/+5Jk6AADVE1VGxgq8FFli80lCE2MDV9nRiSt8WElbOiUDX/cmenky2lPFtABbO2C6JOOQqxGE+NZ8NU25zfWGpwcRN3Sq2r0MnwfCArbFPirPe2nG/+9fCDKaADTsFIDRyI2eDMrU40Mv/POEX//7ppR04pM5MXiM8VOvWswtIi3SRXqywAJDuCBEH4MbjelMDMaYlWV0U0YGwVkD/Qc18KJg+mg0sHl+FtJ+PUlfDDOxNwiznQSurzCc5QW7EA5QlEXyoLLkc1LMM6LvDMbKN11rnQUrX/xXrSV5Ol06y/ynKbzzWrFs1rsg17Z0qTEpSVUt0qAGSkXE2004PSnG2AhWqxE2rEy5HOw+iTpjlZ9LXuhx/6QD7fUr+P1YtYvZtMlUHLW/trm9WqKFuwHGKR8adkq6Oy67/bo5rNsj/oyNP1s6NP1+UVqACSl4UPAhmkh1xoK9GGwYrGwWSUA8x/YvDyb0Wq9eVk+OMVu2dZ2bUU01fDsxPU+Na1vPPHuFyUY4awskU5Ts7I6gqVY50cQ2VjmMYijzyNyPIQtQ4V1//uSZOyMAx89VZsPQuBZR2rDPeNcDgEVUGxhC4FQqW40ZhV+MZmZW/dZ7Un/Ga/1jxy6StdIAABAyjEoK4SgxZDZwjmslYfYdKQSOZLqfmYeZ2lLo9Pb+2ZTvzu3hX48Na+0/0UY7u4QEGBi7I50ozzqxjBXeCICI/du7uX6U6Nypg/lXVvanruKXLZYq0IcwkAWhGhxZBeqXa7A4t+4+2wGdJrlB+EZOBZmZ1kPpwz/NvKZPPHPQvLfu8SsCCEyugHFqIwkQ75zOpiDGspS9rWHqpKGv5d/c7pX6vxe86VIeVC848eP0+b6AASFKLyaS6wCJnLyKISdf9DTJkoVxGkl5pnEZfLmfNydStDIyd32Fm4Rxm7AhOp41bWvO91kdjz5zMCxcLgURguSQKG3IrXMbdZGvVxhBFVdw6/pe3ucSgAi5cFUThwCJYQpxOpNLCsSTzkEUBTpS7rmPpFIarsYiFPectvfzz/U7BrbXcoKhNN92Z1rgMVzAALurDlPOc5FMYxVWiMs2jucac5g6hVVrEMquDXxgs7I4sz/ixN2q//7kmTqjoNFS1UbGCrwVymLCTGCX4uxFVJsvKuBXg3qDYw84BB+LxKIKdIe0KyoASbeFQb4MYCeGeeiTH2apXsiNZhAUcdMHMeaNYs8idPedql793eeEAQzcyrQdh27c3ng72gC462sdNcFJa9qny7j4+b/eFtxEmEiu0aax2kxI1MoXTXLCg5XuLPJWTUmASEXJGU3HIOADYs8wTFEuZRRMIchQOnwEgMmkAMjFy1tLkBFEAPdny+L/+n+QVf7HboxzZzqilpxBY4vEUJtzTB60ocacVLIOltbY+UUce72izlqxMXxWTiUgx/6K3Qsy/KEqIqsWY29CiHQlG9iO8sRNZNF8Bjqxrdq5lphSpu/zqWrUfkPd0PhO/r1zrO+ubZ+6EeRfFIhKC1a6gbQdMow2iM4XLJGfdzhjKwczzw6tlGVP/vP3EwoX//xcdv8GbzZSgBgFJuUcRQVqGCNG2WBo5tZegW17v1RMh0q+qFXjdJ/m9P1TN5Vq2vrGNxs6zSmtZrTQ6Sgz9vTPjXsL3VaB/vkxH5MxmRJXqG/rltLEIv/+5Bk7wCDVUNUmxgq4GBGWpM/CFwMUUlxoyzr8YSnK+T3jX7Qol+PP6//DUE74A8ABKXBmBgYDzoiOg84sSAb0CyilJjPKmjhm/RbL3p/I3FZI+nrWUkvlbszbmvjSJQeApZX6aryDTTz1ZT203M3RF2VXaaTGVMcaD+kwO4JkmxW/cOO0H/wz9qSf4Ad/NgAqMCmknBAsD92N6Jp+G0AHHnqJyx3Vlkq89OY+F46HQm3c7s1u2j03ubNNZzkbOrMxkdWdHLjBZ0Myc8g6gqMV8wxRhzRxqoxlnJ+yuqUKO6r/GDhoEw4GfDg8AFJ3BJwwEH1oUM5XcsxmTpw3BDoCtgJZXBPRGWRfVz3ZyOetQJ4CFt7jrFHn+bXvvMPOHhaZx93ZkV2ZRgfmW7ucYecmwo+VTPdS9gMTHi7apPol0uZfFXVlGnRU6J42wR3OykAplXhP5NQFyWqvV9nSa/OKMvBdA7tzSTMKCh7E1MqvgSF0Z479/HeqJqOCXC0mYnxm27yR30ivKT71YtG/I0BYt2FghFYOObmlgs///vaBhz/+5JE5gDC2EtWue8a9l+muqNh51xLfUlpRiyr8ZGk6k2HlXhBTkUyp0/3ci///iVwMjUkrzhPEV4EQMuRPpADA8IAKSTkCsxKK7yZVkOoEw1bby95tq/BFfy/fWTpl7TvzdTx4eA73T0Q5a2owz3fzn86t/91OBhiOZnGXV6sdG2b55GKcynJPZa7K6CFP8mAAQDeWBC3SebyiwGkoMKos4callpaqgh90DID4FvPBfuRhVaUckUvjd2Xvgv2t7qPFR0VjGX6ulSJ5UeQic533VP337FLQ0aVdc6HCtHYlvDL9kXb5ll39IIVEQz+75ebh7/+kvd34O8FruFR0Qbv2cFXpAAiWUD6qKuSUaSQLss0MJWjFS2vVAnRyNaDI/u3stNLoGbmc/vFeEw/53HEK8O+6Tbb3KVG3M1Q6f5v0i+ZlHuLQghYREiqdxwnP+D9GGJupidOpREUaBTSKcJkJMBOKFmQvI4jq9TLXh1UeHEQ1pm95+njsLjKy7mp2czN8Q7dn3JppzPGxjVNS7Ox8BgeBg6MGCSpFGY0uRAwwMHD//uSZOeMA3JMVZsPGvJO6XsHJWJejwzzUmxha4k8Ha5oYyF2sgwWCRBJSNOlv+mri0fK6QEUiU43I2nMUUIAMUSEvqxEk6276hzIIId7pbN8RxLaqArajCt4CUaSKopnS5XuLHHmSEDlwYkSBKwOllUYFDSML/SFbmmzxYQXS44N81Fb8WRiEJSgkpNyFIpgTAkUxKiuUkBAkBbyOFt1Ob4fZu4ubhdE442NtZXWWH5mx5y7dt6TmXA08vLh7H5UvHzI2FuJKrWVD94S0osY0NEJEIjrvZNRK5KTN1SxhRNFZv3lhEdSAAAW6WAFgIY4rO5EGOQpymIp6hdfIQSsDNeWC2RctEucFIDfMKboHRzguUXThwuF46XS7O54/F2d8yhnylkEQ//+lx8hjuc8+uncK2ubPEXjcY1Q1RIzKRmxAnKF/VWrK2F1TxjozQ0AIASTlB8K9+I0OtFNiXLDqj8rwRkgLkFbKeKYBQj68EFb4Wd7x3356tcEveE9/2N4Lqhhg7geO7grSileb+6H9REex2vTk1PMKNq5qv6OpDb4ev/7kkTkAALQNN3QIzLuVWM77QRrOcuxL15mLGvRoKXqDYmNeMfcdRcmUPWqckZyOmaYVgP7yEFegU2knA/EhcRmcjClTg4wR0SoiJlkU1U/1oJvXUe94/7+sbXCnnXLYw7JfvZSQRgx/IpQtOE4LY5X717S3Hhu2NtZ3XG5Pqa+3922eoxyoYqGjMd+zP9j7//K2iz2F405IM3Lb8wFVaCclu/KPWsP6TTeyYggpE5m6nAUCgPMbSWo87/5iqe78hivdgWJ06u7ciIKG6pXXa9cpju3sO1aIaZWEi2S3NS2dbWuHm+W1iltHib0tZGUGN22M//5BTH5FYjL8oQadtwAfJTARAMDNIBTbm/JMpoGhszq/culY8MBx+MXu/h6/hguF7OuhQcg27UNR1dS7yjP0hl6/Ei4rDmWyKUZBCEK4UKZc9OAYmx5e3vI/Ln+g/gBJpy1eJeQF++QLgea4niML1mWMjldTMymUU8MbJ9MtcafPo5mPlc9Vu/96/Xt7mXKbcPJs+md2MMirv0hSdaddVaetaV1bx3dn+5FCrjXui//+5Jk6IADJETXuexC5mdJa1olhl/MBQ9xQyULmVAWK8yXoTE1r9XbS30Wz/t691B9vG79iJ1jDCCEvu4+7t0dm+E3hC1YwggE45KC6EjaJ0Q3ZRsWmQaCemHwEVHB7XFbWUzKv//1Q4oNLxRbQJpkYirDDlVWWkQg9i7pzWV5TmZji2skHxUETo88CgIg9n7XwAtT8nBdFkqGYtLDAVaCzRlgkDwyKgZM4wSqI4wT+zvyXzDJC0RPJql3x26xqBE/zNvynAGen6SPmSnicU+abQaX2mPRbSImFttqbxocGpJQuISqiaDltrMUg08pH5SIShEJFpAkUCyw9p3zFEldvqDZYmrSbbcgBgIQZh3e+XIrQMGX7YpLq1nMjdcs3fNapUMvONHKWKn64T3iWRGvN0roKqF0pWNCoAJsXWLCjIinrk1rKSkAAAhZXyYwvcLJkP6ojotTAVe+QxX3IM7MNY487MG4eojBPG1fQQ10DrJFI5+1umliDVvLmfT/t+zmINq2hEuG7hoizr+qcXiqmP9qOcYplsQprKgSCBKw6U6H//uSZOeIA5tT15nvMvZWBks3GQhcjMUNYMS9C7kRjS7oJBzmmV/SjSRsZEC9Fd/ggQS45cOekOMi9LpZJIQ2OMQHdbkHdrG1VLebdEZnN6Tu4fhC/7uKhBFQ8MBwmEpiQiI6uoMQRMi5Vc6UglT4RxqRSn+RmmeVzisYgP9EpMqv4AM9CATOgdz+gBNz8DTYWs4F8mwaZzhGE2rWRbDrUcNEKNTch1Y1xu3Ndwx5LYiyWkoL0Cz+8ML39mu/3mf/llIarM5DMQUZetKIa8AgeiGKV2V9KQwNviQuUvKJlu+ZhgRD2QOoAJUmru5z/kbyjhYfVBGkAGOfguE0cEAOyYQHS/4bB20qT0VwDM3fpblnfWFQdzPeOF2kqUn3pbveWPf7lmKE/r1cl3SkM48IVxJH7mrFaZHURCl6jd7n1vh559QzVlpMFcI7C2Q+BFQZWwLvVd+gFXNqYiRsFNpKUtA4+1EyCOmgobzED+jI6hQLNS1g73/EQfPfxj9jJjmOhuZEN57/0zcWZmLiU4U4Zz09PqfqY1ds/PkifuTvEfaGaP/7kmTsiAM1S9lJi0L+Woh7JyVjXM11PVZn4GvBiqIqzMwNcV/4M8jIw8M0zcRQ+VOyoJvxGAMAlFOQDwUG7FYuP8AL0KhH6MggW01VVZEsEF178xSefdV7lYpjrl49GlVulOTryJXOGTix3fteuHFsRtCvOIrklnCoitTiRCSxNCA+ohMiDFzQIACPJ0MnTEkleDNTdbCcEo4WAelaAYLAFIkuJsKT12U/vWFqxxt+7sJil1j0/FEc70JyAk/JBDm+ECHTNC38uDEFKu2TSJqeUiSx8Tg+twlW5CnqyTLEsRHNjol0/oyPanLfj7FBowwg04XsXGDi2AXMGhAouLsKClSE5Z0u+mZM3jEAQASSlCmJADFqswqkDeK9jG3WB+H9IWxIzdJ2ytdMtf1FXUKw1n7DL9ihSP5LJ9kwsHYs8+37QfvjIwnRqT4PusFual4gmwoO8H22MmvXbbY/M6zSiBEe56TENLS+Rdd08857i+n48Z9yOQTpAxCU7MBIn8xC2JsCG90AgAAACU7V9UAhyFu0AuzudLvwyxwn6IHtfKL/+5JE44CC1VDcUMga/GgKuwclY16N4XVvRI0N+egtbJzFmbvSCe3aEtrCTyVFkW5bs8ky0hf0SfgoT9fJmNfdP1W+lBx1XOfaaJyst5Zu4ZZnNQnEyh3Ctxu/rd/zaPOuMxpmMk/42/YzXZ7xpp6RzbycirqTc71ufuSUgCZNBsAQQ25JMuHC5ZHROuSLKiz2DfZYxkQRZNeQrlI5kz9W/EIbIwUSjxDmSMFRjmwozclN4r8poDjZKNoZMd5qX5qMRKosouUXv5/B3uC5v7VLeQ/t7C36ACSAAEp23i4Ig9ItZ8Ms77gIcNKpCGSqHH7NoKynN8RK7cCGpyAmRRmaHEmSwJamRZ9Iuqt4dHdJWpO7BszacJlLVzUUCUloljoaBQRRp0S5oXrZvY3hoBInJGv/gOLk8CdhMkcnzHsaCkfExqNBWCNf07O5aCtVc6Kh8YarXSLk60qt18VShD8clUuM07YQZ1rU3VYOY1pAQuA9hgSX3et4kfuaCvh2lQAlZJBKUlgDIORW5GjUo6i5YB0mnGmNmXD1ZKF+3N8qHSdc//uSZMyAA65YWVHpM3BXR4tqMKNcSvERa0eUa4FEGu0klA1wscZNS5h7d6l/CyB1NCDDqnwuG5akRQoccs5s1EJLUVn9o++S5XZfKKJgO+gsQ+eXk6qiE7sRlvxT/kB6IKmZSnf23QBWiGPBSHM/aWhgbWUjjsJs2gD1/tUkbVtG3/QnOsUZZsxKd+c8EZuLOs+0HvSp7lXKNeIVsU4bh1FZFrGqbsfIne5///1ABABSTl8ge0phVe1QQdGJuZ+IFK68O8+N/PboWmtgnziE/rqhPK+O3bW7z+05etDxGxVU+4nqVCtiqXlMWWMbLJRAqmQQJj87nGKxId0SMWx9tigoJJ5HZKCA9KmCCz3M84G49VWk2xZXaXjPUUHtfm6/qPvNIkxWfcdzQa/RPG+s/+twMb9kJxEIQiy6skBYNHdBaclfRVb5O94i6bSEVd4m9v//6gAAU9k9jY431AB3fex8k5GWwfMyQGYWBmxygwgSyjxdN6nGhOl6gdWMuXzzjinZfzhnMUSGoHVGZsdlrq57r5grZnpgmQzRyrNCTtyFvf/7kmTQgOMwUtrRixr2RmULAj1oSgwYq2LsPMmZFgzrhPeY4QkXpxUI7IefxAWX7T7C7uRf+TMW7YP+Z00M183yAEiyAUSU5EuSE1samGN22qwUxiroHhd69Bz79eaxSFRDF5ZGiLq/lyXC7+v8/WeTUj0OoScOK28SH8pjpn8UOWf/hWY/UtmZjFm2yJBIctBkAElTdRIUiLWGCQ4zVoQ9yr2mRp9AX7mqoYR+7nRrtA+3utRdZtGbKW0yzU/n3qDq+Yc2INNoIOgUhzlIpSEmO5zmc8rOzC0ds/VL479OrbTEa0ZeTvRB3VX/vBtXCd5Atc2JQGggFO7SUcKpmuWHorLrLi0sxPBFR50HaJ7v1yRpej1jqdGM75XP21qa/Ddww5IzZZWc4epI6okYdjFnlENpTqK180XGbKbkddFvEjMi/vmgrMz8GGDi30wmd4mKvxYAIABJd62ALeBEzkFXxGWIoppyRG4vFekpgCjFqVozQ3a1NYfRj+r9yW2YzaTru0U9A3f/dPO/hbp+zMUp8rMhYRQB6gjmqCpZEMz6TAn/+5Jk5gwDWU5VmxIa8lCpq3oko1+McTlYbLxLwXsiq12GDXDDhNNGY+WXBAz+Au9uf/Spbf7zY9hj/2vS/7404Jt7bTbAUAGSUk1K0BQtk46fgcV/KZamkuGZf6tcnCYyts6Y6I1WG8EoLZzJhTqiMJ2RKvToJyI1BknxlnAT51k2DYJuFViONHKaMZ6n+RzLvH+kAAFO5kRpIYciBzJQRe6KLZxoCjVB8OoHNceWAjK5GiUS6pTVcJe62/qXsa2K5KXtic13K/J7+dSb/lVvMN3aMzoEXILjzvajKzux6nkGoAg1aEVX2bQpNFnM2xeWrRv6vszn996K90bqqeNbveVBBBYFEbgAUoIsQ/wVc+xjHVINB5Kw3gcFTZK0qBvGK39v9o1EBto1uGpburjh9Kn459fgaTDmT8ZY2HT6kLfJOYhj8mxHpKUnGxY2lrLbStUAAFOARhjLTAgkBtqIqFyE1FYSBpQS58xJW5H6oFnYq0SGqlvWmZr8x5cv00vmX3y7VZdrLVmXZ+VFyjIBzCp9Rs0euV69rGzzFUhb5T2v//uSZOYIA4ZMVLs4GvBNBVsXMWNMjdFJUm1gq8E/l6zkxCE2fURdpPu+G/KLW/MMcduLmGsfLp9/XFcfpclPb7JRD5MVYf5qrzg59TVKjGLPoEhws4wXsLqj4xDAV7G2Rbo7woH2M9GNRyvnVkU7u5FeXc1a+1dh6SFkE277aHZSRmZeWFCLjtHZQVyAQSUnLWqFkmrDR24vs39+exnMSbu9swhp5qfyU/rNB98vrwEpreJte1t+2L28Ofed7r1Z0o7LnIhToh2sql6ur5VdSmEupkKZD5ibFepBrhQqwkxJaNKSWrrKR723iZoiY7i6CSaKcTbbcgwHEKJYhC0KR32qcfiCG6ib7YRrqFqUit43wKH3N1df/8aH1MrvTLM1VS7fxcz6TrKJHW1ovNcfNvU05cEAyGhssGzzU9tZbGoAAAJwKBxJOg4hNMHF3kwiEJRfUaNRYSRXasY8HPO6KIAVhlFCAEWpJH1jVAspisZvReJ9g9rxjIDen7iv4H/32l1JNfKuXVkwNezy3AjMOGcitqZIvcyzj2uZBzxowKlS2P/7kmTmiAN4Q1QbWVrgSKfLmRilXYxhP17sPKvRQB8u9DQhds5rR7daHk/427XO5eva75p+PJ5//x3/f8Dyo/dJsXwoKMFJJyXY0kcn9tEkz/b64wrIJhsvXQXJgv1urlDm2pfVCOBh0h1QxForGIiD3VSkHlZU+Z0J11tisyS0einv9IwY5NFff3j/fLbjibeEwAClcCFBoqGrP7y/QCqggTXZC+TxK6AJMj5GzJlUYhl1tyajnM3t5b3XqT8dUM5/vxLMPz/8m3sAF9uh/jk+V3V2ac737/3G5cqdz4Xsfl+CVxPd9eDmT8ibypNNNDh5fE47L/5CBhn8l+M/YBKICMqmfOiMIESFLib0SPmuLLkSjvtrUamqgAx/kGPnZiPQVh1Jz6Uempen076SqVvaUXO2JPu9AdAqxIda8NF0H+uJ6QLVAABUoC5AwnRZRlkBbos2TEWtCwZS1WF9TWSZfJokcAMXZlEYBkk9k7DQcLFenqxh6EBss+CZuP6vSu735Jq/Yi8m+9+yEUKxiS6r0pNkhMrUta5jkQGT1kupnmT/+5Jk8AwED0rSG3tC8E5ouwc9pVyNhNtQbGTLiRsXrbCUHTZrWVoj7frSBn5QNPrnS6nr/+hCs39ksNMAAgMpK2VB9MV2l8vqOq+Z3IdUnP4Zl0mm1AYuQytpTbf9RMULRXEKb+LDii3MRmZHAZen08nLV56MX70Ud76aWw4257X+r5VeCv/+jMQfEKbkgqBJ4+3jqFN/lng88l0PACyIsuxYlABX7ur1pTlGU+3WUNlfe9QovNm7R2Z+Cqqjy98v9yWz396z1dBKQXYA5EGfUa4/e85LT6tqM51XGyGybtz6YxrpqHO9rKrO88HKJtT3VVP+5M3UdiwYndtIBT0H2IAABYWZsYJJAXSDJK23HdwINCPzPQrY7XiZL/Cc+bv+IumZod1KpVQRS04+dXOpqe6qqD6OawkwzUUbHMq7M1cRoL1VX/jNl/+qAO/N9VUAFJuiQCbeEAMlFdalU1TkAJTI6AgWGjXbHB4IEjvZzeQUziF8VulpxgClf2iLOsLTUl8Pv2YD9O903cTMUvCs3TONcpSBdH6u1+5q4a9I976U//uSZO0OA6NL0xtZGvJRyWs5MQNfjmzxSmzla4E4JizkZBV/+rWt+Lqj5flyC3hKwAIPCyNFUqrayrJLcX+wmcuVxi62iXSe2jYPJEA6+cvacSHX7I7g2OxYznAcKcXUJc2MS5YYbXzd1OnNzxS13z9RXXNC829wT8TFczddFTD+9/Jkk8Qz5XxD5tTSIZRWqURaRCKTdRDtF1WHequbV78xtLW1uIHi0ve/q3sntbd7aU6m97HP/3MvfvzEUscQ8DKi7aUu7bh/iFqulLrC30k/zMy88OirzNMkCW0NCev7f9CCr/CBIj/9GHjwAACCTTdwsNU1xHaKmJEVVMwDq1ugr0319/TAtxsQ7Rr5j7+Z4ubr2qa+8+EjaWzOKKQzmGOhSCmKalYYTMmYWl0Itstkq8rMVP3bK7QSGpuLeFO1zWb/mCqMdQNAuYfrACAAEpNy6AHvSfVX2K1yxLstK97YNNUU37+JY11G7TdBOzkJHzRfgEhkvdw99khsNiObbNdt/x2lOUwTLY8rHTiD97Xjsa0Ntw+vcPuGTTIF7fh1oP/7kkToAALzQ1aZ60LmX+hLCWFoXcuJC29EsQu5gibsKPeJen6q+x9x4zYSLHxOziBKHaD2f7ibPss8jkB5X/eHJrBCCYlNIp1eB6SnctPdxZvPLXOYd5skgnjuPqTbSMTVBdFrqZpgbppjQ2o8yz6bOyajBkD6SlLrYYMnDEW8ykKwZ5jCFYiy83wRAbC5mQdiM8GChiHT2S9phwiwgYoq4oQSU0VT/56UcQXWF8Akk5dQuqI6nr9l0hBLHgMZrEkcAgJkZ1VqrQzmccGMBDgI+MCIpD6SlKd7Pt3X7tZ/f3pMystWQ16VRmpISkxuRakcOkU6gorQoK6wyVTJHqDiWwmCigEkHGmLKDZ4U6jk+e+h5UQHhddMVjJtFKmzGzmqjZSkQNstpnYeWbJS3+g709VNWJdYdHshqZEWX9LJuky8oUagBjJ5OhsUHsUvWMDAQ6IhYC57mwB0CACbkkkHxGCU2hbpQTYAcuqjdt8o3AuWTtS31J69i3sb9w+m3sRERnKEX4OWAZ5hXyC6lnqTHGo+2HCUpg6pNGxmODjUdLD/+5JE6YADnFxaUYszdGqK+0o9o2/LARdq5JxrkVAlbeSTjX5W0ZSaV0/bek//ClP//wJ2XBBAtFIkpyQduZXtFZzmP6rA8xnG7iCF7WWRhIAu7aL0qxD1GU7N+K1wsM3YLcR/fq81wQ7vziikUFKFTa+2GMsFAUBUFg/XYVtpA/kkMDYd6ThQmsAEAAASMv7Ufw+zfY2I4UaUrKxRAFZ9LBVrm9lRZ8ScM9Gx//M6a1BiyeH/5H77yu//1bN/2XckyofLQcoDHOYQVuXLBJSZFuX9HfuLTzTrHOZ5Kxel9YUJFX389etHTy+OXV//ZR3qgAAEKqtLwyC1L69eIGY8HnXmneuMtUxsZrnTFaTOc61uFv6lrejzeqU3jMO2NZ8PQil/C18OZZhx5EbYAE9XTOwi81YKdbjBMGQ90vsRnxG80KEZJ0vZBX7I3r+Jijyk2sDCAAAiegxawydaD8vomPBkGrXgWhBkMhRKiFFzSEEAy0WQuwVZgWGMUifJkWXjPgidj/yFJlkyYcmosmE+KfzSLt4Tj1Xbaf/d7dPNjt3b//uSROOAAs442dErGuZUoztqMWg5zPlXW0e8a8mKJ+wk941+vvhZI+ijD+3z4gpYiDzHJPpetLl9RhGWiblHxAkAILJbv/FiN84nRODLQ9Xq10rx4NX4DycbX+1eUgarvvXb5188/+3Ylx633itctpxuEst1OnoaOXee34Qz+9FqaKPp0TOzNe5cjuSH+/SRT4bdefbTy/4/HwLKpluvF//wY7QQyIWjSk23HcwZCVFIKOhhPvYRujUmfweydIEkt5j4VAxeVu3q85AW8mprH9fE3A9eq6on+35cZCQvK39QwyJoYozJq+975olKH0OxsPUBCfWjDa7x+pxUYlaFvby25IAFBLTd35cnQUoieDT7QCf3cJgOqeX8cBTRUdSMGREoZJMuazC1fjfow5KY+WgM5fRdGPuzYMKbupEyw8pMhZUvH5Dp/KzEaHwWGOgnL3p7/9ntikiZCmM5V8GUVQAipf7ghEmSzSfj1E2qYjiVJ4GGlstzaVOWNUEGVtNThF/72tUdxgfd8Uj2/TTurut8/taFfurTiCoQiuclyvYGD//7kkTmAINYOFSbEzLgYyqq1z3jXgvhHXWhpQuxcCWsdJaNfDo6HV6DBXlp2n5BNAMakqZKzLlYepchtUkXfzNUoTV+g34l9SiIEKhtmyzYWvMSYnSrz0E2D0fpGPv4hayv6194w7kQzWNE11uzhnOX4mC6uUhCHMW6onKaykodTzmFypI5tHmLZbmPdb7a/LnvMJUCFrXqDch0u0BBCmUkkU5JaPRifTG8tNXXCvF9CtF9ILzJd/meYhjoDk2TDvlGdc3MjrhANO6Y0R1vDPcY04Z3K7qxDlqw+HqbaElUInLKj+i01uTz7TPU1PgytEj4uBm1ir11kIqAlRJtJtzm6NuVTyKaVdQKD58vcGkUlLFlAP2KEt427XUucoPARd5dEOXZ+7v/f6nJVU/vZSCpdbTmMPZzCvv3e/fKIpNTbtae6ioAAAqODTDRDBBNVSxf5cRlJWekW16CxrkXYksGI2ztHUWWhjA9llMxjTym7KZXEC1MYsSsmFR3bMrq5WY5hXpmiQi/cqQfZTM8P6hIjSjnxl3uogUVp0IU0zIKJbH/+5Jk4AADPVNVmxgS8FMIK0ol5V0LcSVrRjBL8TOibnRkHXbrvtdjXqlKktXXP7fRCBzlAHWTfahQAQAAAxzcdEDCFoYoB4RUNL3RTrqLDuBWVC6oxoRH5dovv6Q8WTFtSl61mtp/pE8ICPnlXIv+KyBVhcCDhmJ7Wvl8R28q9ZTzB///rp6TcgfPlY4GO8gFQ9WSDDazb1gFJO7UMLfImQ13J9YDii4nC4TVHBFC4s9LzHdNV8qKQ9VvI1Dqz5QsC+dWbK0+Xx0Tdj6kFnkXUaILmqK1m62zib002dR9249A0FxuLtSKrC82xpNcNLdS+EQt2nPdCKIYAkppKS20HgJOCoISYCQjFkf9jsD6l2nGXVL79v+lVIIONUIH5hKfL5bY9DSXzR+HGKGo40FBYLnVkCh4RGurFqnPVP8KrKOWHCAceoLOuOJoE+shSsVVBEAgvSpsbCacVwbcj4lj9nAsSyJl5O+8phvZkNf/Fcy/nB2pXHD2tqPr90hiolk6pnmm7oAWeYu19jQ/IoHhZMiGXxjfMz7wDYi61ZRYQbyB//uSZO2MA5VL0xs4KvBfCIrKPeNcC/CtWGw9qYFgjywoli0qfU/t+cVz/zd/+Ivf/CEfrDFlIAQAQSrD5Dt4tLQWEO0+F/r5skoMQlYBMhvHy4dHOPHgwwnEuqPy6eLpdnz5NoNOoVpuxkQwdiLUzydCh0mZXRHTOEWmjCtg91zds76exfy58G8jnn+t+dJC/2Rj/iJgvSfqD0lQEApOSi5gI5zIqg8dQLALqSHjlyFBM2/jdDzBecf1QDnv/n3V/WbL56Kn//btmvud8UjWv9y3bx4PQjZunMONli7Nhjbh9fH/C4f6XTPcTuH8WLKSh3GJBBSTkwZSApRgumCSGKi9E2c9C60pbrutmJzd63SlpYmP7Xlxeb4W4gBwER0do61dPY16r7mvu1aElDS2de4mSKHXb28JdLSz7jUGj24wHHMOvCwsZPO49TjCBAAESlM1oeCNP6P3B+9OOOwk+g7cSTl6RKcF47Gd9guMVPTSscnbtqEuUy+k0cPChG5AjBpXkLIpChbg5ZJTVQpwkQ9lyZRSsjFkh5KaMo3ljH1OHf/7kkTniEMbT1ax7xr4ZYmKlz5jXgrlG2jknMuRZpxr3MehcMtxjlYaonSfARArOwEDxQ5Iw6A0o5GgQDZA4t9wAQz0FEQpNpJJFPWRiaeyV+6gXLfuCpzqgwrDI9ql7jERYZ+od4t0uxcc8tfx3U2lrC4ds17AmfI58ybS2QK9Pj/X13r5/7btv3PRcZqn2u0tvXPOozN+00UxGM6Lf7DQ/aM3N+V8IsmgemPEASk5bQIQab3VDBppAFOTmkwsXzECUfG6ULsIlXjuEipk9yFumqPn2V+5TXSM/CNNrmWs/93ypOpQkzvkZdnHhtm7HFFXI/uZF8sSn9L5HBMErX62JZYsBAAAwlpFp3QAMBytMfDvTZfchPJoi6F2ymNHNexJMCGPsqluzl48IoOkWvE6kz70s6Vzw13H63RC1NT8Re81HUyqdXFvr81HyMZcgqkq1guYAahso6Sv+QoVdagSim5Y4QcEiBIIAha9bJUiWmYwMkna7eZkoieWCdCtmV8roYF8S5Qw4DD7krUowUgpNn7bXY1h0wpN/ldqsPCCSqD/+5JE6YgDpltYuekbdmiLG60lBm/K8UFu5KBr0WMerTTzIXR2bqhl2qtTUjzwrATCQG9ywkDLkPgQSppUDLyPwyOvPSSSacrANQYCItEoLTLLWlGwHIEsd0n88fPilIHCVxzp/oUSflUpxvP6jH//bhcYLUpZ/W08Nh0NJfYxT+UHRW+xZSOK3TcIWx6z52U+n0ymRfn5H+T4J2ty/NDDkAEAoJaSciSCtEddELiyhqaePai4rWVX7KIqHtasM+iihmS2b1SzysdKwe/I2KO36b3hXPuKVUGouQUXInkSf5P5cWdxRlnTsRrfxTtLff1exdPN//xAJJKU4Cw0FhJ+0v5/X6Dx4PkTB/9sJOmNsmp5rel/juZdh+WDED7/atZ/kdI9Kb+Kc+m4il2Zv/0tUHny9TD3XdVFmmwTU6KTl+F19amYSKo6DVHVN9RZWFxE1QCCU5GqnNIMElWABNKUmghb956eogHgG4CDNP9gMHvA5d6li1J2hytXKbcay5QwJ37939UzTfMlA0iFTk131E9W49bXy92/tjqq3/UdfDvu//uSROGAAxM+31BsGuxfSvvKGSNvirR/c0SsaXlsnizM9aF3mPSZPEte63NY/hjqq44fbkQvDAVGQXHBjPsBkflAxGNg+AOBRLs12FDioTQrTRmqTwDtwySzdFX+kEY82y6icdD/X/qr+ASTu8vGZEQ81u7s13jxu7G3rP9s/Ze5L+WiwaCISBoiDIMrBRyCLfo6QAUnfiwk2YT2V2hGy1PqDEzFXPzTiKJlVgK5LWh+myikzsHH3cRpTbM3tw6e7Xh+4l3I+jx8Wp8LNdQY60pMUzsYFQQOqlYDKq6i1kdNHm3GMFP6+zPROF4PVOj6tunP2UaWZw95oAlKX8exchxirBnIoY4UYNQh7pTDulZEKG67Us6IXsaGWfW4vdwnK7d9YUPl8j6eeu6dvcraa3M1bkkd5TZGrIVt1kZU282qo6J6SM1sKm/WVvV2q2TzxcfOp4e8ygRAJNy7IkZ6pWxwtc7chDJZ8Xc9Drg9pxneSi+JXlZgm/o3t//byK1jTfjRqkdYYVmjERD1Us52vIEWRpKolXVjmFQcXOaqI7FaiP/7kGTnDAONQFabGFrkTaZLWiTGXQzJMVZsPEvBdKWrDPeJeGQsr66lfmNKVd7jTahqFrcQpQDj6wEAIA23/iRFB0fw7Q0E4QFUxiOzxElC4mHWcIVdEcoxcjoTrXkp7i/jCGMESkqliQVgx2+xFnuCelv8vlDERwHaskBKhY83IQx+UACDcog0nEb9K4kWjcXRBhlNh4KJTqU0yjQzVg6t7zt3ZLQzxIKRSaLWeODDTwsBjt74Kpbv0leeuX8p7Uoqf3cnFGIZAOVng+bQi01cgGJY88qoyoRi86Dcqo69V0/VX8vb3B+Ntr6gCm3KMCYrrhYnqBYfkCFpqvVqKhwVtILRnaI+6NjtdLyZQb0Eb9W/r33DI9/30tCUf4wj0h2nPdbvTS+FgXD4DKLCY4Tm2IIOLCgWUup9LLcVbUGoW8MFqQRAEpJycMoMXhjlm8TIZa+h68iZuYZgpte5IV7yClPJn8k8t9nt8dZ+dbzW9stvdq/H07Z31D2CnQzKLqpQSWnSLab0BnsjGSpxb+jNrS0hL69zIyH0bJbxSUZVZv/7kmTkAIMJS1m56Sr0SaZLJzDjXAz5L1Rs4EvBYhPsDMelKtGo2QSVJw+Bnkuxs5Yn75vgzt83/f4saGNKHgGAPcnrST9oaeT8253ssr1WtZNHf838kk3797L1e1yeTtZ2dzMRRlbnbQ6aGMcUbU6IVVoyFGGYHOyzEYiSOYuzO/5V05k2ljVKoyyzSck49L9GBySmJzGTcqJRX6IGV0X0ai/KbP9Laq1VT9dYxrOr91eSf+V9/JOuZXYqushmESUZyclGZie9kTuYKMcbFT1q9bo0aIHH9sx7O9VK9jpG1IvGdZpXMhAEAKbeWL2TMmETH+gGdJnUkf0MpJcG6ARaC6jFjFw4Ym4vHpeHQO8dA6i/OKJZNaRaQKJczokZDDpw5d6vKWwU6lutGd+sECGTvVNtHCAmrd+ulibOz9tjIp1odsrGbR1yAl1rNr1m6gBEApuWckRIy0Q5oLRfDI7jtE/r5I+jHzyRs0suU8nedEv0bP5Ff86pSuK0trUH/41a5iGaQU1ZaK1ruxAIQtTKQcZHUsUEk9XbNXLoda/s9VX/+5JE7YJC/UvXOe8S9GXJOrNh5V4LUTdeZ7yr0aGm6l2aCXjKXohR2zlkO1Y6p4H1gAt/gyZsqBMHRqMIEl2l+GzQdfDezx4TmDMGQYsHO8QUGJLx44OookXEIStl8/nD04rNCQF3PQxUeiZ2e/NOfS9zB+MixuhqulKLQZIdzXfTe+UKr77tyxA8sBkn6JFLMNABAAAXHdhCXXSYFJcNVIY+W1yiTigUoT0cfnGr1eEV9s/f6n/nW1COOKOwufSBiFvtbrDYsjRd3zp8vcyswYJTSFjpYJ6MhvuS0IkzH5TYZpFMWDyUnhPRUoItuXVfCvo+HThoey5n0IBjTgKrGdKRvII62e0+za/UjhRl05s089bWVCstG0daKkyI7PJuEHR3PWopmrNTC8KnvZr5ZPntGlybWEq3pTzZnHyxzqZZqnPyoAoAJqThTs3ASHBSDW5DtQt8GXkbcHfBU3KWAh0RnjziNGW1DN+fo9RJpryvWmSz2NvbY78spJVTR6RSO+UPkcKBrxg7eWHpENfC1W60kfDzwtXU/8deO+7kzeKi//uSROgAwvlQ2DnvKvRhh4qSZgpcizUPZ0Yka5FpJexM9Y16z0Wur0T/zkTUO0qCANU2SER8aJUzrhVUW3VzDgLKFiE1X/bitV2FKPLaKKZxcdNJD571kadwSzW9WHJZCqCMc04zOgeZCpUNVhQheiElmXlIpzEfWfn39WW/UjepXrH49eT8eWQAICAC0lHMFxQ4PrPki5WBJHTQCark4IrV/+y1iybKSdl+9/L3sBZn/h5Mq3kXGmje2WnE+PMtlROsVn/TxtZ1uynJ+FF2zP8+M0Df+XRSWv1IFmacr1RnLe8oYrbcv3lgEm3Lcg0WxgRSKmlIqtrDmMkWwTlZ0mjhQqHy1I3N0nYijrUWlmLKd5OqLR0V0kqk26gZz5bYuFBkh0iOuuzRJB46bb0y2ePZrvFLi4v4+bn5/niLn/jivb5uv7PMlnWKPAPcVgBgJBTktwmAJuA1BjJliyAS8YCj4nUtMOPlZ6uNeAt1p5mUB69WaZaDEYc6AKWjMMLPKMO5jjiurVkYrOscYVMAjiVFOU6FmQOHXo6NNv7aPt7oXP/7kmTsgEMyNNUbGELgWcorJjGCX8wRH2tEpMuxkSXrjPkhek1E8P6ewAAjLhAByawd5EBUueVnDQaKBoNGkXSfEegcsCyEKOoslg6iX3ywcJsm4dKfPSbP5NfyLiifmSqotxI1DsZLDqTogdk39vHi4IUaNjCqc5SIyOZyp0dDS55EXqufzCopFDlq2DQAUk7YHQwn5P2hoNkJQfBOX6puakcAMjmqyuxih9blzGMHMVj/ddfT/uSGtkpgYtC+VH8yLBd3kTYsABi3+HyTvBpjOlfRN/ZZcIiIkR3v/5GDc/riHcOBwATzaIECUWhuaCCJn+4QBA3EKkm205eIhgEW4OT3PNGhF2XJ4+yBi6ClOmXS4MN01p76SLrLoajVJRuZP9MrTojpk5K6EWZAloM1+X1lpBDRNunADhFLH4ESnJTP6cjj08v6YQQoGB6fva4llrdhB/gAHZPgptuXQCih4AGXQ3r4A72CI3LHfkD1bmN+h/wjZu+/IJs55VSWakUb5XkZWno+4fKW7oZihknkzDQRR3EbJUPK2GCvNP8MYXj/+5JE6QACzU3Z0Ycq9mQpepNiRV4NEVNaZ6xr0Yml7eiWjX9J1svOhb50uqwEbs5LXWb/6r+DHCPmhB0B1gMQzoVlGSUkiXOJStFk7b5FbnCFpy3vIr45dDVhEv352dqcGEB3Zc1Ko6lMYGF5h0cIlsJRA65D6nmKhWtGY/3ERQ+l2RTe9BXSQPEBT0XwjuBKVj5h4AJLdr5DD5FjPhWumo4+rHZO+7Vg7e97xD5pDCeOtwKYk6/3z4+vI/eeXwKfet5zT6t9qkq7d7nUjtFNKdnyqQ4IpJV0ijsjqiGpX9He72Pd6eshyzW6A/GKmd0Xss1FKfoAIAABKngyDZV3tk9q8mkzV5PJ2qSZ/xdAA4EFB0S4dSWRdE9l4u4hOfOHy4e/WqiUx2orMvRavVLLudGJkzqZ42jWM1ZrsqsdRJlHYrOWTf7ptdLk/9vQkxB9ku/Ir3YR4FBQSgEQJJKKKc58D0B7QbBVR47fxL9D4mvin3tsvZcFO+m72f+HsDgIZKoeMezUvXay0GGBB+TWQCDRmVa02PBP0WzYOAgXQLAA//uSROOAAzJcW7jGG3ZTIzuKGMg5zDU9Xme8S8mSq2qdiYm7J4NSlUWEeCgRRwQFv+3///+xjlrJbTTd4OUnMxDCkIXbSD45mRfDJ7WuzQRd9vUc9jXVAdDR7jUdnPoK79a9j+hMAaYSA8/DZaw4vNahqmIDFWIj7rQjJ5KssA0LxJsyGirf6oMSEKQEm5bzgUa0nR5PkXGstcEvygIV7LVlhV+Vpi9sMmcNhqeK7u2zP+jP946DzNOPoR3sObas6xUiB1yPXGDGYg1XqPWV0IhZEzNcrqw2r82wIpqVoV+BzYwyVi/jfMOUTd1ABAAABC595mMX3ac0hsiSDO2dKIUtMhyf7xzQDNFLnDpKl0uxcI0sunCUkNFBnp01dal1UdlCY62akk29kzpjEMOOdjHQiiiVEOI+GI7tRozrGdH1Ou7YJkdZseVbMqVo0M2ZDYJVfDt9HwmlWgAkFNySyDrLqhx+qbsayrZrAS3CYIZDq2YmvixRuYrHl0RGXaQIk/r8yO5huVqFHDJB99WMQtdLHY7CIa33QQZnU5Tjw0pzOf/7kkTigALEF9xQw3nOVIM7mhkIOcxNV2LnpKvRtKsqaYkJuZkcVIfdbi3m6ePYUT0KerR63C4AwCiSTNPENoFaI0q5EeeUVuTRvG00aXXjgG9GVsmmgbOiPooO1qpsyCJibO51nMUUKxAOYzGNQVI37l3FipS7o7MdVMUBbEKc7pIU3Lmcq6bS3V/W9OpX41avWAHA0CE3JRskijXB+mQtrpSrb2YN4+UicAE4TiQOlbYxiMya2RPrLuocrbrQk9srV94GrAhVTCzOEQS0LMEHKDdwoABEtVkYwykcSCCtCv4UGOAXSCm9elXVOyfx6NoB9E/jvKVWpr1vJYEYzMYa5t8A/K+qz3O3q0/x8exgEa+oTLr3L/+/i4P4SWp3asvW9aumD0oksEwaUeBw8NXU9LHiKTqkRWkq/WWGKrO64ugAEpuT1OSUqwDjC0b7PGTyRk0TEdX5i+g5pvO0KubhCz6m58zyzSGTPzuHHP/N/3u/5YvzD1Do8fjB/D4vMZyEIQ6WIzFIQdOsUcQbOPFRESFmGOJi7K4wqlM1EP3Imar/+5Jk4wgC10RYuesq5F7JyxcxpV+MAVNgZ7RL0TGVbViVoTbyv2/sqBBYwy0NOb84pV0MEABKTcfDtDXJwp1UqmgJUfD1VkQktALwMxeJQ4lWYC47KOJl6S3TspkU2O8uENzv+fnvuRGyaEV65EJCianEoxf7agIYV5wzMEOvKQKVH8kf6VOqfuV3/yahUsH2hKnfsSZ9BwSnJdeSqkgGipjVomIEF0kItRZEe6wOuWZTpt5EqEw/epVc1Xwv7Ko3dK2LmqayujHudNceYscWYqTU1LZUmhpzNdWmOuZZdPMLaVcw8n//hE+hZZg4o9Qg9JAIgErU32CMhwnMJNjjMmCGhOgRpBNXV5LOkcPHWYTZFBaC2c1Qda2zcvatHO8hWWyoOZEMwodxdGiQixGrZGGX1QMMyXRGJznsclU5DasrqLPr0/cXFe61ExY7Qk9J1QAClfacWEIwiQQxyolQsfQCkQ82FgvXz9vBuhdqJlHscH4nwxK2huMGZ4Aeu+doqf5UIl/YcfC4WP2rewSfQfkgsj/R6xRFOhxpcHVIIfhM//uSRO8IA35MVZsPKvZjqYrHPiNey2lBZuSs69F6KCyklpV+zTzzy5z583cgXouUKwMAgSdSj/l9dAZ+0NfWmGLbbt7kCAUnLbR+31VRF1eyWvKA+eWAUHGxQZgoHm3JtivFIt5bkdCZmUzDE13mbdn306NVRuUnkixw67YVWTnGOtzFZMxo9HRAkEwY9Do+jeyacbuZfSkAEJNqpSONy91MU5HF4J25QXEMU5Wt8mS1pNVfAFohgjfdV4cJ2CouXOqoFzIRGm0duleLlbdU8g4TYrSFTyzqOtRIqWSouJiIaKW74uN09K5W7bdShDKdim0ynOxdozQ+p8Nng4c7HtZCHGvpnj8xbHsJF9K3pEU75U80aLQh8d05d4v7lT923x29Pv91+bnaHpoPxJZHrqIFke6LPPWSO/9t1KEEkl2iMOr6YqYqYinMHKdBjSsUGhqXbo0Acqba3Y7zhd8dpxK7926alYA8uu1NH6+hn/xr7clr7xk8WSkaecjuX6/SIj4ITL9epLuEUUxwl70G7nIWoZ0SnkHOV4YJXz/3eEYSrf/7kmTnAAOCU1SbDxryU8oLFzzlXoqwxXehrQmxPRit6JWZNpj9RwBWvm0CgBykoNsUp6SolqKJWJEXfg0RyIsLYuN1gP762GX6o5uZ3dvJa0/08xzHuGO96533x5/6zfTJbCqOcNOcjIc6EhJWb1XIU7jBCcUQWQ7nQo0xDmlcUQUVQ+55GpiddJ8hKMH360WmonkOIDglJuSdndPUJLTT5Wpt++BZJBwO6LnX7yBFvWlLOJv+Uyc45SkmL1xuddgLxBA/YPjN3/vdkMnN/9n0jepmEQzquJOuT4qfSL+bsyDUyghaFk6e2OKwaPWQIbhNlhrKIQQ+6+srv/33xH/zn3z9jwJxGDsEbtTNcHEC8cmIxiFEWD9JFP7HRHoZAPOPljUaEhUNGlAQEedzROgNJtELIE1PJ+lruD7erPYctGwGd5AZ6SBDS9JvuGNBkHpokggYmmQCAsw3RCAOKMRRsL5A8nUASiG5Ns7ZjTO/H3tlXHhj8bIiGZAAEACAAlJOZZQ/GSLE3RmREd6A/4ClDYFIW9eUsypIVnGjrk8ZEij/+5JE8YgDQEvUGw8a8m8JaoI/JV6OcVdi56TL2c2rrdg0Gb8Ovm0mfaJOE0FoE2Ik/DaRDkAGZm61oYkVLS29xB8JyTwPVuWlGayqLK32xhR6+ZGWV5+H85/3MGLG34DUwPd56M5ohoJpAGv8OBNsVApaZoseWr5lwZonMvjVBOY/Y96PEl63/u3OvaPWcatCzKKa8/ehMgopDIhLVLvGjVkNGU1ZHvWc7WMi0hBTQnh5DBRRLn2Nah2psiKmXixp6ugEBTc0OgL1tLxdcGx4hAy1ohWSx3733Z+0bT3E7nz3nAvNOzb6GCrAZkdRX2h6KpKn/7fz8z4bGRthBSe9XJOyhxMaKPK9WFD6cYkZczC6IM9jr/v1n3t20nN20Ym020Ckk3Y4BI4QAricbwjNJSPZFTsNQ5v/7/9V+lDsiq9yft1XbyM1KkfMprlpQxlnKymIkK98sRKF/n5I/d9fl9raW71YC1UFUFgASQVMLD5ai9WfL00wmbBTM6rHc6MLcqhMTFUWlCPzn+rRkZrSlcCFChyD0IjKCFVSGhuhsYWx//uSZNGCA1g72bnoMuZZCCsSMYNcC10raOYYa9kmITA0Mol3F1VailREKZHD62tcI9KpusQyXQ9W3MGJRNY3IisxCP/d4obzN84CAlABNPfygq0UA31hpacRN9SOPvKg6iRZ01DGkBva7rUbLBQPJFhzZhRdq3ddDlmzylPRXQoOhYiTSCAZAJRh1IADLVvWym61AAknMkjhEbompWsmEyWUSgSyxB0KZ1TrOo0KNE3iPe2ssttU1Hpbd82p8eWL/vupuiO7rDDEaHSrTZjaRCNirV1IFIG43xSinGZlUl2Y/P6zMFAfLlL/YS0PX6bv+eZ78RmwNMCgSigPIwrGkw5BNp9uuEzSqqh00A6F51miKDziqKSVm7KkKfMxzOYhiGVEdbHb+Wpz3ZlTTWojXHIGBOODoNhw4E4KBVx0Gv3UX2Pali0AklOB9yKZia68Vtue4K6l+N7dE1mR6eBttCCnxnEi7ebza+J9IK/rCiY9vSPWLSCYJ9xKfCOiQTBw+x0kYzbRVeq0HRvWLloVzem26jbPpbXh5hQwpBAslOGqQf/7kmTcAgL/SdzRYxr+SYILSjEjOAzBJWDnvGvZMZpt5JaVdoskQrcjqqowNhwciC0ih4CJfKyrkohZRU9bU2nB5D+FwDCwmFgPTm4Gnb2Y/cZh1S+X98H/PRZ+/92RILxkc0hKhm/VZWNNULJKeWjW4lDnHE0n1esufbCzP6f+f/z8zrvHUKOacF1rzAAAqXFQcQJDMj/JZr5V8oelg5r/ygp2lmfAMLssEt6y1Q2DnSou+fv0Zi2WNGwm62GqFeSlVbA3qmw46BxZkis5djQQuLNqZmY5hiQczwWbZPT7FVCjJo2bnTEHh2ZaICnzhM8b6f0M7Kj+c4gACBkkkEpSpFd0IuyB4jeQ9vYU0PMz7wfX8/295dJ+CEq31EdGRAlmqVLAzv6Jq13/ZkgnL3na4/Q5jq6GBqRLO0gQxpYKAzpBQlS9D85W/C74gQBAAEpxr4moY6+SZfRjwkZJ30oACuah+VFzHXOHwQXb6m5K6ujfpLc6KO8pFq0XJdOEeWWgPtIQRnbESg1Um6f8bhryXQJ+Rt6NdReHcqbLzh9//qf/+5Jk7QwDWU1Wmw8a9lnJq1klI1/NrSlUbLxrwUoerSiViXbo5nwzM6VK+eNcQggAACUw8vyI52zOXBl6kZPJvpxlHj0AK6Bh9CPxALR+Wz3J6K1iSpspa65ZUPj10yVni+YKteyEQifvk4sEqsgD9WN5n2idgRepn6sdl0YpktTQ+bd/M+iHD5mHub95QYBKTki6jh+I9THkgaGkiIqkFdGqQp2I9KS2jzrt1d5yrgtumdueiq7DNrxomhmSdMOQYUIJts6OU/95sZZmpP8FWCssoD9lineUvBfaMfT12T/QCN4/4B9DuPGABACTcwbibg5JKnhVYVk/0LNNaAQaIkjor5q5wb6K1nEaiZd27spjJkm2ZQwzIaky1IMvBo8iQggFQbUSAZ7/ohfGm5ftfY69bpWcKonp2ZF9H+CwAjIbP/AQXhn8VQAQXOGyhKge5iq1IcU5ZcnymxTOON6ybO8AGNI59tX3dcx5tuV55nAt++njn3v/X97Vui4t9Z0A6jyVEDnqYbYzbeV0JyUJJyIiq8xVVCmK45aFIUw5/082//uSROmIAv9UVrnrGvRfqUq3ZaNeS30BXOesa5l4qOwc9o1719qK/OIuy5J+w5CmAJKbogK4MQNoYBibFETX7gP3ZICugGLU/ItXnerg/fCD6564OsYVU100hYNnq6Kbn+6rmGAYyWBXQ8i1VyldTmnd21UqFuz22202W9fwI52BvC/6iWS/KACQpRAJO4DqWVEwr9vdRlw0g3kXoTlco8qAP70DUjyrjeycWd7Y8bjsZGn08ZNupKY3X5xrmfLa+5liwKam6GlIw/XHYUe74T+NfOfLCA358rErHd/Vqn/8L9cic/4v/g1tvzAATUvHOIeo21CUBr0aDHaZzgnujxZJxnuvBtp7emsXxGlYPjKq3q2NX+tjmUlFhZo8RCNaRuccYkHrMrlSIiJe3dM0vT5mRsc09FoN2FF21eke5i+pAAKd4USL3mDwvh2XhYIhNXspKmjYHJOsB6geGkQ9GMe/pRajVfT6ble3vZbq+Cx4rG1fGHvUjTXO4wQHtdqO6VLFh5hUVcSMiiisO0qHmTiuhUidpjqpXPbI7u1SI5GRXf/7kmTrjMMoS9UbDyryV6ma4zFiXsyJLVJsvGvBU55rDPeNcOjFM3M43lR5RjnW7HlAGIs0a6NKDCRC2fSeLbhumQFeAUetNiBq75VGDl6DxFlEoqJjmmmpCfjS/87PXIpnW3EaZZCzxqTAiF28kohV8zkf5A8YoyB1/NR1wj0SfDDs8BXU5eG2b3JAASuwh8S2Qvb9q8Zh1vk6F2S5IAEc4PSfCbMBbC2nwhG6pnW8TatrTy9n6Wx76prceucJLW8W4JNnBi2q9s5TLka1GarW9mkCOPIYU8dwZDEWkxR/EMFZkZPSzdwfivhwRAKTlDBwDh9xZH5QtFJ2Mw87SeMUQPDqB8f6af9V96aQ9nmwvXD5uUNXZiwa7NEPRkOQw0M5HZdysVd2WtZndHnZmlQ4tk1t+rhjZNtaXzLCsoYqUFxCAAAgAFJXBQ0qEMkFY3OzmUtldp0uk6ItPUvaalr2B6ZGdUFNady325LeVq2D80/KF1O0W5JB2t95hhqc7lvQkUePYiiAqyzuZjJO6GShgpheu6LUrtMRXO7aNVNE5Mj/+5Jk74yDck1Umy8q8loIWxYxCF2MESVWbDxLwVyf65zFiXI+d7DFX8+iuwz9BSzkQIYOi2bPMR9ZdyHT7aAnHzuSqrgh1sbdjV33TgWNEDn//nLYxJ218ikfIvIoNw0VQ1jTa7K81alR1itNSNDjHyr1RVjqorJ+dRnQ5j2b/M23+WWdbyQmAEklQQCJQTHGgLLBI/W2YdFHCGJpOe8XjA4cAfO9/7j7VLR/TITtKmNVIV8vqYuK8SGKfq3zrJ8vDy7IPi564613PQ1hxbTwXwM+Yv6va9a+GX/9kSUcQgd/37uqe//KuCYiq4zQi3y8T6QfReHY+ONkxFbeIgdiCAYtTmOWk+oU8vp5FL3cz8p21/N0stAT3F0hI3MHMaHYzPSEQm+2ud/2yBOt06wN5OdJ/qU38df81X//siX6R/B+59go7MUFAT0kyk4FjZDogtjGZgCorpsCpzNNhFe5A49SHsPttRNQ0WWNjU09vDXOh/SvCTDoOolKqahnEa6WtKeMMmyyz/+GYGRFcs6XR6S6ylPE/xMJCK92yQiNDpVu//uSZO6IA2JN1VMYKvBVqXtZJWdfjDVLZ0etC/F4puxYxaF+92g1rgs71AJACMq2HB8ETcFEkMDkB9Tz/Wm/F0JTedm3Ag5tLuUMe2f/UphSylXiHuz/s+mKdzgWUiEVffZumr/veNv+f7X9X8c6NZkK1iBUP7yM6f//2MaH13j5e7rbmbd34tk5CR7UcLgCKMCUk5bm70q1RNCn4bt6Fk2QSZbZRsEcxlWUFVlU0bbF2tVz6Hzp+ySyfhnSndnmcE3T1evX1ltz9cX42oX+NJQkynHkGDRey47ubZpgUmMhJTHzY6FZM8gdNqx/o7BAE4bPbebT+jyBwuyMQAik5RDLcGc+eLhHtMe9F8lt4WztydviA7Q7bQLWXZlxNUg56HT2cd/WLOplK86/LJM/6ej/V9VSwzvaWdTT1Gs1Dynd202lBnmntiLGczTfHb6VJeXREsS0i+nG8cUouEg0eElDrrtHjm0mzCxCA2SkknZlYSbxfMpby+4db4kagXHYOZtkKWdZJ1sO8WHA4Eb+Pa0RWnjGSKxki02ZunmX1S673P/7kkTsgAMPTltRK0L8Y8m7SSWGX43BU2NMJQvZuCprzPehe+3pStVOfhSVGMGrNtlfPzPjHSql8q4MQw9WHoBHcoanqu2sXOJhJIEIIgKI3w4C/RPF7ROOwEVaUlJQEYirGqIkd2vY4xvQlU0fKSHOejRPMkY87+Xqf55U5v7bKRnV8kgKkzHIj+ftVjPVlc09WaBns/gJ1Uxz1hNXHcWvwfIIMNfqNgHzLNUsATChdQfvkY77lmea69z72S+mbo5FgzOZ3rHwQ3/w/bp6HLSOZUoWYCAyM2O2UQBiqYYSiT+PMt6v5dU/N+J/54zT/NTUVZRsFFJIuTrgiJno6dG0TzKtB68OBoEF9Sjn+l1JAeP+vC6RqEx8pPPbzdMggJjyOWRuZsh755WuZOn39mY78//1US8kRL+hdP6c+IVUmbwbgbBU/vkKEAUJEolJzjwqXPuYlsgrFXv1XK8kwZZa2UmkBsvCGKjYCXV7+qAwovSo5S8WhVzgt1I2JkfKn3TWf+vlQjvfhlD4duX+eVPEe5b0JuqOSc4UfnNOFJpElJH/+5JE2ogC81VZuega9lcJa1klQ1/KDO1tJCBruVcm7iiUDX5OKEquULC8WFBDyvFQdlGKEgscZFxA0x7Xka6RncXd+N47t0WhIJrKZBTOUOEIsGrtbXXdVrKc/R6aOv92dTvUJ1ffVq0V+J8UN9VYAATnDWOEkYWk/AuTlRRNClARlGptAtFVW1JoC9VMNM5MNiJao78pmq0/FspblbjDkQj9XqetB9n6egjOuXPv2sbMZimFuetBT8GOUIQWIsyGUzqRSgwbo1VdW9UZ4IRUUBUdv297P+YSH0Fv/B5DpMAAmXXBTDkQkHcLaomOqNCPLCy33g+XLYk8DffIuSiODNkIL+EMVKtbCrj2Yahj+71am7h9Pt9N9uf2+V2IKucYZpWwJNqeo0wurb30URGBwcr0Fhyjx/VHYZaZgm7zsbUo5W87TI/EmrM7yb0a6gAgktyWYaryqEgVvRFcXiTIsmVpXiWRFUXi+MqFiOV8ren8oXgdtez8EFl95wr0+0DyRO+aZggAG4PMG5kS0WgONxn5xzLBQW2xkDDSwc8o7m8R//uSZOuAAp1AW9EpGuxRCeuKJQJfjhU5VGfgS8m4JeqM/BV4YbYAxL/Zzy59MTMKHp8L9Hjf/L+LAkpqWQF8eS2aDZBW6g1hhpPXh6vJKYIjcI0QR+Ov3/9aXrDrBr7vFqHnfM++v8f//yLsnUvFAWe3MnmDbLNKFbhXiBh0RJHD8pdb1pURfcZbMlFtr8XMrpX2juLJkummh3+MpWcw18JIWQU3LYezWC5YYiCNDCw9usqbm2A8NRz62qotjtK2UMyHC6/+ovV8mP/Z5n5GeoYlI39p7sKr3iHxTIQeXH+x5n2btwqRVxDGQp6Z+Suvme/TYyNwRphnrOLBVb8qkAkpOSUEpYXA9SJ1RoJXaX6Nic3TtSGA825eFXPLP5YH/18a3l4z2dxLV6Rdw96vpa6iKh0WZXIclHPXOcYcxUesqNRlN3byteS+0aYoOzfo/PV57ls7j1qws5YHkaaQKRakv1tExwFQ0ZXJBWIUAPfTt8pxqRrU+2x875r9wHha0+VH1mGfYKdoYw52WdD0NjErn5+XyVIWuVDEXSqAl7Axx//7kkToiINBS1e5jBr2Z+o68zHoXsu9OWVFrGvRe6YsXMeVekWQqrrYXjpq/L2q3zr5qjrr/i6B9v/oABgEFJSa24bxZtic0bIhHyCAdiMvsEwXBkUAWkl7q+e6r/Kd1iEGkrbMA5iFXKqqpSoJi7Jdmo9Rg7v1VtiG1EjCbuyqjIV2VNSMu5F0LztK9ivUp60Ue9YYismQkQAC7eJVSQkvxPwrEPUhfUOEyQ4KmVSIY9kL/K/O96qTYUyrL8bU07ysStpjam/nfeV//1JJ++mEAOYvYybsRmLIb0HooIO/EnusTYhVUm27CCbMWxcZQ4n0Hdcy/dqCVYH5MAABT7pklvTYzkejE0aRpmEEHR4cr5rq+5sykvE9C0DMeD1ksm9P801r/OFzRwvv5zj5pgnAOOmlttbSOMt1IeugSi6qe6Hpt2bstaizWqjfUqr6vR3/TWh6BVuUBYbFaoAEgOS6xUDyxoItULjoExAGSKKpLCWnDoHXsFAMS5aRNjC2bER7dfoqvipE////tnx2U8e9mixYS1olcH+0fU9kET83SP//+5JE4QCC1TTZOSka6l5py0olBV6MUTNYZ7yrwX8nK0z3tXgVfdfHVi5ApX+iVJ6QlfBpiEVKLJ18Ijjy/AHWH4AJBTduTGg8xZo1KZhiICxwgBBxLdWXOG1xOBEIUpY3Z8Xy9B+g+lGuYJYBI9v/U37fJiQSzpqVOsYelehqrMqahGcxjqzpz5TIj1zwsNdroWgdGW+ABxTCxwKPgAACKTkdwyosNY6GE2HlU3IxF19U0P24+8WE2X3MSyDuIaOPrkRFWKCUDHMQy7Vkql7XmqmnqGSiqw8EMvjrcBk/aTE8F0PADLj4Dq+1oIY4PWMDi6LkhYiNgIaKe4MAANJyZihoJ1YWHue6Gl+JwdV9z+qrrhdZVQG4ucGDr/Pxb11PXOFt2bUiD43/PsaJ3RLrMtNOzIjDLZmTUgt1VNdSlIpppst9M3dQ0PPAMC/ADwCkMEIY7Vk0Yrm+GNAdntU1kZYUkEkpzWJEvH5EgKSvEsc0+qoaRzBubZpkQTkPK2qqt8xCEUz/fXvoaEO9f/8R+7p8+sxQe6IiVEfpV1pVpPX9//uSROIEQxdS2TkoQvZcJ/tHJWpcy+yrY0QtCZmMHOxMh7Vzttxor07Q8zSpEe0RLjLu6kua+eJS/sZrf32bY8klA+2IpFQAkpIqZk2kLRHWcZfUKLmBcSEwoHg9EPrjAD6TFma81nb658gFslJ1PS3VnELtd6l5QKJlchKM3ptT80xnY0gpVVvfd/pvLFEQOCjOrIpOpBVi5pzqxXM3MMwIVNCORtuRyS+/WCz/T+jSd5Cob4lGhhCHePvLdJdKWVrq7tLtGq7d7JSP5+1Or2vfEmdiuueosSJMQjlOd2OPETysrOhzvq2j5BAxDud3WIFOPsfkVzoRqsfZ2cVIYEGAGAaPSYRKFBIAAkkFV4mEQgUHSWMaTfcWR6ORFw50peubD4aic5X/Lqax8PzWDRzO5mT6LL33y9IS4i5uKdjCNklBUMOQZN8nu8f8/b3sjn4vUy1QZHaV1e/TxXfHskGuj/aV8v9Xc2p90Xng+Li7vJyjB0oEFJuT4UiVh00XTBseIoFKKZ5XUK8Du5nW6NDR1sosrNFVN/VdOf73PdvNwv/7kETgAAMNUNvRi0L+XotbvSVFb8yRYYekoK35vC6udJWhvgpHGHzimplo5Qng3DcupXMjXc9hzL8mR0PDIwJ1Yt+flCpy7NPN5wooMp7ojqUrn6Cc6Am2yffT0hJIlOlBAALDr22aKQgCEEdNUkPQvbzIbgBFX/06RL4PKKI6mHSuFhqNVMKYMk6tVVEnpp7s0Usp5/Z9M01M6ywjzVXLHL9b39fLbQ2/IzsMjplNrnaXssWoSC1BImEogIkkpJJPUPO9Y9N1QxbPYVU1GBOaZ2iSy6JLIrlD4SZ50tjhB2KbEyErsEIy30JTusMyFViU95FOb8+9lPR2JDKR5UfNltjLkXnrt/0+fh0dPff//V+gKJ8uXRDabkuKTPcRIxO6VXQu4RB4KnjeYaIvFwyLYEpHfqi0r8M0GCAOpoRjkWFgsxVYur+DmyOfopuERjdDvCPfSCyizoK0juc3pW5Z8L4WR//zWGRfp7TtpD05p//n/jwAttJOJNFJzeo8eklsFkDc1M6mWvLTApMNQwQtjM1B8UJ+myfrqchzkdZWZP/7kkTUgAMRU1wZLBr0YCucGhkDb4tRc4GkjG35gS6vaJQNukUFuCb20ZC+lKAst91HGwpxO/0QyXEnYiktaqwqiKiBGNBKUiJXYTg1GDQdCLO//daMAEAABQDnQTQHkMldtbSDtkRCXYfmD8nVZs2ix8qhiTwVZ0QkNT6abIMZoMtB0VFlCmgyZqkzWMXQHScnPmxb/QfTqPbyoKhETmw2HBUTAQFR6QaSlIRJKcoeLpMvHSEKRyoutR4+rx4lM7j+A3xr3RR1lBn3+v8/7rGva980k0X5ey4d190Mu9LsPtL5bMiPOs//9l/Jtz+4cRCSRkyXQS/JfOPDHMX0kmDaEw3I7/8iFYABSCc2EKh0uHiC4VwOLoX4Yis9n1u5s+qWVuRHbj2CAL7N47drk2uQ6JVQwUP/9T0SZEeflnlsybGhyZZkaqImXnPn5vokkWMvOq+YYg2eFWjupKIGkVQ0m5b8H5hcvOj08BifQQpcs5rbX6PRB1VZI0qlQ1q80e1QquVqbO2vuuekef6aEh6odjMj0LdzM6nYycpSsgTIrK3/+5Jk1QAC7zph6M0S7lIkCzcl8UoL3TF7RLxr+VeiLajGDXBzFIdnHGYylKyFOJucpnWZ2mN9Ek3y29pNk+UXI1tBCbh9Am3LdixnYmkaYNpnYokSKAo5FWpdq0AuzVrY25vbp0H3261RfZzO5SSpykKyBIqtexpzDjUKncO1qSKZiRirVs6KkzxUAkEAUm5d8FcXt2efjtzIobsKLf0HFUpxvqDtjho+2BugATi6IuOPS6RXSJ0u5niT0sbWu3g/OzlTR8Y9I7Oz/nfc0oYbNHx5+xUvMW3va/NezYyt/v///v2akk9/zXNmaZsqXnYuJQP1v/8PQvpSASk3aUxiY8b57Tvmy1JytWmG0O0H0eyq7G3TFAYYI4/jddb+v/re7Qt0pnoZ0Ws5XMRCGYhGVUVHY7ipVHGY29GdgKgkjDD3uY5jlchmrKUuvSttm5zK5zvtIRlI41iEIJsCwDG9T0UIlNyCUUb9Dyba1g87Q1J1ueBebWN7dWatXyrnjGuGoErEcIC3P5ZZp+wiXEtUbMjdbwPWISn3doWosxHG2eUS//uSZOGAAyRXXdGLK3RHRwv6GEVcjeV1cUegzdGfKe0Mx5V6F3Kg7GqNFR480PZi9Ov5WGi+n/06H5IUMvKWoKlXag7PAASRUQU3JaOGIIpSt1zyCpuocSute7dLWQfVVXYM4ZR++Z79bWZJ//k5Oy22x/Nh9f/J7tXt9s+Bpx7Id03pXYKYkXTUEQm577BrY7cdWR/1pIoCk3LQux1kOUsR/5X2ZlMGBOJzCBtOT8siYRmkYH2BTYxrn+h9VbTf7fe9dFukvUZhm5btGUz1n/7izo3t+8/Ba02h2avu1cVNNHT2OzV707We2ZAAFS4WWEtR7aDQLCIAtS7gQCCASsN0uKvgiFBs3A5ku1LLIqXb0muREAaM/LP6ufKyU++ZHHyJjMghtu8/nlZ8CUKZ/efhgBPDnpcEnJ019y0EpybYPicSoR3aiDG0D4Cli8l8PVy4SSjr45jhg2QcGxK7wmU5zYxevmHnIM7LWZ6728WwHFu67FCaDv5+WpA24/ZWAayRrEURDBhiG/4UoAf5QLRPnSjF6LRASSlJEnwhbwv7S//7kmTfAAMSQNoZ70LkUIZrmhlmXIvdE2znrMuRHJktaJSNcE8SzvcpqZSdp52T4r5JZT4meSdp5fDyAVmmXx60195ilf0j6sVCvSytpMW8uts/KR+0QQGRzzU8D5mVaP50lHiuPu1ZbtPlYpLJoAOymhRc//8Zlj/GfXwFFt3AaxPB4skXtLgQ2oDVw7WCCvN0KRDaARrxyYLAHAxerT2cLmk2PIc2EJQg7N7+FmeI1BuA5PkNzX/8yek58riz8kp5kpFHJmHgYXSQ2FrlDzv+rbOGB4nwRD6T7sDgAhKYEtzKUlIrC3sDTuFLTxnIUl6+RAyHknfph4mHsz5No149DnTIOifz6xXF64ycKxG6ryjsZLuT7sey9RAyua4qSmGiCFHOqVk+GjFC35m1WPpbbviDhzlLYeb4GBcRvqizO0yqAJbluILJq6FNPgA3EuHwEwSB0YXhksciBFsSiKOtwHhkOA+gEgNM1sPL3MVM1M/BvdqeMm7heX9ef109T+0/xXzO2ZppaX+3HOyt/ft9mfuv26DS65muvI9IJLAIuUP/+5JE8YzC1ERbGSga5mKIawNh6FzMDStmZiRr0Zceaw2HoXA0eWDgiAoCAkUnbRBydnisnjrV2nGc03YkBN2akgy22EEIx0SJpxglFC+c86t/ZdOPO6Hm/n+bMV2yMi8d5ipZteBrfZZ89XdpTL20efue7ud8bmQxZb6fG45zbsLHVsxSdlcgbdfsL9JNglJS0DXUJFgNSppTAMtL1AdD4uP76a65RgejU1aeEaR4D7csaqarGnrq/y1K9sgnBWWhn6TJJSqLD4a/Dhu5pCXqEAjWAbqb6npxFrU1rBxcS3JCoRj6RQEp0iGoa8NJIKIi2BrpYZlF3jMsldwR5hVMQzqdXSSzk00KNCIQXBSFs3D4zHLr5kp5tQCeEGwo+LkdFpvSTL6tutwLMQWn8PdTZo0+knmkebn3SX1aMbdVELPWpZTWtfMf0w0BDPHIQOEkklAVMSQRhNUcyRGk1iRi/uVrhrbiyEabCGDFbWrXLYhkvmM7zESNC1fdIAKywbpEpQu8jWytfv0bp4ZjHJWbpGcoj9kZu1in6lMukKKngDOM//uSRO6MAydFWZmJMuRkSIsXPSZcy/0jYmYsa9GAJexY9KF+HAIMry7sAQLScmAgrIhlHPF6pS1W0g1ziR82qnjFrk5ixYQwEZq3d4TTQDYKCWH+MTnWh+PlIVInJ4atCmEHLYz9/oCiPnALqkuELN3woINYBx/Xv1UZAdCOCWNRm+qgElt0FWNUujUuXiFuAXKhSRey0NZZb1w0wbw7UhN2rwEs20PFIkJtjNt53/rRyTOk+uEcuzS03GnCcxfNVGQfZ1mn7TE9JdUfoaUNIHIDpA+slETn6b0RODfQMNBtAABKSuZUS3j2yWjwzjDLcpV7ZTSvLK17yUzAkWKt9DlgnQ3jerbdq41muvm3+Lf7ojsynqV7WQ9HPPSY1FeeeYSrmXNVjC6GsvvOdWZ91eUCctopOex/n1Jb5SUG/85kLOG+qgIApNycDRJortKuSeQvcVrTwNRQCYkB5E5PKktZGjRc4E3BG+R1qqvDVayhMo8niYtPceo0qWY44fJHkiDnHnHMh6mlS97lmbYQDTdXj3tMPbNPP2b/92/40JCb1f/7kkTpAALOSNs5Kxr+Waa7Jz0DXMusy1xnvQuRjyjrnYedehZZM4gDYJJuXgTIT+Bu18bolHYXxOqnvaQWOGfBasOOB5+R5DUiw6PMFmwzDHBZXJ6RUhSBRbM7VHZ+qZR5MyIsiovQk9pTnK7cUF9L49/39P6T0cxE//j0v2BgElt0FgI0idaS+cPSuPrGkMdZlHnlqOKofyhylVPjlBNqrNRtyLchTcHiYY85rD//XotVQBPk1zfUb39+nfp/u/ZnbqEJhJykrPPRuM34LCUN7J/P+y7xed307Ltz93YJgPqB50TgEFJ0BRHW+RBc2xteoUwwTuRJ2tr0kE7VVspGhpNbbGFLtEeEfgqYL51SuvLXOY27XvvzWohPRSXUdKiKs6zeDcLj5GX6Fvf9qE2s3kOb70b6ZaAn5UEXxFUAAt7gkCNYLwMBVC7UHsURhlLqsNZuy+BYU8jQ87r4TsCzsAttxn7kMlgdV46ZOmW3rlXeOVSiv6rRgUONOUWIUULU7nAgkjyHjD6D1KJHKLuyh4iXO9xokP5qc9foRcZIM6r/+5Jk7YgDCVLYueg69FdJGzcxA17MwPNYbGDLkWQlawz3iXooX8IdjKRFAlJJwB422ybli9+2Sj4QFRnxbyw+ho8nBaDgE5uKZne4jni370ULJVOO1sssWtD3tZpJp6ZcRCqH0vf02rlSTAj263j+rahku5PfOPiuPiN2r///fG//OOHUAEJKYGaAmCGtBeVM6Og346Hj9kSxp9IO2Ct2FibpFtuQkmqOR5LBsQ5czTfcDet4zS3tf0pm31GxTC2Y4ZDlPILO4YGKK8GFBpE2owJOavP+n1RLZ/PSb+goLmHSDYKnGgxQCKTmAWCW0TVby2Bxbc1UeosL1qY62Uofopo8fBOFILy+r75jg9LFd5pLVzuZ1SiEVQY666995ka/r0SU+y1I+1k6egVGoeu9v/MoKj6gZB9xNQAUnKHoCw4m4QktiXR4lkaLIzAD0niIVZ1QXz1EyRkzMrlUfzWSU3hhD+F+udMsvxuXzvvmFvMbf1lOMnaw0NNYGqWdAew6+1X2ybjZ16b5jOcfEc75MunDzN1u9L/8+DM7R/vlo+a///uSZPCMA0ZAVJsYKuBbagtHJQhfjFFPWGe8S9FHqGvMxYl6/aXllqCixFyDgASU5cCEBsyCV16rFOLC8UAw/BCTzTrBNF0HllTDhIbkrkU+lv+yxLZJQ/yyTs5LmQ5lsb56+fKDhMZRZw9qGhYUiCCHZCc1DGW3/BAMuN76xMin8WrDw88GDPJgAEqcXBRBfNNxiElb9RuLOcBRrAA0TCbrXAYG/lGWfzDO4eY67tSPv9HpAq9JcStHHZh23Obv2ctSmtQMPRue9XkI7YideKu72TYaN8//WS1ea+M//r0h+Wyf3qRguGp7RG1B+ESBB/E4FDahpJpwFD0XRsIXLLKEiFXAcPyTJ0RHsG7pm9TG2q2aI98ZgzM+MhUvoIipXMSZEFV2NZKZ3LCY4UMCAbDCGO8UGH9BsKhlIVK0YOm9ahA4dHH9zAV4nUAAkBacu4ZMLRBukiMYEkqKq4eyVmHtkNzv21qyAz9+/1X/pFV2nf+1idWOTI8fSqy0aqlY7sR+u6uKgVstSuUu79C+U7S3d/RvfV85XLiulYNkMCqSkv/7kmTzDAOFS9WZ7zL0XMna9zEjXo0o0U5sYMuBYJqtaGSNdknBR8SSMY6cqZVF2nEnXcusWwoHryDYBUNzTPMZcdTI2m/oFsdhQsdcPS2CZ73YSfGHlJiL+GWEABBf9WtPJs+CGKB1h/cNfuPVAdx7KkwACk4HIE+JwBlBZkmOEvwVsQQsWIDoMVDG8t54Vah2M7Yrj9jpoaKZTi2PcLQPKrqHjUD3xj+tL3xv47gVhAzqUjR4YPMrDGNfqU07mERhiDzFeYzuDYyd7DZJX4wZ0QxTm6E/8YYqFXEdyBAAAJu0RhnIY+LxR+8gRi5oWYnpXXjuxsuQuOFSshoLXrocR9WYosyuTNkZJRybxZV31kF3QwnazDXHqxrDinGowuh2nR2BB3I188zeBTPGGRRow74xyolzaGHJoqf3rQACnOFoE3xlhWZdEYk7dBKburwg0TsSYgCEgPKpknGFMYCoGAj0SXxoPl4ZIQgSqoUs0LM9Zbz+SDBlzFrrGZDKiEZTqgkdphdVOnMyjqDKHGdiIRF1Ej2kfLWmmX9b9Py+H/j/+5Jk6oACk09Z0Mkq9FNni1olA12NaSNQZ7yr0X8h6xz2FXJnp5IAApzBWiiLqbA4TTNhEnOnAgheBlmwYUcCrDlnVinmkVhiMZfifl+eH0SMuEqnmhRfeanmKm3LZDWZwhser2ZkyFdq/1nbKb+9eyE7m0zu39Wrudiuxj+c3H/Yfuu2LICTct4BwGiMWBYUPTRNEaEBgmD5wxrcqHOw/tDrDsHjdKLoYOKx/Dx7rUqW6kuQomN0aOnHOrL/Nq6LRAh3ZDzuPmYgLnSuhZ9Y+2rLE83dzb/7fxf/Ef5hjo8JK8mMWyfEWMJEAEpuULgWQg8Dg9BELpqNLlC1qqjZPaaSythLi0RiZkLbD3R5CXd97rZX3zbWyM408ttjt1+3G5lqaNn/tN3ZVziPftTKFjAKscQFBihRpJWBW5bzXSBFTThKIQCk3LgRgxmPS+qYkrLpDIotSXRIY7HJw7L3uLTx5o7ZL3Oq3/3fO1kPi6gaAwqr6MIochjoJpQ6GQ0jOZ0VVZpWVEKok7uVmFSGstJ1ihVKVUSStr8y9dR5G3Ot//uSZPEEQzhM05sPEvBexnpzPeZcDJVNYOShC9lqGCscl5kyTsM11QRQTcl3Bc0XkPa6fggYIml4Gq+VkLqPTPG3Ijom+e377Y3I2KGHTVzQOWacpClUzg1WhxI4UhIqW3ulIiYi72uIkUdj6vc6ZbH91nJRlWkvESlPBahA9PXu/+AhYKLEPEihogCrD4Qo64bg9hu1vqvRqgfEz37C7/le32PoImymLsnm36uM3c+/1lmlG/vQGr0ggwWiiIEyu5JFYz87PAMFf9+iRBHVxVfilH/1U4N8/utC9/OFQ5DVyUPXEDy4KTcuAHiZV4GzqUQgmKyIFW3qoc29fnQN9kDJE4DIrdD5X9J7/DfjOwX2MKxanBjkViiQrgDHJgLtJodKLPRLoDEmqcQo6moVyC+ectU8+Tq9X/6AbHrZJNUABKbgscSBfBGpn0qp2Uyxx18qTGOTiVUmG9X4b+REUKFVMA7UYeCdIMih47kzBd3vbGsu9wYTlJliJI3Sgf1azS5iWT9UtvgazI6Mm976h0a1gmYgOMcphGl4LtJ23Hj2rv/7kmTtgQMKUFe56yr2YihrJyUoXMuJKVzHsGvRYiZrjJSJekAAUnKB7h1HGaaOUz9cKlNp03yRI50+Op41QX/xZRvsWOov8MK5Mip18b3els7y5GVW1sB2K5nETGKxBxpkFlOjEY61UpjpKLWZyxUTO6se/kRzX47Ex2hBy0ga1wwQNlK1AYAFJXgkuNgkZAehKCDICiqNCqRKASil0LcO1CUJPN9EZA/imOkgQ80eOwRknCvNFnBPPXkr2eNafE1r0t7x4X+TA8Uu+QNBCRwqaY12ahMpwMX6i3HQsdK1zdD7/XXnv5+fO//jj5/T4/pDAD3Xz8gAim5QYIRSWM+MlXBwIqBGPdebG3bxxvVcwHytqjr5Riu2gF4mkW0tfvG/q1b1kbNQJ/GcQur1MV0cwypmQ95+JqwIGrF7g4JRw+iaDXf/v9CKYyNp+tC/EsTcsc21ajxAtyX8BcLY1wZGb6Z7HloHGkQZWjnHsSLlQwcGAvRM/Ksom7FcwgBaPQQHIUXOjnmMPKJOVzI0Vq2hDNfYcOnmuiI7m7YS66yiExP/+5Jk8AzDFjNTmw9C4GKH6qM95VyN/SNKbL0LwXkl6sz3lXou/YVOjEfjHONoE+HAotyUNpFM94l6sKYiIpgCg6TLHen2fJJSWYQsqLg8M+rQTn4e6AoNWzbTMkfwbHIJEgCgnUeKbBlupRjhF3XpoTkIgtho4NmlzPykF2t/+z7fXm6k7t//0AAgAUW5KB3ArEIXZeXzNRHvobYWvYPQZDCoheKJfAeYXQHUugv7ImWRxXz3qzhHvo5VWBodbDiQSGUSyPfHHqyMM/KdTVxvq0dit/273/vVgX0BKgAgpuhJg11wwh4O4645iTHKMoJGyP4StczkvdabVp9e5+HWhLWXrAHJzxXN75v/jy7+Iv1jbprOER2Uz5ZXRrMioMGcVpuLN6oWkbKLI35G6Nrf+/rUl/DcoOs0aSUqgAESk5APQ+2DwDYemElJCGCtWHyfSdULm176jbsKyzanlY1r5GWytt3NN/PKiH006BJCazd0212clGwMQ+S1zb1icRKFtnz6nt61f9u4kln767RO50cuL7/3uYVLo/zgfh/bC8OZ//uSZOUAwsNM2TmFKvZYJnrTPSNcypkpW0esS9F4KOpM95V6fKYmfxUFFOWg9gmUIY033SnU21abgdkqLR3rIbkTeFbXKw+K+wy/fF7L9Rabuupg+jluHZMt2q7HmTiOioqY5n/HPwYwGLEwScdjMulet++Zg5l+cRLH/8y05r4Uj0x34AFJyYIsC+DlNElCZ7UMyVFmyMkvjOXAiOMQuprQeMwRi8McFqEGAR+fsjJ1VS3Wgj6IEQxFIFJyFIVz2ZylO5RIjiQ4fcggZgyWrgH14UrHcNrs5JaHMWdvNqn4bKQLUI4U5ewL0OABJbgbsWCp4qrrYb243cmhA8DQYbCPJSSwLTOYM8qLWLrrzDZMWV+YRgBc+Tu7f2z9f/01/9K6Go5gkqsXlzj3LNLIaZN1u6HXrraxobvcX+jN1VfNezNd/Z6p+Wmsph2inI0hZlJDagEW5aFOMdDEkaKHNK6NFRqiCmH25sXal77KerktGBwxoGUIPN2s927kzT7MwLbVtdUtadmc7jiOQcZ1KQVZloJFUcPH+7HUwWLC0h20a//7kkTyBMNYQdS5jzLmW+nawz1jXszVR1RntKvZnynpzYepehGbcjjGObR2MhanKL0L/jxrfK8dh7BIClJdgH5rChG1jQ/OCEGQWFA+CCRCM8hki4mIh1wE9mVU9lQn42J7SIuXMt6EwUdGWUamjaum/4m6hSjzvHXfDTaV/SWMpJ2mx6rN6KdzCf//I+W/x8OgakABKcgfA9mWI46Y0CypshEKISKOCaqEmU49qP7L71UsajaN4aYKHG8bgdMz/HfazLP95+/9b/yNECnM0hzlFZjaUp6uhyFV3jq2UYQIiorL3tIVHqyTtZXV2ofOg/J/lK87aOo6w6uEoFODWpM1L7sUJ8fYuPtzorbFcwbPqYPJQUWO+vh3tm9Vt++/kaIEhO12rkMLtY1Iv6KiNZ5Y7ljcfxd4xyUM7rv5h5n5tt6/5sf818jvdv/65QYfiFsQGgCCk4BEMdIUCNcQVdl/IDWtK4MoCFIhEs0NNI2dfVLA0FvX0yn1cmleS8bCY/+5JNPN59Y2cbi7rXKAtDdC1XS1Xd115Ll+Mccp4o/3/V//+5Jk5gwTHFDVmewq9loJ+vckqF7M1UlObDyr2WOmK9zFoXr0cmf7ub9fmMu2apUEciAQVNwOxQgaZCYOatSN1RgicHvwKTEWykGabcqEm+zKeZIynyTJXH0rRWgow6v/uaSDjePfFbXxS1MmI4WTkOQVdytb9n0vRHevkmD6y09WN1ZJW+HPtvVvxvWIVDArSsgVVoI0CDO06G5/uWI3K1qJPw8d6w7BQ//czH0cITFYs1WTBu0t2nS02opfODyk5u+xldjGYc0RHOe7U3cnyXeaDG/9u2TqnU+U7TzZ23DJzs/+1up5t7gBJNy4DZRrclKQZ4DLusIuaYbfsZxpuSkPASMqhg6+X17VmJK21K/Ol7/orArKdUzJHZydByKs5fonHYnzpNZ+fzzzhz9TL//ItKxeujZN9CFgixzAEN6FrCwsCgACpMB0gLEW+YyhGzmLszc55XHaoAnSp83ScnmxpFSFzfKcW6Gd49121LgD6KQA1u2SeHEfe8kssWlY2Zsb/ijneR4ynJszzv29XBhnRIS+phbnJbXpSpnVtvR6//uSZOaEwutR05svKvRf6apjYeVeCwTNWsewa7lsqStM9I17/7J0S2vhFZQ0AAU3ASLEqvyv93Vz2VkNvAj9QaXQm7YtCQVhx0g5pZuRazteVEijBnl3FHPE3qtu/xnOp87xb/4OJRVUIUrschhi6L0+YiKTQx3dTApWKnpxWmrCv/1jW99PEh0R8WZvXGpAAE5MAus5wFAlriiy3GvQHVmEHGhSxNZhL901NegeMUjoQpckDyh+VRPqzxnTACeUKlcojXO3qSm3c5zDe89YbyBgJ2OQ+hlIYU4kiZjOpWDzmBjPqZHZ4JBdqu6vXV5DV/3T/RlvQdF26nl+4aoQAlNuBWUaJEaCB22wtsmfmSzwGSmE6YOzRBVCdR1tbZpeYkUgsEEPm/YXd/UtmEUkQsJDQFVuHTWCZZ3q3lO7aH32Z2HolZJ+zSSrriGQHsZfqIurtdceNIw+GKoJJpC223IAfOpGTmxrJka4KLLKCZLsiTcqO7nFzQ+6wqXYuLqM9eXS5lbqF4ZS4wIcTJs++l0Rnp1JqQV4432dmRmB8M0Tgv/7kmTtDEMnTlIbDxLwYqnKY2HlXs3RS0hsYEvJcxlqHYYhcv9eMXj5uCMT5M9gLUtuCo6gmqcPjbLbIqAVYSNjGEGVy35h+MEgaf/Rf3Xbtjy313pFgx1pe9xxDkHZjurjsV2BB3GqRlBC7CBAgFxv3Z3V3Tl3+//U36B/1QH6sAQrvwORs8bsrfF4tK3Yk1l4r5KUNqjlM0Uwik6oJXStakXGSKFkWZoFN75K3tWv3qeJ8Q71rmMfn+C37brMr5dxnVGYQGNnoeiOQZffQ6W6Nr+dWYNHYuq5f7/wo61PX+qLwusAiS7joZ19yYSxViSpu7k07L4fLjZKrN/D96kuLvll65GJPQuk+7lv0NKYG6UZ+gnqtSly+/e5zmt4b3+UaoBNglkB444Qbi9FiAQ2jh0WGao5Jdoiy3XqZ1jaeUvo6L/Np/7/q4uCMtklthMQAALctAsqNQxRD8vJHWpUiuTOWaRj1jXy14eR9UlrVRQSwFG53zS19Wt/m/+85z8WgnV09s8dhYR7E2JEy7LrVIkPqLgV2V26fSP1/43/L1T/+5Jk4oACgk5aUSgS/FNqKwckwl7MjTtMbLxrwbAlaU2MDXiERDy1OOwUCl/93D0Q8UNAJbu4VyC3u3IUhGnx6tBN5ncRFlWXhpGFNMj+MDfJakUkGUEPYpXTpar0Tqww7ex33LLXK2WPe2f1jjRThI5+tBQB4AoEXixB/miXmdDzOhxAvVdu07/t2f6w++9Kn6mxR1Eji3h40VGgLKqCkm3AgLSTCVNvcXJGCIZY601HkOvIuYIo0OwNC1J06xaK0DqpWb6i8zFV+Q2ajK7/a5G1PZzKYhlavPOR7vd5KoRUnf2o87oyqcOmL7soHtbGMElJboDi81NHYTVtfK7h9PnjwVyaKGquoaefYo8jpkPXdvu4/ZTGFVutk0QrWS3sBoZB0QQfrzzNc/+Q79FPmPqZTp86b6EecbZe2IxGhPZEPtO5/oHhh2IMQQCm5aDMCYXWB5XVrarGJzNghKCLycXvVeTq4L+ThaULc1q+zgcBui8cm1ri1j7pr+eLasGu85wGECQMIHRB1kGFug4JhDGzjGdjMRMmSkTKbVAtKLep//uSROeAAwJO1LnvGvZpKSpTYwNeCn0lY0QgS/lup6tcxY16/C7lUBHBEGUTS2EDt200i6lSBCW/sUZvC6SoEpySwKRDHyNbWROvbxHq2Zirdp8xWlrlh6owMcCApID92cilH98+mr7+cfNfrFM/WYCdoO+faBFKiIlp3+3leKLFNrbnaJiG4VWiLveW1612u6Sun0+6505tqj6nr2Uoec3ESl24mk2UFCMCnJbhYY8jLtn/ZZQ0gpGWVHG5YoUFBo5Vz5guQHParejZp2xph4AiizAkWlSSMpKaGea+ci99k881erGOLqyKnPefplp5z6eWW2ttM8kmjoLaD0FCSclwFQVBChzn6PG9gQcFtBlDLRLmnzx2XGTsxMX375izm98V9ze3oJwUyp9QarFZ7cyL3ikpUm0mpkXZzKws/K7WlTOu/nKc4WRnLlDYU+iIwTHbo/+migEXJaC/g/C9n8Ic5vmKG2N0ggg5hiHB8MEE0EiYXhrZQ7yTOQ9FY5n1p62tQUtn+/aW78PKVCCyKqbDVD0aKEZAZZSoZWceWrGvT//7kkTqAMOGT9WZ7xr2agq6sz3oXsqxQWDmHGvZYyerjJWNe+UqbnOh2VXM6TZZ0ZnmKJKpVjpYMvkRAAFNyQLBgZGbihdGqeKB8hIWKWWhOLBdQYy0ZGFzoBcs3PWn9OrwfJdo+Yx0kZQcmoOiIksNHSdAC70WnM3od6h3W7FBdLZIAG8EBEfJBjASVmFArqZYp5jzFX0iRnhKkBTiBi16OiztoTOaF23FZDKXZV/DbEU5A4KpIhTU8pbpjPx/kkwJqPxjKnTJg5TSwi9w/Z7X8ztv31Gv5l8bf3nf0Dx2q/2HASZGvRqaBaqC92RAACjgWUB0IEYgQgTNsKaJAWpJBBc5MBA2GU13tfKNvXQtYtvq3WowmA4o8IMkpUPAimGL0wRXnsK9yznzDu8scuZDRUY8RUOgrUZHUr761K75FO10ynjndH6KpU3Tp//3bt0f5ph/xGoAmW7hgBA1tV/lp6CI0a9YPdN1DYSisVAtqtZZzZeGQ81GdDZSx/uQnJZB0/+ZoeQf5fnVLYrq+sWMjVd5kHZylY87sx2oqynGv2L/+5Jk5IxDDE5Vme0q9khEyrcxJ0qNcMlCTWDLgaCm6I2MFXg53kIT81Ppqv6MhHsn6WNBuh3gynKAsCqtYLUjcGhJNRN3wvyZMNRrmUJXJTsTSExoOB7A3+xyT8/TLrtWU9ejZxITEjHExcMK4m5BJqJYph9FRkZGaj2UtfRur7/bjKe7acaTZBGL8sDYKSllCiQJM8Lps8sy6UP3yBLjZJDP1Z6nPmrVhChVIFMOKBm/bmkPVYvseKIjuE7oOTQcI1PS/Vp/c918RLIySnlVoIwlRCE0/WoH8hJunLf/9xPKrz//+IVQRcpBvxwAKt3EGiYHKS4S4Tjg+DYMol3JtFgMpTWdBVV5xDjIKANxACAiyIgRIDgAMPACYLgeDmSj1GJSezKcjm+YxCadU5DzVPnbHatX0OUuhk2qvPY/VWfXsk7ctVPRn3/Vs99j1PZCqnuwlQAAAJgDQZEKBpqUsY8egreMoRDEh4yNZCpgOiJhB6VDkoeTVGozciMBZTHwQzJcNWYMeUNcmBoA54soDmMBlpAYCIUpQ/MOeMqGOGTC//uQZOSMAw1NUxsPEvBTCcs6GQVfi+k7VHWEABGfJulOsKAA4ZpKE9G5uI9IBg8u200DPTPqTglwEHl7A2jwzIVVHNf+CHfQbdtCsxg5PCBICoLWWcexvYcweWGAoCDhD9JeY45567lj/O6yuNpnH7+eePd2M8s/x/WN/d/Xf3T3b+f3f/tJcu2t3ccv/9/S/h////hSXr1BhF6e3T2//n////////45////////7xv4YAAAIJAAbLM1Rzqogv4dKimRGAGQDNTQRIBjIYFx8xlAJnwwcvMRGDDiBlQADS9pb9chgQAVDCESnQDhpgJpjwpsV5APDjAYTIM5R3dyUw8Gbl1MxfVZCga84MvVad2Y+6Exdg+7F6OG4QtR0HGnalHNQA6/1oao3iZ28V577nN3qlf6lLq/2/9SxnnV1+dr8Msse5f/1e1/7/9pKvLuP18IIFKTwq8z904BQeGB4AEi2CBQ8mkHoNLTEDwwIekpZAIDAsjESWXEMTAy0h0IaYuVjzKUYYiBDV7hQkYwOZIKZsIZoUb1UATRTWMYNTkE//uSROUABtdgzZZvQAKth9nCzegAWfVLOlm9AALcJmcHN5ABcIdFgAUKpRyoZI2VFxvQyDih7TXBEQYwxBXymCkiyKkRQKBhrh5xppc4iqlcqJsD1NmY0YUYFy5hyCo9zcNSWd4zqghqQvbmwWHI08Vncau36S996///Rd1RTvzX75jRf9+59y9evfdp6emv017/uX7sSu01yLPPT036/m8983znO47x3//lj965TXb36QBkDKQwIpT4KEmCjrzoGCwyMmWJBkSIOh5hagDmMMEzCAE4EXMpJhZCNANwcsJnAEwIFEQKcjYUEAKbGp0FhHiX3CwAJSMwAwQR4KBgzhQt51vixKs7gqfZ2ymBLjkyOpATdYGk7tQZI5NBblQUiukVE8nbr1LcCbsRarZ3ST+E9qrm/9TDK/u3Sc+5lzkou03y+kvUl/7965c/7v9ww7j3nP3lhzeGOPdfhj3879/nP7ldqWNtkxAhJuOQKj2Hik4JK+LS6ulp25szhRNDIHFVQarkiiBBF6n+tX4LZjunCpAEhwklXkZjSh4CeGAj3//7kmQcgELGUFm/JGAOWeoK8+YUAMzRS1hnpKvZRChsnJGNewaiyh8phify2+xyNKc8FH81Nc3VeuvEJ4RMZHhcLpgoJOy3BCNXnTC7tGKRCpdCwkM3Ts4kDCIqosUXMoxBxalKKijNs7WHLvO43iEsYUUMYUDrEIcXOIkm5qvf9j5lWiTl2TdKKRUa7NdHpbXndTHc9ncxXIIZXTBQScluEQFArS4L596hE3bVpWoiqSEl1De9gig0IhSeCrxmOX+kKib1qdx2Pus+YLCRC5yKUwmDHERUciGTM93R0OkSqMdswsdUEpTP1ZCOIlrFinSkcV9dyL/UpRqoOc4fH11EWKFVCBSW7cJCVqFNug7zWCLWAXK1qYImUSpBcX/Gb++1VCr0nahTyDOpIJISjKRW7TJaec5bmZZsPND1Q6c3rMvPJJzIj+/z/y+qklUOTI8zFCj+KgEpf+A/wH2QQH4AGlVAcy7IcL1aElWkcchblqC8Xe1REgrphSCB7mkIyPl15d/W/6hMtaa5QQJI2IOYxsPgqNz1PpXC6aPvvSm4qxj/+5JkJgwTC0TTGe8a4FIqOvkNAl+L2UdSbCxr2TCULGSRjS6HL+b77L/rpCivRf5zBEqNChEadpLgSAgNXeAlCCGYMCAXcDHyL4kHntL33G9JgqGlL6zVd8kXUpq+4Jiomj5RhhkHBrmajopJ6HmmV8iIU7S9ZZZU9GOCoixOjooNerfeika/BgEEkEFuSglGigwNThjMpnfdWded4ACkCKO1JpF0TRNId8rm1jsw8mI/dw90Me5lX//f5n/fuQo6ZuauqV/Ujv7PV0TNCWCFFF0rNjrFlGNm0NK36sWi+ftPY3gc3Ead8RFDUEAryiEzQhOzjRujBYiBiZt5hS7Xo1A8pBZBHpSI8dHzQMa98IRu4UQhGTtemHcHgtLg4dBjDhvF31rkAVSIhNEQae8rXaNZgidAtQUnLaAVAgZRJpvdtWcQiIhCAe1XB8UNa2KaChtfG93MXJm3KpZHc16I7aquTdtlyyDornHS43Egxncds4JvD0qZ9GjfR84VysJn1PiUnqTmVkpuRyACmItho9bZhoDh0PPPdlpLei64eX7q//uSZDWEAnRGVhmIEuRLKTtKIQJfi/E9XOYgq/FVp6wclBV+9Q0w112bttAjWwWzM4pSVcXYvUYGWps5dumRrZL62r+DdWf1axFbzAiSFQSFa0CAlKJMVCApFmPrJ1jzdwb7uJre0Y9ms2HhgfDkUeLgayjaqEq5m4eLMHpFog9xE5FDjHOorYQd0ihosBAcqqGB84RnBSnHrKVqujo2nNfU9e9OV0oymV2ufVjDS2i5BArgkk24A8qhNq+Sp/MQBQRKPMHRlMx6TU9yEQdC8XnFlLKVt1jZS4tUIrtM5S3FjPu7V862WO5k8kzsINq5nV8vPpKZbbexZN0IHxNrl1DgkFEsFyKVMAE3LdwHgQfaLvTQOWwHRwqLj+rGTI5IlqWSISeEpJ/empzGu5Z25frFS3LOGa1P/PVS7ujeWqqnVL+HZ8/lkpTx+lJwuLzJUSdbOiUjCOGlCactoGsGAbiSqV1YMaJlAsfPmC3+z7FQZ9ZOREVJf6NYrHczJyVndzfk6BbQ+C1qmch5HST9nWkQb9UfymMJHdhYzuInYhP+tv/7kkRNBMKITdc5KBr2XCpqszEjXsmYR1hkrGcZXymqzPQNexHWn6TmUrnw9qQrSf0gYvLP6PMCU5LQHkbSr5PQD6btcK8iMOwhuoQchhiBG1EsmJFl8V4VoTw8EGFSt3w/xbV9gkcqxJvMdjupHZWm4rwUPFoL5krrqHZIopt5/qMnhApuyYHyS0vyNUk81CKiPbBMPJgHIPPVzrWsouCxqt/HVRyvWtW09QAYim5+Q7GzUs7l8PrAAPSmR/N5FKwi3blmZf7xPsPPy6up/6sE9yp9IG0DhnEYPFIFOS2g4WC5aaXomXMWfDVqLRDtVHUwTjQYGp+kb//fh//RYQmYKqtGrEZ9pxN/5LOe53KggtZxEJMzOXG/CBnYPJEAIIhvtr8NCfx2z8wCbktAmIZTQy2sWJiXGxYQkqNCm2nnQLpVLbQ7QboTb//X//NWdqYGjHeinKdDPY3a36qm1EbaXb/Pr/hCB5ZwXHA4JRI5hFiuVjIZBVaktyRyA4MOwi+bGOqYvgsVhfi23YatTcPttMn+kKl1nfbg5UhnqFugdrr/+5JkYwCCbzJWmYMa5kwn6rMxIlyKkRNnQxhruUYfa5iUDXayOaI6Oyu2vJ1imRyOiKX27sbVt3R5TU/Mxf4dBSKjzhwWwX7NdEpXoQ19YcJmUaLs0DTn6AmPrByr2kekveMfCATDreFX22XC97ukcAPM/z9QIrHcUISrK5RN2uSLLlx4iIXxCdzdz0954KnijsUCQDBA+pBgwDoPmwATaKLSKgqKz4SHWzNXfsgtO6QvO+61GSQmnTFpZbUh4c9PnELP9BAoDHQAEQrF/0CK/omaf/yk5udm6vQMXAqHx6T9pI0c4Asv///+i7yYOmry5+IAJLK4rhRiAGTPPPxMvDtyePsP7W1D7a5pqYjJxZb5f/y/tjK7/YVTuGICV0U3///qT88XUDCDKLQE2nuxFFoQkhEs//+XlggwwvIkgCU3d6MyCztMGkU6VhWSvFKZpYzTjdG8fseA+g5mzPB3CcVynNYcZXsWLqkFzztwcK1xlFuYRKwdneLDDigAAEaKV4hY54ADzrZUQ4xk+HycyuRoh6K00zUCCyiwYsESQAL+//uSZIIAAqc0WlGGGu5MacspGWJfjhENXGy8a4j6Hq2owQl1I9eDTwD/Aaf+npX9ZwQOAlQcblA8egxZaZ5bWmeV9mbXuSzxMpS6/oSRCM50Q98i2TWQjrQjb/p/ZVeV2bZ1vI5VpMUElL8VAN/xHqoBoBKScsTJlK3q8k81KpjKHL1PYzqXq1oY0R8kshUO+NX8+v/v2g1ZPusd2jW9trNk3yJ9lnmKLSIXGVk1M5ECbi4uXtslo7NbSnFNfzzU7FJYEaa4iM6S4rY4fArQiXTW/ENGigQA5Cxxw0ZqEOzkO2Y1S8zlEirUEr27b/osuqh2p53n43frsCKGyDSiMXT/KpOBkNAR4SDIobFliIVAoSFACif4dSAACKBwCSzmB8CFx3Z6EJSfcbBoPBBQCCROnLLdRAHASgjXIsziHERC1ELolUmfxZMhwQXBF2B2WVZfAMYagmgqNfa14AfVfbSJXSpSQM57twtr0rn41GHgsQdHK77RVu2TiV4xtyIhLnEldx9ZmlrwiZnLNWxbv5SKpSXaCfl89S3LtbKM27Wfcf/7kmSYgAMoP9o9YMAGQmLK9awYABglg1A5vAAR2bFsKzDQALGOq1fPD7t6xYzr4445Y3OfzdntHXtb/tXn3/3a+nsf//++f///////////P///////+1NvRAaQAAEJAAAACSCkVLxg7QWJO/BTnVLlqbn6W3Uk+4fihokaIqJApkiVGaSBcCQGNkndRqxDWPPdBF2W7LMz90FvT0lOmrOGrodluz0UWu6tZjVpPra9mepNFNlqWfQukZm+/sgmzf7Vt9Tp3d/+pLqb/Uy7ueaA0wAAAAACTEzjLnYAwImKAWaOgQIML4A0Mn0rAIAIOFGPUp5AYe8coBV2fphISWrNVBYTp1BItRDF4VKFL3+ERjMMzge9I51YtWuU9Ny87U/AU/LpjKzQQ7yiiXZmJSlzGW0E7blVbC73e+7xxyuV6W5lPY7prt6xzt/PDnefj38KuP4c5hh3uH45fnnz+9zw1W5z/5/5ZZb7lzeP/y93mv//1+Vq0FliUEQSEQ05+lJAABABISrYMGxMK0acwBJlmCaqSiYzjw+3IxlaU/EodQH/+5JkaAAFd1FVnmsAAJkqatPMSAALxPNm/PQAGSAebWuSUARDGKKoR6WyFCw0B0hxgkQrYWshBSZaD9AbVC0IiYtxUJ0yPkNLrFofjcco3MCkms0WzH3JkyLJOEVMElrdKxqtlom6VJR4zSRXepnoJuz0XoIo0XopoOm5uhUm13TUpv6ZogtNKtDPuatbqoIpqOImIlBEEhEcZ+oAQJKblCQBuIYK8vPm180LtuQh93x+2egIjqyQdFTZjju77obNQOr95q7gZMdzVTFU6+0VYhXURVcJMOYyUjw9KTfSkpcNbVX9t63uZC/8uoWDdnApoVCMo3FatGGrgAIWiwpLQsUIQ8j84HlShAi6JOKERHPGhEOtIIMPDUcxiK6+lzld2Vv/9V+qvybrzpSj7uUpSFZHflJnbHN6q2ZsKzKazwt1qgURh0kGxAhYeDNO/DNWPtzdVyw7AExQw/fVza/U16dGzh+qvASCwwgwt4aqcpZPUs5VqG9kZXh95PGaq8IKJmpDVM6qOHZujfxH9JbtX/Xo/8djHcsDagZkhgScJAho//uSZC+MAuhF2BMIQuxE52tGJGNdi1DRWGwka4E2ny0kkY13zKiQFilERNU1NGm5KDKIRfUVTkhjBo0TIv/c+ZdLNArxLDNj1sKlo66xboBPArputUgUZzc890y4f45W6vYmxi0VVgkFTbsrMjkwleN1aY1VgDj7dN1z9iEPwIm4U0k0n/9xyi5926kyyzTVpvHDqlbUx880mXG9Lsfudu0P88dDLf6gJhDCIodDAs8WGgw5xYgHXqLDZ/LPY/Sy7SAAIysrQIAdB6DUk7NplUx6sBpO1Z4MCI8OGLI4RFn3Po6f5q28w9j6mWUypFOcz5PRM9e1IaFfR9dlPtIwqD785BR3OlXF0u+P07//6gBplBVXGqrvKEQxKb3ZXSU7DLwBgamGS0iKnW9JkXbvU3ZEcXU8KrXzcPSSGZZu/quwrX2VU5WfztO3U/JVGEbllpGh8pXLv3v/n8557j/xqCFacAiPBRGA0NhNdhUy80vJnnTiwNnRn+MyufWNmNmGT+0P/qLYt9fCh93d65ewOhDaGCjWPVXheUmxecZF0PPzIv/7kmRJgAKlTNnLCBr8UKmrFjDDX4stJ3FGGGv5QiFsqJMVc/s8IfPrXYyM/h/lw6n8E04/SkB2vym004BPAaSUUV6yhkl/pViUaAiDQTg+jG23afN0YTuFu+M+81nfZAmQ/3Dam7mSoRb9SqopU6iKR04iBIdq9Ipmy2e5bXVTJkfMzIt0vU6NcFkwn1f6qAEjISactA0DaBQd1M6e6IsfLNlmptsEkCOPMvn//SGXuTGor2VTMYxBEQG5CDzNzelvayl+u+RLIlJ1uV0XFmnGuIsjkFT4SWbKXi/5v0441QAcbJSSSgDUhACnZU3kbSGfn4bPAz5LWOYO5IZSlGjnZSmNq35UfWQaNf2KRCMR1d3Eh4ulTqrrd3GOJq9nkQzynQEsul0O500GH0H6vZd1roieo40qibk6OKeMcABSRZmhQFh9JpadOVMzGCgFAtGmKcS+xd4XNa+TeX+bZl1YxqVCkFerTqWHczKhUHIDPALb8kXK/Uaqaz7G8Kp3WmT4MkPT/1/f4KAoCk3JQskfisJEYHs7peS+GrgBARDrwEP/+5JkYICC5FLaUYgq/EwHqzkkY13K/PVe7BjLkTEZLCT0DXef9jq6s9ZSs/Wu4//9mRmNetmI/7e5/xB+M2bDtD3Oxsbv+/Hxm8pnpsdexdfZ/nbd/yt72idKxLoOhQeE3I0hQKqsNQ/z7godTNHmXmbxeVoHg9jxphN9bGDJicw5HirL45labXfzs2/Cw0Qid65aamnlnD+3IdDARLBh0sKX/dq/18KTlD/84mrRMgSUnIHAMSisjzrrcZ1XwmIFYPODTsgZRG/lyqar6S2tmYjeSadmKtZf2cKVnKsy9nNNaJajnawbiqsxK5/5eeejXIzYvUt5CMqbCC9mOdRHLIy5/hvJElPcgAb+QFIKn4Y3YHHYWE037PNFc4JOVNaSBjM0c2iOtbOZk2iG2dCu6DzjEsdZZPndv/zBg2aA1g0KE3sTYtbuVBVaGyA+KkGQxCDcXJr0Mu+T2Jnu8Sz+rzGzkqI7T5YLO473ia22oiErcq1DO6tUYMSs6ONDfOO5KupKzoL4dOIe5YVXh9OmXqdFzI8uRf/gWgCukS8aIA/u//uSZHkMAsxJ1ZsJGvQ/RksFMGNdisUlXEwYa/EZGSvU8Y12KNHneYrU+88sTAuR7It7DdWItmfak4VTOTRzzdnyjSw4Z8oIwc24RKhQlruUNH4TqRhgKOUCgSHgsFXkBjZN4tou9NUAgJbm/CBAQwAZYOEU8zSAX2XVnAUsFIUhockRL2Ip7epetz6zuY/+ci5T+ddrsaoc7C0y+FuWxxOf+Vxkk4Kp5egLda0TDKnzzCr6zL1ehSQHgzNC++NZjLRmhYQrwYKSwVoNnsNHzXKITSk0dTpETarlfNZ1Uzi8w0xAxBpXMZ6OpJzyMLlabhBCwzMhv9G8vfn7UfpuC5pxv9NGOgP4w/v32QSU5QgUZmIOjfRVFrDhsJh+mbPkHawJw6D9jhjFTLGLJFBCEQqYZVwVU37Jutlzwiu6lZrzyU6J9cnfrpq1Ds7Nd2Q75EIyFKf1Zs89/VhgYTEF3V1cS7mERdDnVlaF8pmSA+iyR4b3UeqZqdVR612grt5BrzPrbj5+jaudb2VUkEUV1Vqtqdtnvbp38EraW77+nBD7zv/7kmSdCAKGOFU7JhrgUuVa5j0FTcthR1JsoEvZCB8sGPMJdsu4tbuv2UIABGgknJMGFGaSkriscDTsss0E1bOpenFmeqHSIikoiK/+eIuPTY8RkRT065V31nZncUmO9qijshSEK5KnRWha0KY/Zbp32O9v+9bfSpcugussoulAAgSm5uCAjFN8V8TdtRCtGpKKE1bRtOEoefKUUJSUzS8pCwYNxtv2kTNIrWkNERavmvcMtK6PTHYfU8kt1eiy8Tq+lS5AMHFnRhTdaNS9lACq/FttuQNRGUL6upl/EkjZUEkkZwQ5lV6kp5fghQQWDwwI0Ckxublcyu7qivV1CJxFkD7TRzM6TmV1qiG2NQ6mfHqqKp1yB1xlH3ajRHi8dRkHe90qhZIGG5QmQJZWn6+duD5lkZ2oXDsNGXRqxJz0KW4a1+ot7uanquOX//TGMVmYqI0xDu52KL2kK7WMRG1WlF/RlJ/b9ez11/3t1Z0iUfpUTgBgqriTx2EnFmriEz8QkOcvuAVEnSj432JqnsqSkNbMdr7fH6CeO8VrohXluZr/+5Jku4CipU3XUwYq9E+Eqoc9KEoK/SNpR4yr8TMm6uj1iXoZAMUGdrJ4SWdYJa1Z9G2aVyESUppSZlZn9zt/prUN0h3WBoNUwoc5iwJS1pNttwSLzmPDNz3tiqyXRefMgTXRFh8bnlmzHXSmyqZ72KlUOxGGb9JrJdE01q6Ts6sVFQrkmPlX7oxHT+l9CcOlLjOyh8yIiMEoD2VVyBAv6t2GmryKktWhahpwSmikSqxSZtjqlKhhgopwrUFf3dp/jjDoDexRLlBIVFexbZIKgZjMwINdldNV7MRL+31T7L+npgtFguKQfaXQCm7vwYYGYMke6tZGU+2aMxQhe5CpaJMGPBK8CcZZrXKwkpfcSWZu3mgwvlbN4iOlKQv/vnwyVyM8yq1GgN2f8GIQSvk1PCplmqir1PuqABSlwaqcAJoACBA4YSsFq6pfastZaIECkDziBEKRQKTx56DgccOig8Ap8CxXziRMjTf3PxwMYcfwYC4SKqIlYLY6UhpTIvbLdC90Nl7mHJkRFkrVO18/bTn+FX296ZTa0F/x9/YV0AEF//uSZNYIArlR1jMGEv5JCbtKLGJfipk9VEwgS/E4m2pM9A1wugsKDuKExDDhoNRXU+p5yoMctyxsdMtSvalO9lftXa2t13X6GzKqaSdefT+XzzZzjcuYNaUvValfuhgsepC/M0SvSZuRRmHKOx7kYQY1iupuRj9LJ90duRmQr9UvrZ3GYEFy7hIwUMXJLlAsyiL+NPpolJX9Abw8Gqpus+mapr5FIpFx+NBN/Jqkee2oiqh/O2VO5LPO5otCFVrunUjvP2ZivsjA1GJZKJImzMraoxH+m7sa12iSOpSayAtjVgC3giaGZglkV3IEF3+yZs7ZH/ki+0EieoyRGSd9bVa4xu1FZhoznflrWSmM7xfON01rdLCWc3gZ0d0oCP9jqR9lde0UOmZlpZE3csvO4h9Na53tO6CndSkyKUFPXIOWAAScoLC4c0BmDCgoKhcgFgFAOoe96qVPBgxU0mUMOY+UzJPIpH3VPlTDt8n8yea0J5mBfPxnTy31vL2AYEVG2cxDFGMc6HmMZz0mMGI8xUrUhHEJ2q06p/fKb06uWp77af/7kkTzjMM0MdGbKRriYwpqI2niXgutO0xsLEvBfKkpCaeJe1s/wb5ZIAKUmBYdPlkOEYGAnmW08vFjWXh8BCx/lmriYc3JJ5XojiR0kFYdRgFZd/JVBS0LVJDlIIkrX8YiE4AkLEOSaxxZiiv4G1twpfhOiPhf4D//+JsX/rL/15gJyczLgJSclAyUA5g4R0k0Ycl0NSCGJZ4GuYNRBMz3v9S1MMHVZGpggJZ0tfpf8SSkXAwyuuZ/F9es/VEsFRzkbplJiwEtbqZ5y5eRmaJV9PKA/yhr/myn1P/je7iUXFvq9NxxyA6AjWXDFg0ZYXEJStOD+7LZni4QdPr8/KIO81ODMEeXJjHaaBl1zxATMFnoDuo7KwVhUJ/InjM2fn2Kfkbz83gY+MjAZlXxc8mk/NB16BUABF3AhJjmo0FPgsHmOC71AYFCwSECiikVTrGszC5WhlwJi4jItiqjJqapKdHMzE1NJ37doV3Unvyjs/nzxlPQ50QjkEQMznYqmI6mMORFZx7q/dWh8mjPjLR591fIlC52uOKWhUmNcWepMrP/+5Jk74wDM07RG28S8F0CqjNl6ThLTUlQbKBr2VUfLOiTDXZytUQsIoACVLwOLh+wkYicaxLRGLuOHEyOC4+OJeMSyAlMxf17DnnlFqZandhel/ktjopN2h6nTXt7OiNKY5lQrEJaVmSVd5ghUQjsiTPtV9ep5nsIcqNtzqiN/3Sj3qTDO3EjVJhlSAU5dwMLDL2BooNFVbmMv2XMpXodSfFbUTQJnBdyf2g/LocTVUGyfdrF/V/z87nrDc5xHsxyHGMjOgU4s9aLWp3Sc07Kd9zC7tItnzEJM290OxmRWRnla2ay8nbx2vqlBEABN3gqylMBft+x4R/3uUMTNgp26UURzHKnnFXKrzudM3gb8Xcykbnb+PmsR7qu/Peua/OKYoUZkdkXaarX0rQh3QxrtRmd0MwOzG299Kc7M51Oe28zUud0vy7GbmagVsM3ACU1oIUoLQZkgCQCwkHpiqOKrr+mHRcgqj+Do7EkQhJVlO5WppaOLyZwFdcTFKuu8/e3/iwnkewhSDByVVqmSjwEO0tfrowp0KhLaZ+hG4UMLxhL//uSZPUMw4tS0BtsKvBiSlojZYJeDBVLSG0kq8GGqGiNl4l58aC4KKD8YYyVfWOe2jie2yLgrV2m445ARR+PoDLbl0qtCUizWs1eG75ZvonHKCDd2kavZ7oiRqVpEHGUwzO6sZQozyx+IVRKTVoYznOdH7+/yDq4GQtBjJKeIPLNdlgIOAKklwGUQzmkBImMDoCH3CWqkgnlCk6XqbEcyLZLEMlWQ/d7vimhR4TiAGNLV2N+6mGa65Wv7nWsBoTYtFXugUDFiBAIlS0GqzN8EY1LBtIeKlemXhIeXJ+hqXOn/kbnWK3cj4f+gP38tdPQE7duCwacBKkn6QrsV35hqnuy4DBo/EiVLVC8rvl6TpbwqWbs7z3jlUKsTIlZCCOzmhsFCinakKS2K1yCUi5my2GYfaHzoygMWoCExb5Zd9M6BOaDCgSSi40m245AmBC4KGsHlvEtA5LIQDQRwFBc/lKi4WYQUl3YXKD5CKmEWbV2WrUhhfyd0Y6WVG3PRkUJMpXMcr0PohF2vfiqD1wtgTUZHLXsytoPQkc6UzkL+AAqW//7kmTpDAMrPNEbbBrgT2b7KizDXY1ZN0RtsGvJU5upTZSNcMDmzj52x0ZMT777s0geBNC1HWSc7lzCNN4wdqxDXppY63I5v1nN60vnVPfNK51bNLf3OBIe1t+fcXJp7lRQMFfaVUUsiN1XkR2UmYmqUipN8n/3z/df+z3ggRP+CQF6AEgpNyUFU4xrggZiSAB/ZRB1NSR2lArlIQFsxXnHyaRqx+ht3pfp1++60bGc/mF3I5Tu4kaNHEMY7MjVMSruW1FjXVai4oRCEHGQpyuxUK60Wz7r0o/awfb0NGLBGKjnxPsZYYKqwgRNkX6aMgAiuNFL86+IGDdtIMHbqCccRwmxKZsWE+O6u/7X+7Ucm7t9jMZ1THiKGHZkNDWregrRlb9+nS8OLNGiLg1cyQ17xqRefvpw+mWqF/68QwyPn8BFBHUAAtOglXD5a8IGzAEMyQbBgI+sNpEqZrfaSDHKdOjhO4vidQ1e75kYkbOWTphY2BeUvfe9YsiqjzUvH+PS1bwTolTHViiTMpXUibvmZVburqIGU5zlKUatiJRHtuT/+5Jk7YCCz0zY6egS/mJqKiNh414MaUNO7Jir2XioqdmEjX9rMV6ERS0fvohn/dBVzA8mPyTEwATAQSE5LbgeoukdXqnNaMTaqlYCigw4AKO8WllKRSf22n+aPispG5xHvN5Htnvzjt5bc/+bb3tv73zdJ3uw1fAI8LDYU3neOIFh8b/O4Rd/4ZEgJ14TCEAAJKgLmhiUMaKbGJIA4ThwUiOnCxiwDAR+gKhUNhuH+pF5amQ9/klLI2K567gl5YFc6g2hzYXEL68lfRtvNW1yKQKRDOqtO87H3No6FatTCEGIQslQggisU+j0bWVz/Z5P9N/0yMwhWQbLgJQAmkgRBkLqsJR3gbkCyC7RcEYfDZck0nbGJ9wwn05MrBQS011QY3e+tm5jtrHmRCGVtM7Iz32vYhLlkMcIcp2kZSnKrGTc0/yd/avp9rI/nBrDuW8tCioFJuSihOWbFha6gwNatUz2V3/mACsWYEoscpKvS28PJA+P+Oe9uYGQSKDx+gMPm2m445TiOdd7XZmO5lrY9Ro0i2u+s4bmvoOtYzPiCGv3//uSZO2MA4JNTxtvKvJYBprNPGZczZFLPG28S8FZpmmVlYl+y9I8/zw2QgeA6YRtJZASTclCiZsVKGqMun5+nkNWLSks0JjnLQeUrEsWtXBAoGDMbnU491MUvSSSB90mBmyaWhss45kiva8Wd6Zxq0hVpbsH856uznXN65n8gha/PLy7p/6BQDxKHPxKkAAtugRCB2RgHNRhSCaKBIDH+L8NPYXIWpBCGAviGiyGldgN1Xqx/Fbrv0guFcfiwjGZyxvuWcQaud6Wg/4pjWDmY08iNx6NNstEjJNmUJ2NXGalGTJJL81/fOn56XX9Tz4sJy8k/hKMFQZfRQAo7bwQDm1yXNCpYKGa7Dk47jy3XCHkLB7aNjVrR/Xzj7oiDUbMe9rM/VzrzFNlbZ4AgqBilFkp06bEyFqthnlMMUrsyrpWTI3qU7qXW+nP1u/7F/h/3/fBQP4Zg8fVAJScgIBAJGw4eLtOxBcWn0Y6Vo0yK0njBwKtrwNtMSiliB+oVZ1ftmM4VeSvI+d3V3753XUSGCjZqTQjdjvGIi6XlS9djhxtH//7kmTmjMLnTtMbSBr0W6maY2EDXo2dMzxtvGvBeSbojZWNeZlg0ijmpbKAMYfCHS47BAR4VV/bHftHP9p4IAhVmiZOiGzNZoaKzhjK5iZAXSCVDxMmzSD2GJ0w4p4keYZu0zTxFs728532n+RQkc2U4RM0hVXVuIB7x5hYjVKSVem/TtIZR9ldjEYsaj8DMVG20mTQg9M5n7LMAAt3YCNAczmBk40nDICjark91FIukWyVhQDcE6myk+GqTmzzDEJFMmGFFbz3/ONTaZUYI8IkkjFWhTlDCxcEfTLIjLpe0My/LJt1LFkNMTuSZnIPzNF7jP9/hX/MIAAb/fcHA2b9RxySDiEzx3Vmp6bSz0UTkcxVFGPXrPaQis7XVIHPXtetWImzRi2Kwn0p/J/MzPh9WluZ/m+TFtHe5D3xVQj/y8HwDccY2VMIsE8ZpQAU5KCQWHHS8MCIwMCyYUwY3yI4sBHXeVlQJkQG5QBqOBxpTWrj89XlckryzCkH4uTCuuh/BWf46DBp2U0fYzXBN0FQZ6328uG6Gy9R6ZQ9ywfC2Wr/+5Jk44wDG09Rm2ka9lzJmnZhA1/MXNdAbTBriTshLGiTDXYVr3S3OL6/TwVAsY5ghnIRDyVXqSGVJbhHTzFiYgXdL4SR7E6os7MJioghMTOCkZO6JxxfXKNwXceMWGZhffhfjrZ6nTDDaX83yEDhmcueoMpVcfUqGI1SMp9UKisiMsqLRmIdSUMxWMvUlm1dFWVKWrRGrsqCiobcLpBSR9v/8mhAtgrGmty2dr1cItUM+6zTkzbQe4pqtO9be3772Zuq5e7mti6RCT8nFsb2kno2S2sSHrac/cXkmpKqGVRv3ue35lP4e+al3/1c9sML4R+G3MClLtwOAQkroCwgNdUDXHTp5e89RbjOaySKjBdghR633DrDvZWWeYvuu/nf+MZpa+bbtmBhSFx8sgjeJT77+TmynoaVB7nUdDfbR+8rKcT+XbNZ/Pbhr38ueVMSE6K4jkUBq60nJJIOARF4nveLuJHfOJHcNPV3PjXL04ySSIw8Zvza9bt8c3dZUjtmEUcMoUdXCuLV50FaREzEaqcVGLVXsGFmD6VU51wanEIW//uQZOmAw0tCzxuMGuBmKboDaYVeCt03WywYa/mBp+iNh414SOTYRqWnYKRZfd6tpL6O8v1UAKW7gkMFKQSCMCNCNYNOw3TRJpzOQYnaEVlsSEwkWo5Vcseq8mCO5n881S3ZbM+2X6HK5cICCGximc0VXitedpGWZjUUYN3nsxwzNX0+f5KefEKqacZuw/r8Yi8D8H/gRgRXL4dAIA5Ldw2U2/UBBQEZMeQdCUQfaqYfh5cnvCk/aucz8O11JcxoRQRfdSyO751re99EH2f8lKqxpYD60HzWvg+cXEZFYmCTqJixvufLlzLeLwhH2FwSW+eMYfPb2Rx+mjVNA9iDHImRhRm7bJFlihfMctZ8Navvaom1iUp3VsnPtoV2vFR3MlZUMYzaCJiuZldDyGKzsUMI6HZVSbjmNd8/Mrz2lisbccrTmc9BU9Tu6pQlXi7LPdWBVQHC1VTtmzgTKLQjstqVs+X7QU64OsDTLv3u62+WgR/5fMg/v/l73+zTiHx1qOEKOjowJdZOawDOF7d1pJeAvACx8hVAjoji+Xwv5E/p//uSZOSAgu5AV9HmGu5m6moDaYNeC5SNRG0wyUloJmnY8xV/HJT8hhUL22nIVEQf//+oB4TcktjPA6rlxB6p2XX53su0MkHBEDI9FlhM93U8FmU/8icdaDdrxkp+MyTUu2OyoahWMmBtr5PT0O32L2sP275/zIim7Qv5T+cpfn3CH6jtT8C54KcQK7//9YKU13BYPnZ1gJAVBJnArtvluVR6Xw+AUJVEcUdmGOh8L5mgUCQCLS5Y3nn+7te0XDqVQ3Sq6KBsjwyNlyaOzASMhu6CCZqn7y/8/yuUnk+bHvyvzr3aH7n/R+kC9CfBLAGFQquvB6ASCsWg6XvarR4aXDZ4IWeRLttv9+jwGdlvZE9pQT2Df+3ry94g874mIY58ePqGzHx4qkbdFcsXl7slvlcszxmQez27n42x/l+93xLMd2/Z71t7poW/7SYr8D6SoAoAOK/V/WoBKa7gdDkv4DJRYQEGHa+SfEo/YCMeHYaE4bHOJDyHa9hMKweBhl/bqu1rKPnJMxDocrEZrlqCVqPcHSUpjmKWtATvnBJyI7q37//7kmTliALeUlQzJhr8W2pKh2EDXov1SURtIGvBpqjqJPMZfrSvaszzdJc6fktRTtZMrDi0AIgyN+2EYBSoN0ht5+06UcFUDkBYRUZzZY6DSHf1eLTJlBK7l1VBCTkCEdstAZHgbCwoJlmKUpChq0VxsNWtdm9f0JtTabdHTRSv1BkFnbFGGuSIEDpNAFSW6iMtOlWQoDAEkTOlzRGQtEfaVOCHg2PDwHwhB1EhiRN0NpcXsVPqDCPbDj9Xde90T/q3HVD+VwqOtOrEUzuZ+0MzVF0kpzmZe3nBvd+ffP/nc57+v88J7bFkOpGJa/8K+TAGNU2FgQwJXaqTlbr0M9qaqgTJENg5+7UjvVFESA7kXj4lkdulTI6i5slLGOzj/jcKs7JCtDlbnej0TKdxD8jVmvr6qP6/+L+qbqUfVqSL5FNvxKKbFvVLQmkUNiyBeTUAQJbtvCbZqrAKfgk+Cq/vi+SiDOHxZwHgPIegFyOR1Vlh4PJRMQyWoDyq+qfFU2O4433Xuv2hhK2KiJpcr3n/du8SGHmVspLDVSq+RB8qZZ//+5Jk5AwC2VHRG0gS8FcKSqk8Yl+MjUdAbaxrwYGo6dmEIX+/+xn538/vFnRQ2WDG32lJMAtyXAdnmM3GFBhcGpm8zgUsBpQDwXCIHtoEh2abMMETFttbNCNK+9VIif0YuQjLUeJj1aMIPWCNcPT6Wy7CoKChWeOSlbdebQWs1oUWm5qI06Ka6+NjLbAADjoEAOfSTE0UYYEjRMrHLxgAQGtYCoFA4j4dL8bh3n+mmA0y4o6djfO1ezyogbRcFYxSPdQJos/3yI5RVNDniW3Il1DoroZF1/2JXNkQ5UNXpDRWYhMXY9AKIGuhdK/OccVZnmHcBWb9wEGnz5/OCpJb8FpZ72YQSV8tqRRJznPzjmYBkKyk4kxgrGcbViuyXXEyxNdxv7kf518q6yXwK6n3Mm0zvTW921RCVvJTLL6RpGacNCZl27GqfWthERv7Hwi6T7CzCjFqD5UDpWz2y3RqMy4Gdv05ZJID3HQY785NQNRqS7ZmO2UIncgixS2dRg5tr0JJBgf5aEocZhJKhwBUOBsjOSfbbDmf08jL33QG9hMY//uSROeIwwxO0DtLGvBYAioTaSk4TgzrOG28a4mUJWhNpI14g4YygxaWIa28cbrzffiO6/Sr2s9fdVkAAFlqqhDoIx0cbWJ2lqW8bk2TQlyGEZ6V2S1XxCAkUIivddekJ/EFloQTwV1LnhQ7I7k/okkb//ypoEfcgbdR8QdMkDCgPAzY7NP78rb4Mf+or/me7nVJwk5rfREdnLhgcbjgqECKnq0ZgyJQ/MjmyKFh0feuSK7Rvv0ujyPTpF+22KczKX1vLQ1m97oQ8gIpxymIDQYL2oq7kYpCncpClLRJ3R99B2JrbWj7X99SbabI3CvggQslQUG//6gSnZbBDoKVBCRCqBoIoonGiILNW+CikJ5XK47KDNan1M2cWyGA6WzYNve7+npn29z8vk7a1EtIioTAkAZT/b/Ok5xBCQ1ZG591/X79PmfJ85t6n3X/P2JfBG1kRJXFwI19/1ddBdcmt12/+31oTUAr2lXdBIhMiiP7FftD7EwcDirj/Yep15iN+/uzPJC0NXnUcIHIxCGcSYsySOjmZ0NclzLPau68h37PI//7kmTfAIK4OlhR5RruWEc6iWEDXcyROUJtsEvBj6UnzZYNeKPLvSjJ32OXmdXGmIXGBgEwa//9QlL/ltyNwFIA91hzPQtYw0TuII87YJ9Bw2kzII5ob/2qbvHmN+/9/zqdj9/A0VFQnJ8KS7TnMkVmjp3ffMqv33iH556vPT/nk/M/LfNDlKHfIGPLIpQAEk7CwgziZ4MniswWKiQLKveNKp42yIC2QDp3+k0At0pH/k0kktP2SZXaeJ3/eyVNCtb1vDH7eG8M9YVN6/nOvQ5FQ9WarIHRjVMqWa5iMQ6GLaR7MKavytz+6sWrp+kzfuJdKDQyTC0hwscCv1Oii2PuqoAUU3JJsA/BDGQgx6rLLMyyxYIoA5YCuMAn7i+xqOdJEbDtufV/e/23/jNeQ7qpMjsUxUUxaFUlnlOVppSXYz3cSSneRuT73+z/6friJVh7aUGP1PiqmPjaqAABLbu/23KppmSo5OKl1Sc5IqlnwgYgQECTajEtkQWzhAOwxXbpHZmQ3JTfmJokINBqtQ3pqq1WM9dyMwuaUmJZ+5MzFUX/+5Jk4gAC01DdaSYq/FVqGuoww1/OmT04bmBLwWYnKVzzCXyMpofoiXb/fhevLEnEP/kzBxGuKf/8kACJQUt2t6jgC+rDdWtaq4cqbshBQuhSlyUOpyXpxyxNGV9x3P4esWetyQk6iIQe9JIXPq5F6kRM5PCUmkTDkEQwegyAXiOB9Ds3RUooboJnM21t+vrAaksrIW012SCApF4Oc7rdFyyCq6DZgDvqoD0xNzUhoCCkyasc5heTBlZqY7zN7b72VbrWKtL8wroa5AKQqCQsSVDme6VM6OhSlM8xFe+YXszIiT45kL6/7dX2J+Lx4xz9qnfqAUVksIZBEKDpEBQd8+EASFf7BWjPwLegSIOo6XFQ3hqndXBXUVrLhqVzilLX+9/O7Y+c3pGv6WqgMWOFFMosQDGZmT6P20QIDCIGFEK0hU2KzJft9T9W/9XohueNgzZ0fod/9frVABBAERTbaShVJHIYOa3Gbf373bujGiS/PfDVV7wRMWbctufGq3wOYqMLGShiDKX1LJRAoVmWRRhWQ7md0IJ9IX4ShUNxpoAU//uSZOIIAuVN1FMjGvhVpnp6YQNdDHk1PG2wq8GVJaeNl4l4CeqKv0fdwtRrWjvcTogWR7UJAEAkJttNQ9ASypa297r0rLgOyBz52Ibflncb81vGjKT1UJ4hO5M9ZGPZBeY+RVwuROZ3Ul+EvvFzLd4Td/PK8ow1iELTzPzeCBfPNJrQpMXkWbryHAVuhqEhJNt3FR+MZGCMFMAGxb6QRqls5g7NiSUQblTETykMh8pRKBS36dCTWTdMdNnUa/ZYvd5LmYYqGZ6Eyol+ynqZGsWgGjUn06znyaI7zdun0XnPlKJwrNKBQTusQjjMSfe6kGOOSWzbbW743FoeVjeW2YsKw6MLvANbU00BBkWUcR/yHCn18wxJ9c1X/qZCHd6GdnAVHK7VNmMtjOp95aIYI0iNaXRfOvbvP0el0d/pDnBUGBYkKCcIAN0hQvVYJObjn0oJS3X4gSyGTBQiYOIImu5cxnLbuTQGHGNDZBW2jMrs9HDqkxb75p7HP76rfxUcvjasttphGEiH/J9mjN1nXQ3NTKv4JivxMLkZQ+ZXnnaf5P/7kmTjAALQMdVrJhrsWWjaujxjXYwlPURtLEvhhKUttMMJfl6n5fMV08MAyLHAqAQTDv+6pW1YSltvySxzRA8BDAiEx2KB35fLnYlISF6mU2b0uvBVe9TxuvPWiRnpPJXG63tn6+547Y3dlLJTU91PplDUa/+x5l/XYys+/bjczN3m66LBxFiBpa5Ei9DydoSHlwZDjFGgSCYe3fb2/pAQRiv+rLBTVZqEndHO9U/I9wVmuhRgpEIZcpE/ipDrZ5McpPEkrBt2EmAPSTXbwMcGz9VYhH1q/VdlBAEJAnBIBROooOFgnY0GAvsS25JpdrWF1AxHer9usExIpxuW2yysAyKhfQOZkzktiXwJYpIlrVjVGFhGZ/rN4uer2pFVjGAgZF60vd1ReIsSEVeJvFZXNDpnaf37sp/8kpriCd0gk3ksIUOPvBC2hdBETtIrfl/6/4wNWya6Tb7bboZXBiTDr4E0KxAXkeWGPtPlIRj72+e3pp4+b17qmrZ928SKJCIFSGcXVwjONr9Vq1r5bnabcqF5gyEJGHRFlsMy/7/PNMz/+5Jk5wADHUvQm2sa8GfmegNp5lwLILlTLCBpsW4jLHRjDXa80sEXM99DhxfI7QfPnZ5LenK6+qOBQN4tttpxeANl5GKefbnerqgCYcDVRRAnchRuGBhgwDrLilFFA6C4ILzSVBbkOzK06mB0IZkLZHOjbXZipY1UI4IEFRjEQrEIZBAtQ7t9/tTrvt4mJd20jODsow3PIZ7FFMU640AfvLCDOfNQrOAQGQw1IKL0wU5dVPF0BRL/IMIrs+jyYk5Bb3sa6uV1o6ugxIdZiu53ZiIfQ6IGe7EISrOewP/TdmqJebqCPmab0Y0Zl5ExyqvVUReLVOb/WGUyS9rLbZLmCwwIFNV9PZO/fOr1I4hdkKoiDh1KksEG019bvvWqYn3jFcZt5cUp//Np5AYDAhKmacUhdt1xZNJOaWos9AqGCmgOSrwo0wsCQUoBw7b1HPbZpPIMVQm7bfyrqb+Y1aCCy88LjEbgbmFkaDdhqLsqkrh0pTC0u4V9np7uuqZtq91OrhavmIU5JiSbl1qZDHvynM5/uu8maieXt/0X97vIz53w//uSZOYAAxpR2+mGGvxlCfqqPGJfiyy9OE48SYFyEGy0Yz0urKePIs0q1uX9IIAU5btpUdtzGBklicCz+DTL04CRBMSI+RpkdwuDNIDU+BSCNmY6PbzbLHMdXMQrnZHRwO+ZeAmnjgqFXQfDIq2VO0DjRv6z6PoqvWMeaiMI7Oz7f1CAbkl2GDOcmLRQSCgIGIggp95bq6HUZJcEK05mmD1kV9kzuDGvE+MOEOilnxr7puJS/9qRL0zXddk4hhJhSRyFBHQAYnqL7MTGrZIXkzMK2V26lnMzVFJUnz/H+Lf8/yHTZ+qKTrpEEZEQhsTdx1JYl8uZPGn2C4alsl1e/3136ZxQ3pOssJHmKNtvRZtosel2Zq3/t9jVVX9CEbhtytGGFAkOcazHi6OKkfdvRyiJVudowTYUKPHK7kiwKgvS7A0zkMrL67Wt/pIPkzWZRsOHQwoFvbYSsRk9vWoAAACNJWzbblVYY4MRAKuKlimgXHuaMVpBZSKA7KIl7jz0cDPj+3ztvh9pU12aX35+iEhrHT/8gfCFcOV8zM7KkbNUWP/7kmTliAKzT1EbKxLwVURaF2UlSg7xPzzuPGvBjSbt9GMVfjDWamh7WSumGEAy6cKZys6Q/SnGpGO9wuGjPuEJFsQ9LLT+KAAI83bddukQAU/MovGbYEfskIRRe4I2YNX9xRDoaMHAMmVhEDCUIigq0TEFCABgQRH9I4m0QC4bMAVpNs8K6i8Jf3o2ps0hip4c/9ITujl1l22u3QwxUREnH1gLoLtRO5BAjlCBg8CLM71Fzgnu9NlIZElRzIZ1Q81QlI0ZkMy+F/wsiDDFme9f/yvJPnJlYqoZrxabOfksQ1sb0x/6VCh29wYurqdI1b+2+LjAm/ZbddtvtvLHn0xxfUOBokfCOiwXCyhxeVqQMHwDpxHemPI0rjVZ7jtF6octl3JQLgtSIu02KDMLYSKRrCAgpIHiO9KCz0PZyS7uyU26xqqnDJqat91FvSdPFgwCQoQdhd+upjkSGhMFw1SuSEmDIsRdT/28b8WtWqSd+2LjA5KgMDDbnmfzBpr+uZV1E0PaRw8dUUTFqoyyPaysUPKwQZ3qjXa8pzD0o6hGVL//+5Jk4QADP07S6wYa+EwCGno9BjkMFUdtphRr8aGlLfT0DX664901Cq9mVlZb3tVhuD4K/5Uesl//1YF5b43Xj6twYNgAECA5LbLkOoVEvdQKH7eN4agdDFIGvucpoYoazHwzI/liCM5RjCQyZJhIChs0kPhsGAWDSHCzjCCwN2ECT1vpCWRhAwZJEWOe8n1oLtnxZV7P/rZhvurbidQMDwtl39xzv41QaXP3dXbb6qpC6sYpzsaYLcRLY8Kk7txZHUQNxof5/yEJ6VuosvhgTTNr2iwZIlk3ERrXT4ZbU9L3IpQLCjNzNmyf9fQAYtyEqQOdqbB2dQ9KcJHep8AcEzCmOJqxSaJ9tbEFhWoa/urdh8/7J9nvHvqwk11Ozdd7aqzWSlDoyiSUoZGcO9ekOmmnXZKb9piIz9qtyqEV/t5Bve+lAQClyS3TeDSWEs9Xa97Gr9TlWSkkcmH03pIU/09+/cYFAEpOetNBvqUn/YuqO+SGzO3WLZHZgYmF592rEe9vVKcN6/MWUDop5GIjCz55cp/2f9U7/D0JQT0bniwL//uSZOGIEzBn0rMoE35TgxpaYMM5CpTHUyyca7FeqakdhAl8iVnLn7Kn9uPAlawBFaTcbacGkuE9k+nnXPpsmqs9Qq3FtbT2CoWJirRErl1PJiilqo7k69UtmUWGoWF5c30YtO2Gt3NxYnuhRlc8zkRBlteLPitAhfU4gKPe0ElKBA7yj+oa7bjQPWsFVLBgWftdizGCjMxIDpZTCakIgKlSLDCY0bB6QDykjkj8GmUDIeErXXlJ0p6+6YjLWZZUigy3qUGro7N1ShrS3ZuV97yPLrdZCPcpkRk/W3T5NaTuhc5lHN1eOp1HQ6yjrCu4uBoNysu1u6BEMu1uSuLqbvWNT1EAFIOeabKaKem/0eZCPX3L074npyXzftt/RkLZXMDYqRnC2FK1B3s7szKxDIfoZ2OlLIx3Lox+ldNXVL/v4kql0HEB1BRmmrzqZR/W8soAQDgmnbbogbawDg7rBwSkxoJZjdthSlGBt+EdQykneL0eVtbGntGs3JslMvefzIjkKEz9cv6f7yHtDpUyxOoKmS00IIIdUvIJMu8gIZ15sv/7kmTtiAM+TdLTSRr4XUd6ujEDXYyVRzpNpEvhgySpaYMJfDnVMeAQFkxYTBx3LO7in8NApuW3DkokABnww0mUdaX6beBZAyIOxtR45J3ozuPGL7sDzvj+drKdVuj9Oc2e+b/3zNyWHQzM4oQWGMSpH6N4r069Zqsx0cW7gikDJVUaV6UJmtZy275s/GMFjpEkIQ/5V3eJN/h4C0Gm/6uOHL7N5JKL3zNXA4q3a5AtQKerHchBmtm/2/2LZjOzRevqu/xpNnyBpQhrM54dAobBwlB0qbANMIgQNiTBll6Vt5fAqCWBchO/a71+RAgAUJtxR4gmTrZOnophOxalsTwYWPRJsBVUn17Z2rbLGTbM2PWd2xy3d+zQ2vvdvjQbZAFmCZ7YXedCw8+QQcfeW2BR1zkCTOKoLpLUUFVbk0eIeukv1roJ5cksm5AOOdqLfpEJVy+rSZ2Zi1E88hQl6YEiES3ZjqOSIOKjXLVEMJCNorkTIZGSp8k+p+eznmpddX0iV0qSIpRD6la1Ihs3nPPfNjpsUJIhzQowzNsU9VJAr///+5Jk5wADAzxR00Ya6GZpqeNlgl4KQJ1TLAzJcV8Q6KmDGSzl+mWD/PEf/kD8cBNf6kkjco1i2zr9FlIvfdb6BgYYCZ7VlU8xHv1mZ0np/vRm9ptyXNvdhHMXlnIrCKHqOY8I0FnnTO112vu+VqEUZarMnvHIk91b9fIrSKmkQweKKJsH1KAtVJWT/8v3z/8u//n/+V/8GAYk3JJbZJLl4WWPEfxom7ZzwsWIc7tMKnaRYktoxGUXItWanRkU+jMeyC3kK90RMid9Xd2r+ynLWx1c702mVnTrNui3vddvkISBFJBHABQEgGIX7i7ks35JuZAoe9yRgeKkmDepJKsSyn0eDkfDbnbc3MwDHHhUWl6Rc+Quv6Kp5EHeMXu6q1NekQzSEj1ITWvlacXokyICLAAJB8+EQ+DZ7TP30850ogBUJamWyqSOYoHhzNU6sObjedNgAxsUMLY/q4kiZl7hKdlmcuTbVbkrSZfOc73pLI4R11oPyEnNv9jn1smCSm0sZrc0vx2qcYmJIEvxU7l507fO/3zwYYIQJhuLReoMMgOM//uSZO2AEz1i0btDG3hpDRraMMNvi107Y6eUS/E1ECuokw0unKHCCtm1qi9YaARV5ORNJwO8JCuFy3bhYd3s9AZfZHe7dOTkO8H2CJp4jrMhuINzdSiGEAbQhgjIYGoDg+tDP5n+ukJ6sZecaw1E3KL1TrERJLe1jOTPOnyfCz8GXDDFqC68XaEMYbbOUPENTNAtL1h+oGOtya27bW3nAPpUE0MLJDUOa3LJ5HfuUnH35QB0dTv5fv3rZvaaNhjzy1KWGECIO1Ty4VIpVUkXR8iWcWkebX+frez1X9v53mfPPNOPS5//sCfR3B+0mexw9D2MKNQDJU3bbtrpbk6YsXCiKSk/CE+0cJJMrYv/c+ktQp3mWp1TTGZzmZ2ShgcQoIIrOxd5P7UyuVJy5jG065TVaRv6vgw7ZZpKnqAeYlSU/n/9VQi3LLyU4HCC8FQQW5IhDS7lsHVIb1HIer44IyjVE9NDxBTQDYgL6NEtctCX6w6Or1SvDFPfFq6N999E68lkNdUOU0pnZseqq7KvXb+i/7PcGvXr7X/0BMnwxeu2Fv/7kmTwAANeUdLLSRr8aMpamjzDX4vVRWukmGvxPR/tNJMJdgvE0FvUAAGKtS2n+ACsktrFxuZ0WNW6anczRIKJq7PrnmQ/kI8JVvfZ+t/Pq9a0MrGaBzhhxbo4TcpWiJaWsN9UN0UpVJekRiyy8oZ0tss89+f+xfKcXFUKjqhwVsTAgqGgA+si3AVV5dWdE7lBqXCTaXbbbcCJoJAD+j9TP6EMJqjoUYYhiMLiogDuu9lt13qKXifX+ZWmaaUluZwz/vrkUY0dD2QSzs707doRKkeKOfVPfuxOv9NIJrIONBueULDghwOYsbretVTydYDpXltttuCaAhRYmb8a2O1bscgSMOGEj4aDlU2yyCJufaqm6vxv3wRvpnT+EVNdNHJrk9I/57ZnVJ2SvXQ3Ik929zJV23h8QfPlMl9ur4naCwUD84NCQ9VEBIsJ63LVU4lWAHBVOW+W8gbE8hkDzQDIb+UnvapM/0gDQYxXv5rfew9YVsa0emK33TXVfM9sfDHJlU5WKDKpKspjLzsHDOZWVDHCAirbPtMSfs/dncjt30z/+5Jk7YADD2ZPG4gTcGiKKllgw1+L2TFtoxRr8YcmKqjEDX7Lf6Ifq1XN83Z/9D9C/067dgThJyy3EGZqYkSKaSUzewzTQuf1aMCU00bJTr/VLPx76vTWFJfrfEFChAI9zmb0iJ4FaGLBNcmFkScbV58hkXeZ4MyyhQQDtsOJvMB9yjKou+4XRuGS5BrkV89UzzqZFYJcttpLGB2egFLLFn4Hx/75HZ8fypGKZvGwic+s2iz7/n9fIiOxsr5TJpIvavkHqkPTEYbAgfCYNtYcXUBgkKA6MHAeJYbs1kckpMsVNa2l29f1KlbvS8J27b8qNN1FGGEJFzj+/colTRI0F8IOgxv3jfn6dIMzeze2RW1IwwYiGCwmG0CcUQ9OIXVBq1rCTiTCTGrQn0pRDtlIXeZEMo4ePD53uX3VPK6rqQBgrA5YtHoRsFTPU2ea7QwdfpO8u3xgVYgpVmSoJYwEzlPKT/fLs7nVnq2TEQhiMhDqk5FKDKRlEqFKRzmK/b7L7L9/7Fb0vztVndjkZLyzuTs6OL8lTjkVDJ493Itp4V6E//uSZOcAgxNl0lNGE3hexfnjZYNMCtCNPm2waUFRj6idhIkoQjA2UcwMSbkkkttlvQzl30EIr06q6/rphGRL0l5r2RB4WqprtH00o15UpW8smxyOjMhCX68mS78+dONwoXv5czmWbTNr2IVPX4+iG0VJxzEYzBoUpGe4sSemd2/34ph5RYL/PMnmeK3PBCa50wZiwBDKdl2tuLEY2ppgsMrG5a39+n0bzZNFVT6hGMzUpM6b28PNOTQ1pKGGSTmCrhyZDHZoAugpEOm7MRPF6Dqm7KsN0qnVaqpfXCwYBwMGSwFy5wqIUF1GhQHwaBs2G2rlmdzvvVpXbSHJttsWE50FSXqxS1V/Ox8HvXcCCQRQswySyV1LM5I6U/n/LLClq/8QmshF7TgROJ2EM2E2yaurqPMfcz1rVBUvkbmxbxlPb0+N3yYl8bJu+dbFNGsGB6caFS6gcDYmBafghs7Pp/qqCEVJK3KWMRzHagNxYWTW633K2AC1CPOxFRNtt+00n1MbTV08mwiW7owmc6MFHux2UxXjqr6IhT7qVGd7FU5SaP/7kmTwAAM3aNEzQxN8am0bHTDjb4zk5UlNGGuhm59nzaMZcO9/1m9m0Xm67LSdj9zMlC6XTFzGxTPn/ewsV/Nlik7B1NGyJEwdcvxq5D1OCMuJjEeLTpc+vNN9WZQQW653zS+f0ZkOciCJCK4CPZwowNxL3VXbWzvVVRu0aV9HO7/g7wdA5TJ5TFNYHzwdTQ4wkgYTZ///ST3NkPA9/pZiVIsMbPTbkUhjNDJYRg1EJBlDLp6aSKLQpq/L6RKl6XTmojiymK1rOpSMQlP8jEqrTeY1n3vlR1I92s8nrf+uv/y8fO3opTRLI0UfoQMR6/X9uoDca2wNIGT40FScKCEMMUUJBQtiGYoWVxhDdmM5mQyPaamo7pY1ymlBMRvprBDwICQSQCIKm4cITSg1lZh/J77aWtIB8+bNS6f7fUrkddUAUTC5LZbyqyMJHaKsRrmNzesxRu8gMFtMHgm53dQ1GoqmUqXQYvVRZnRHozuMFkE04eT6ApY2zz7NrF5fhJgVjRD/COU7cnOVlaqF32gYmH4aTE0Bvvt/+Yb/PYYd6zv/+5Jk3wCCz1HRO0gS+FrHefJlYl0KmTlATSBL4U8U6J2RCTD67gATblsRKSRYMcIUc+DaPlHDdoAAfTZgfXiGsQBcSHJt0S9YuNiQkfdvbNzx3HP8RIxAqPgjIeOpxK0RZ1m5FyfnbwiS0+Qye06Rvf80OWZ5Eq5lkVsQr5GQeQxjBXyVpq/jOZzh6qMU6OdW5QCgJIid1/8/Krxq/OhWWnnSdx7YsgddyT1n/2XZr1tlPJbKiZp7KvyzftqPVboqyCgda1S8h7L0rRBlWUxBZ0BzlIog5R5GN6/9f/WzSCBiCRBUpFOhbncXjhZm2mv3PzNNY1e3JjmEAWGjHRIBFcU+DmnNkUSkhyWAJFYCpLEiQcWniG98BflRHJAv/zXWXG53AzLV4xDlcrs2qdCvk5n+5ZxfEf9C8Nlzh/MHVNRxCzJuWxxTqdkyzSL5hAkR/RtToXuepQ+LEQNN61SasBisGlYBXpJB60NQ9eDIMteLIWVDEWdcZ/NyyPpiITcGQXBp/71ZrgkRBAJFyA8Tg6LqDwbhJWqvfQ9W93q/fZED//uSZO8AwxEh0lNDKlpsCpnDZWNeDElLTayYq+GMnCaJtg1wu9vSQWm3JHLZZJSjLLC8mEMNcdLOIioFEJxr73HoRW//H8U2ogqR65tRGrp7u52J8zLL8mrcpk5cik7mv7Kil01hkx5ZsemM9CCUQIARwNlThIhSBRG3t9y7t6qlgpy27kswaLfLGRKBQNzUNzWFeHg+EcEBcPyhRgnmD+bUiFE4h2lc9s9/rW18M12bpu6xI1VdDRzXZimcInOJWDUlTM3Wcr3JJJd6xehojMehvnT+lGsQonsp7k51Bs51BI/t4hreMEgAADFSSyXwQC0VL14LqxvTEO0cT6iGciTg/2o86HyTYoDFLrP+23/37zGvGrvXkKikWtHZdSqFNKczkVnbrhcknmOyHWVcrFSVVcvI1equhF9K6HBOBBxwuKpQPDok8QkqF01E1EYiJgW7Lbyo7HJyKOQFC1Nnssw43spG2CJIrMTFGmpvlbmIfoHb5lbl7tyJGO9SrWY8zER2gcSQXck+n30EB0NpI5qWh7wYdhribSzwN3/NLX/O+//7kmTkDAJnFMyLj0nAWkgLDRjDXYz5TTxtoGvBoCToqZMNfHYfosf/f/7/bmf2qN8d423Qm423hggEA0tBGo9OT/XOjRAgYMs6bUkJm9rdm84JhfxHBsW8VeRI6PhzrGicU9DQQcWQuTfT76lC87LhfJqnLp1dftPtz6V//crGvz9ni/Cpv+//f9/7/9O1K8V/A2pLbhG+GXzjPVPlvZjj6R/OejAioLRGjUXoB93hc6Y9bN1X11l8r1IShRRDJFObmmap6iEMem6drd0vzPUEV1M4gsMA4lEq2g4G3l7g2UepynD2RGlgstRNWb18geUhNjlrCC3JZeIkh4kKJQCUl7ZukiLJsILpAbgiHzCuIWNOaf4E+aIKnRO22z+TCuzxT0G5rtU8GSZKd216pm96KZanMYzsZnOUh5S/pkV09bfQl0XnV0Y7o1FF9EQZQQJa9RRcAKfRCKaUljkkrkx8CxuTc0fVaX1nE12AJhxBhlIr0HrNd0QymIzbyMhVNabRUkLocghKXSVKZSVRrumrJT9qenQzIzlK6FnV6NbTk1X/+5Bk54yDDCJPm2YaUl3DqhNgw0tMWNM8baRLgYupZ52kCXj7FyruZP2LZP7KgltZUWW4DppBJKakbksjbq8Ah5Z6Zvh3mtCBshdAkwl7EWKKSZxcZSU+uxZTs1F2sjG0XKk5xTczTL9dLESmfWZfHNiUQrpiRzwElQkpOD1JTFrDB9cuJ+YSK8ek9XLIvIgICyLUDljxqUkmkg4FJfpqWmckvkkaFOejUE8Q1P1tx7d/4h3t81yInpHSnB2NRwxiVVcZonk0WnzDlsUQjA292vbSleFzChk8ztrrs18oxKzBSJcKPjgvzt1fn+6Mqn85PFi90CX0CCtybaZTjpCFzW4ClOPcbX7xAzIG5m8IdRX5GRA1XpIMSw4byd3WN3CGt/cztWlJqteEqL0nc9O9sPhlLFe/+Z7atTpMiEeVWn22W4lo5VOFqrBKGLdVNIqkk5amxaXdUg3Ztbtd/rLdIPOjUr8eLNWkAEJDCkqh5OetHcxev4GXGqLisum0IorPD13UhSW9jSzopyjMnG1mboaVas3NrH21zaiah4cJqW//+5JE44AC4l3Y6eUTfFlmeu08o12M6LNFLCRpuYMo6emBjX5wbiMaDTkHixYPh/YjsZ9sV9QkkslpDAZRCjQECRzq1JG3+ITgBdl0e43FJutluzyemlZC9GJ2iBGBLo7SEquWCE1HZQQR3kgekThQPg8lKT4qPYF3ra1Mg3elXFVg+4jKlXhjZVb//YoARFlJJXJxliHiu2Sqf7lWpd6vZ43QdQcg4mQ+EaOgpVWIrjG2bRgZo65rg/B1nNidgMJvvDIpL1y4ZubRglc6VWThrWhqXDLThlsyoVhXp82rOzljL/S8To8gN+ecP8aRIUGn0mxZ4kZLgMZG428VHGi68GvxOB7Vq5TyHwRxQWFYHXJPIylTKUYSeqREWKW3XXmbrnRzLB1jDGVZwgI//+XgY+EzqcRwdOHWloIKxHDeD5uLxBshdoEX88oSZK/F/JM10+2r7wvqT9z/fY/3xbXQVQAgQhUZLbJOokEhb8NqxKQ0lL3tXARXGtIwcZgwvB/nSLwAUAIHvVgOfSx0FFYZqrmSk4neNMjPMniedl2RVwym//uSZOOAgtco2unpMlxXJHnzZSNKDUVjRUwMbeGkGuhphA11A8fnzwXtXWqXDqbF0g+ZS/nxwiBbfn458MvE9dShkmKsSa7fcsULgLkaKyKmjcuqcEuHoALjC0D/VXDfouvf2CoOkvtJTv++/YZBjqtFGw9DztcwEj6RZgbA5V4RAIuXLFGLxY5SVuy9Qdcl2pCwkcoYp/+lf0gEAKckkJQpwUJgyBiBa03Zz5D0VGoj6C0RJiAkT+fd6ffbUWyrhl6/sf5+eDKqOWexTg81zXkxVwIrDgaMgRhMVcm/eZlFMUjanW+ipzVr9n6vv1AEJEpwNxtJMshuqxalrbeMAbO2k0oVxGDMMKCinf7sqqa9X1IVDBYgdRZximcxUkQVcN5kBkBM8oBEmCZcYiPRa173PER847m11nuixCOzXUe6VO7YsgG27JiqHT2JaCAACgiUCR04s49uNxmpE53IbQX6XIA+9/NTT3QtpxL+u4jOo0rCNQja717RWOHW2pnY52OQtnZ00S6Uq8xjOlXQxGBudlJmqVm91eRiq1Ey9LE6s//7kmTfgAMDMlJrYxroV0QaJ2BmSgqAeTrtJGlBWBJqdPGVLmQpt9DtX+CUGhPU3apNGg4NV6gAmWpI3I224PYWB4q2WuGeSK63ty1BxnFG1ZJXGLmpXAikcYt5MQ5g6HOhyHQyDkJEMQLDuHJgvajH91aiToe1xCBtIHCs/Xf+pMMpvth/fxCInzIx/kM+/9/vE/wT9dN67+ct8QAqOSQArpoc2IQgQggYISuKvxAt4e/DguWJTRVwOLsTTXypW9ErIdECXhf9p/dvNisI8G4LShzuTCcxcOECTqDoZA4YBQSCdzQyca9d7y6j7GLHOt5yr5Gf/x6wZavv/qyqLuqVUoKV18T4DNhrKK0pmgo7WhuImczVqt2htNUDG7mpft7r6vSRVa3Puu+UM+k52G7CNi23Vc6EZYhGATFUJPsqGiCj1xAcq2am9cs73zUAFJKQsCM5K5EApicIMjkklk7+yWe0D6qogzQ2LbDKk20dVUNNbXX9ei+2VVff/T5gP44ODo/yBEwx2R3ZLUZkohLulzaXYxdGdmU/KiGqyvr63/X/+5Jk7YwDfmTOG4sTcGWEWq09I0vLaJ04baRpQVmcamTzDXbGoID20I7VEjlsKAoZXa9SuzLLT2wSAQBjBJJznc/l7AIBywAbD9P7GJEp9nAMOxGOtxX828feqH4dzzne77QawBe11Nuzf1PxbdcNdzXv8Nj0C5M+F16TQtuA7jjybIyKjRrFvw5dzx0rXig6hn2f996gjZbN7rtdbeNBWacfl/dQTXEVFsLIVby8VjECEiBO0yKzQUzMl0Iqep5as0FM/cOLgIXHmSoBKqPGxwSJNYowSYBkrJIFzdYOolRjjhUWK1Sr1CuXnKwyZUR3BgAtpyWyWyNylmUcm743HnzvQ+NAcdJlzXuaUYS6KtQ6LKvMPduiJztV7vdVsn/9WWxrobVb7r+n3/u6sR5q5HuhbKtFifOdHQRCgJF65d62uonK3B+h2RUAJolSyTW2XkiE58aQqfZNd+fpKQUBvAjCxJQOogmWMKgYKMKFjCgAWdYe8kJ6xo/IqOTlRIWBwYptIzZN6Ll5puEKRY+rMEjQq1f5Zr8Nf/4eErf2U8Tm//uSROkAA1BRzRuLKvBchElidwhKC3iLa6QYaXFdJ+u09Al+hjv+8zv8Tt3M/+dh/N8+gALFBSqTW2XkqmgOjJnWuUuDlu8Hgx6kt45qNYfLymNJOTsTIxRR5nYTxyM9krOlOiQKLNWdQI0Ucn5fUuNEUSPq2RjRa1LV3///+vl8qgv40wTmjode13/wdp/Gvf73910DMHy65ZJh1qb3miiim5VV/b0z3LGrnUBhTB4dxQGj+3dBZ3IHuk5GFMlBoJq+qdQU9mFgoQsm+/N0eFEhq7xubEx6JCV6jZw4hllKTn9dCptC8zkNF/IwDpnqUeF3nDfhdP1/v++nzQxuKgNoIqGyTa28hURWaLLUqpmclF/isPvSs0viZjYX+3dcJkH5A+F6SQ08gdX1TiC3scSyoHZ/JIqs6Tc6RRYJ5klQhGo4A5tkHezB9+I64YWX5aO7LNh2Lij73s/XHda7/CZn9W/L6wS1G5ZJZLHKbIR6Ws31a255Ao7SQGz7CVpbH5WYG2VCoU5BDjdHVdqpAkOjt+jFvKhju60kQKkHegOKQv/7kmTrAAM8IVHrQxpaYYQqPWDDS01dkUNNDG3hmJgo9YMNNZBLIcjp6t6vXX/Q7P0PqObllIfFJ19/KUSJoAbLUjbhLBDN8VBYOq39ghwcrA+liOh3pUT2WJBhoBAqYSEwkDoSOHlPbWQBprTSEhsPmQoDBtp8KDXoVFgdIAgGGvUHjarD0LB54DFXjxbIB2nV/91IBrkU+t2ukuF4A6sGWcqtdU7o7/XK2R+BaK1Mfcp2z95eHbMvsmY8+2qK67R2U2vXQ/XfDeREywWlIiD/Ni834Z/lVvfl2/h1PL/mWGB4zubIpMiG8cNYGZ6jEo+5Tjy6rAhkCIrXeFnI5kqXcZYDAole9s1llusKUQTMf0QDwpP1R4bPro82GDPpcjPzs/2ftpV9GarXjIW+iojjsUWofl0n8iKL2PkXk7E5abhcWLNYadQsypydsJIIFUtSQEjCpL/8TO3D1QVpfv/qwkcE5SoasigeTjqHEFC+YsdjsJCEOOuZsbGd9GKFmj/xidzVv1FHe1qgwJAwJjYegUTnjaFhV8geGA4tFQ5w5YT/+5Jk3QCCtE7X6eIS/FYiKhdgwjkMkU9lpZhr8Yibpkm2DXClgqVGFSCy6xp4oeffT+vppBMbUVkkkjbgmRxuueiXPNCwNjmAj+CwUARPUQhQ1J3Pto3db5Va9fb3/PO1dxHx5OdD1JUC4gIlkmoCFThpCgZXIn3gmtFY6oqFnlAmoeWEZUohZ8od9H9zXIorABAAMSTjccwrbPDJWmgAafnb1nUrZyrDQY+YIAY0awGuO7x0SlOQ9u/ladPZFcIxGjGRNv2XIrqV6dXU5SlZanZsjqVDsZ796To2+j5yH5mn2lFQY16jba6ogpBxZyIV1sQ1pQKSyXa27bW3pGljwbj2UtlzNUZK8QFDCNS/fJ6JG2nN+R8abKjvt/ZPI0RyCI5oEYDlif3Kq5iczmxqSFayLCPruXuddDMlyvkdypnrsRHw0/JtFHN2CI3O0/+fWCbN5bk3vYPzvbIJOaW63bbSSg+GB5ZffZ6AXkqkFm83NWTfP8FQuxLjNsHYsqXbo1IhvMGx6OOg4PraLhYWhGSvuPvDBwifTAbuhi+iPXW8//uSZOIAArYkVMpjGlxcRIrdMGZLjIllQ60MTeGbJ6z0kw1/GnMWV0MW27c9FGzrRKAFtMzNySRtwMAL2z09S76SW/rvnDMLGaTcUojENRQA9llB8Tihm4zwFFaKeGalwGJjzcJe1kKEoRz51t+kbafzrAJ/DAW8//rwl//z/5//9mHfr/e/oLaks2tutkmIyMeE4qK0+fiz5upKoDmObRZ6Uw5cJEEehLXM3bbOfM7W2npUmWfEXGZyFINyK7xY2WrVJX6hWmtlqwl0b5FaoqHn6F6NWfZ6dTK033cmmVRYf05UL+LUcEvxJjc8k/i0uoDdmAyG0rJdZrb2RAbzOmNw1KL2FrmU+wuYNAscQIQo8rh8WQlqihzWbLKRIUgcdrh0Q0/VInl//kXWiS2Re9b1iQJmT/ai0yMq1zP8JMMDJ4O4CH9B1qgh3UUzv51n3SyfR/oV/+viBcRZc7otDFIOWsMgBUrvNLuXhJoADHyQS1RnAcq7SzP2f+OjYTHJ627OM/Ltt+NVrLiEzyVCYOnTouAFkSYkh8LhC0YysX07rv/7kmTiAAKdMVlpaBpsVcIqzSDCOc2JlV+nmG35lCDo9YGNdfwQfYeWxZu65k3+v/2qAAA+SRxt1Jw1xak9EcsfepuWMwILglO6xTCZOJeiWdBUeoa8vtSBhIiZSKUa0WiBiEkqrpRK7WdzqTRL10UyGNP0ZPsrf05CP92l6uv2Zgs34LYX2alYlAFhKtc111u5DiHps6jcO8jVLLKSv5L5qHwfyVxPz7X/eVnd3SUeudzhxdMc0Rwi1Vdhhx63luZ6Kqij4Sub1XdXsVNXWFDycPtzIpoY/cs71zKiBfZmo7mFgAoKF/N+Izwuw33Uecf9m+g134oGO7AdIHNwUVijjP63kKr0VWHsHYiFxMLlVycx9utrXm0G5r7q7OO523PD6fmTuFENBAcDVDfMyIjfImaOfSQYdq9Vf0/8yLvz/M2i16X14RaE3wpJ5+YrP/BmfJq/f2b5j1UAAAAQEpJpKFSFBZyUCTLl+XqSsfEUi51BWRELbOGW3VFJ80aa1Q3i+5LOCWCvENvYbuGXAu76QG43GdgPloVDbjPPi/zgouj/+5Jk44CCuB5Li4wyUFfKOhpgYl8NPOlJrJhrqZgoZkmljXhL6tbXy9/e3LM/3//nz6/n2/T8AAQME0m422qn4c3wqheWtF69i0oQDAwNSIJk352UnUoo2kh19H2Nt7I4UBC44qyMKtefdTGUIPFBVwfFkhhpudBatQIhIBvSx8rZFFzv2ZmOq4WKAABIKSS6yy8limbEQ0vaxhe5f+DhlDawDXXnTRKjqgtIVJjSua5uXQhxgq6KLdBRYMXLS9kxyoTlCPxLZFg4fBhiZAK2cvRjmsvWk6JLBMcRhAQ7FTKxIn9fNQ3JFAfzdb/VTefzgAgPJONNOyo40iAVI0K5apq9S50GoYxLk7Ksmh32E2krUE4rKzV67ffW57Oyu7bBw6uxwGLn2bzJYkhKm/8eWBml80OIhRqylXvxSPl088ys9NGBEdwm1WFyPKZfS/dm5Myfu/b/XTea02oEJNV2xyONuDZBu3jufz5CdTMCARocViVY6MoMGBggLtRoRndOcNPN0broS9M764cSrIGxMhdV5uOJQsS8jMiNPR4t1xQS//uSZOMAAtoRz+tmGcpT4/odYGJLDMiPRa0MaWmoJOepgw19eWodjN3fWDw0szFvr/q7yWWbH+a813leHsFoifaH4CI4BAxdGD1q+MTvkONM0ehpsd4qZZBkgMyos9BjsEMCiCTOGvOqVi1eA//v/8/dP///6bFbTfzcink/VrldxVw/4BR63Q6C9xl8R37QqqixymR0RZFsoOIlGZM/968DwPh+WVtjHFl05jT/1DCiyRHl/G9Z6d2xO9ZpdqaIzi52pa9lR4nOCq3FxEUSD4TOCQ4Bm77EiVRYg8UKMYaNigJH9FoYNmHk/fqVTbcxqjAF26IxYym6dOWtdmlBRUFDQ01OAA4csLUsgWUSUSKXyvySlrK9ybr5U/vnj5nQREYjHezhzOmRFpC/5/Cvlf2KRnOUKZeF2Jc2MrEypWWozqcftqHfMM0qCBg0HgpzmKEFPbYOyVyaAIAAEJCakkgo+npR6o2gtwjd65A1QjVD71EZWC6EvA601t/dmX22Uy/XLOlMzGgPIE5US3bgdcoChMEAAbFQRDk7WQrqe5ahLf/7kkTiAILxEtZp4xnOUyI5cXHjOExUlTBNrMlBmqYm5aMNfKEWTIN3kcimnOhhXrv07Rl6gpJJZ9ttbJM49VgC81TZsZ3OQ+fgkRrtu1Bw4taViZqvg/IyO3Kpv9XITTbe3+9VuGla73kuw43KrriQV2BxDL3BrQt3XKChio0AIRUCEEydVtAopAwaGCMMxubjE7UoIhIb4YlByBqemw/Kbeet36iepo/7uP8fy0Xii46ndt+EZMzPprfpyW4Qh19ahvewpWDFXL3quWSyM5E6fD8zVCiMazh5+5H/0vMv8ufS43/mX+WWMTpGgPwJRNXGDloMLjyVgEFuw5MCttBiPPEmSaP94xyML/dIOf2ef6bnLH1NNiJ/C1rH3j1+6eSJu8OZZVDtWNfyZr8Iju0pZ8nhVVdH4ucLNbVQzKfSJiKMdNzl6eeYgzNRu+XVIrO5vHvQ+QpqAiS0rCiidxSp0JwKtpK96K1sdhaWNON0E9K/ncLYrt/yK46DfKZzeSGuqmannqEY5tws5c1WESbi10RnjmbZZZF89ew/zym2p8P/+5Jk44AC0h9Oa2kaUEnkay0Yw0uNrY0yzZht4asnJUWnjXj7J+GKDOu5Z8sz7v7UP6wSqohhn1AhzVPwDCaj+xd/rDOLgPuLCAlQU3E+3VS8aja+qxjrt/h6zuxuiGczimhw9Uv76/1PrV3fQuJXaERYx55n/m3Be+kNuPXFDqSuzmj1l33r/qr6QBQEA1IyDFQ/PExhoJTkgy3njb0kRLIe6plGJ9NR7fboB8MgFsDAclc5LMyRrUaIL1eNIEZykBk5rrtemUQMdmCw/j16BFj/KrvW174K8uGYnjyyuOvq7XNid1/TPms7D///mNd9XB4AZCaw7Rvt9buGoEFK4wylq4fKMlEVkHWBDufibETLFEP0T3BgIGauFjSmZpbvawsHLFZwkp2gyU211lhlIFMgdERxTzYoBz5+ATbzCLyxkkJhOaxC5WKqaWNnVunpATPLr2UvfEchEC/PFdszQCkHwcC3LZy4jzO0gQhvCOKQJS8hJEmn+RMxRLzuIIgUEMMLDVXcPvGfClaHIYsfWREooWvQm2leNc5UAQNbgNZr//uSZOQAAsZHzjNmGuhYh3mCaSNcDPS3NY2YaamcFuk8ww0037manJl3v5Tu9PssRQHNrv//99rb6OA0eCSCqxVxQmAIxhp4czJDIQJDwYZzqO5ArG8i6ZlmZW4mqnl9RJ7yGZ2uOpYLMlnIQnWyoVIk55ZjeYkepboAAC2piqyrhFKsDpjNTK5AJnuTSYjOkW8bMspMD2CLMKKWqU72PqdVFk8MWQGAgxAw5JvuUhIhAWxCnYqipN0eSJdAyH3WllgBrujOS9dYPRA16pNFabCXmNOkVf1XX/rqv/t3yas//vB987vdUAFEEolQqXw5CHAS/iSdPLYS61K5lyLzXHcQFdKO3zPUUicZRSNmvKlqv36xmy40l6xrMZMpyuR2VN1OqnIUhbrd1dBlVp2oU1TkLXe5ujuq1l7z5e05nVBaV3JertMzt7B4OvHv+DU2EGTwQfUqEBROBSUmJoCG6azlRS2eEJ9INHA0ARKDxIIUbfXUl8hxxwYZDtBEFBgRDJIDgM2OBpjmMLuDupo9A1Yax96T6vpq+5kBJ7rYi+m3u//7kmTjCAKrHMoDjBpQU8QrTQxjS4xQfTUtmGlptjOlnaMJuW9T0g1txuWWRtNQuhUlfcWv/FyVECgVB4ltleV7va+MOZg0BIxjIubsUbyyc1RTNLLjLXMmBqzYtY9hY9KMRGW1BswDhdoHEhI44JHqTFVNUVdyMSPUPfkkDW0uE4QmJUUqgY4cgkUFancnM6SxdjNIW5o0JxVC0eb3+uqZLuy7kmpd7+f9NHhGupE8yhIhZih6Rkk+/H2lMglRJyasYtHDFN1S9I6ZknFhvKfqamngjDIXpcMEQPAfrlXsyrYVbk1uDgq00VapuA7MzKBWCSak68um9miIdFRC6RqRUyv/HI1K5wbzcvF4x8o33YyjO7WTVGfayJ2aiOZLL1mVbGQwiqvs5KpvMVeZKoh4VQU+kyW+MEPvmdVCpQP8zzfM/5Pfb3BXwf8XACDIEb/7OQCDTTQUNW+x2Zo7e/7KwzIKEExR7gxTuRB4N5VKpqrxgSVoqsYg9B093xJIzEzOOJQyRjy7oCbImrIZGV1uaMR0rU2Rj7JS4Zbsd6YKGkz/+5Jk5QACdxLKg4kZwFpEap0ww0uMwS8yziBr4ZMZZYmkiXGY/rdgNtIqUw/rBIa/1hmtMQgqAGBRcUaRZYqAZPMnI9lmpUtfWrqFBqDNSrxQpvSI0Xp13MqIRmiQN1k/bM+/SKG6jkisRmjLn3lema1IZ7karkiGcZIU0Z+y94xaOPSoTSc1OYpC2ldD7IdGe+ToxIDQEbMqq8PbfbJNAEDNK49scNxVr+WpsCBGsxJlJaseV1YynVW7Ldm8wUKK4rMKjVUPNUQbYRn3CEilUaphlAqgBpp1tpo5AtTMvTkkJxDCy1LWlgjrM1UE1BO27f/bfWy4GspZodeYm5ArLRRPn/sY6lqPUlUXU7pcyC99sTBxGoiyARgkCJIFQKlrf0KCIiICocAZYNhXos/URLzo4XXQVS+I45a1qQwu5Rpq8moAbDf+IoQKclvUQH2dmgkbXIvSXwZJISGMM6Ri4fNlnuiKKbumBTM28f+Mf3H7hypuDd5WlKv1nWUiJyNFrLGKkRjQlX67su8gqm7IXvdrcgqWEUytmqEXCrsC83Af//uSZOoAA0dOzeNDGvhfyJnKYGNdCwiHY+YkqXFUkOy0Mw0uB2H8uR5Abww+J+pd/+eagAAFNqgQ5eImi5Rfhvoe3GSRgSkBWoTXzMW0pBmS6hlCh5GY3Rq5KwQYGg4gu9xPJFoVLcHsKnlXOfr+WbrN1b3R2kF/9y6nP/Z//M7nWq9/bj/b5ZhBGZ5F+I/Lcff+2jAAI1QjavdtrbkpiOXCQyP7WqvDcPum8W0uvfByivKk2Gfis7b/PROzQrcb7nx1RqRNSRlIjyLB7XiiRGRkSxGKx1hwbro55nmBaJ6Ugyj+k9Vi/T5dX//tJL43f//Gv/OiYBWyyba3WuOgZe0l0ZyRUFOXsukUqjFdQkcyK/Xz//Xf619vsZZkjLy/a2xUJusUQBgCV4Rj4BJp2/O93u5+ii0IOxdAaEyaj3/ev7Z+v/P/3/O9dk53f7uP3y/VAEJddEnIxVAvcPESYFB9FSWrc3fFBHFxoDRQQBctWacfxKD7hp4D5rS04+f+LkJHvUUNQXhsK5BVV6iEc/JQyepkykmSIpQ0/KxtSETsSP/7kmTuAANrTsuzRhryYSN5mWUjOUxAtUXsmGmpcBJrdGGZL05E61ykOvSymZ/3/IFvkc8SgPBB1R1h/DRsAJV/+Q5mwwgOR3df+4Vq4nTUrKk0lzYyX++ml/+zccoaIZIaxclpx2c0RUpk8YjhdNihnCmdBuKmTI1gnD06gJAEYRV1dxalqKt6d/eV8QrrCKDgtOGFD+MJw7EUygFGAgSvipFYvW2ujbJonzrkTAzsIzlu0tCMobHXMhZR1p5drxkrw8tSf+lPsf2zNuWAwbOQZPOYXIEHuCg8DGYBeSWHEi4WQ9bQAhSZ60Vvb6c55B3WP4xTM87DgRZavLxAgJDhIjIBNLAOesyXQgQhhMSkNPRuiz6hv8tS9ws+2v7LsLRWpIB5qIfZkfhKN84iwmXVbcL6LfcpN/PT7/rjftyt3////f5vagAkStQX2jFqQAkTIxYAgSLROcvYYmSeMgHhCFg05LMPRVGPJEJMzTjnhUr3VeIYYqyIzRqaqfVj760lV7yNs9NDU1aecqT6vCU0esZWF8d1QkV2LNZqRhgstd//+5Jk5oiDRk/LM0ga8FdluYZkw0wLmLMqLiRpgVIFZUWkpJE0EfXUGOV2xlix/M2f8coDmgPPkAKQ+/YXJbgPDzojuJjZqoCAlj9ysuTMViqsBwrIMZc3WkL0WYCR8O+kf34/7PPJYD5iKHN/wLb9+f/8FWhFJACVAJBqtxQlr/ukFwvz18zeXs/+bfPHORVgnXTAQzNXiOcPKlQwmV8JAPZTUxm7VQ8c5MeYcaUyC/4e32slJOTolnrNbhEzcYmBBUlnK5fOmf7U32Iy3ZkJDQl0XNkaIg+Ya0Gf+re/f8/7AIlBCjAK65Py558uDscjv8b0x1VT2omhSebJqLB3nXTy/Wm6NAoKksgJqiCDxv9taZV+d22ZTpbrxjj6obRW7fdP2yP/nmbEZeNhAYGBpDHDDBjyaLImcOsZV72WL9f7P8nVDGQtKjmAAaIw8OQOVgd+B5fS18LAodAfgXBivUGXs0gt/mzMKrLeL/88zOLq1uUJH4iq5nHI2inurk4p6lOJ5FRruv98gLRrbfVjVannLfsz62lQV/Frv58T/47n//uSZOyIA3ZPyjNoGvJboxmpYGM5TMTfLS2Ya4kqluUBow0wwK8/35FO/9AwMxT9DgqFAx5oMARWqKi02QJMQz33JcBRRJBxSH4ZEDpUcQ73MAHnxy+j03AUJFTupGIAdMGXtmsvJR9nFdLSGtM8ecgpXut8pnwnWSHcUs/n0f/v/cWvv/9Czv0AqrmD/x1HSGMwcNEQXahUUi9WlfWb7pSwOEgNwmswctpfLFoOKhymaM7pWiJpHi1xpCTD+zxtiSsSq6MjiTczWMWxkikEy2YjjnaXmxoRR1KyRLW1n931dy1QsO9ZDLybMiLYuDEAfuH8HnLcwA/HguADyVFYHVb/5IMyDa7KZFSdyray4B0+dOanTYq602auleRs1feOy3TuklzO8+f3/32IlI6X5Pc4ZbMZ1ilWISmx/IcpF+Wdf5/yd76mh1R9u+9VYtrEjLt7iLUqMAwoxBChoJjQjSbk0LisolNWoKBcOFZCKhRNdR19qz6daivVUOvq9k1vlX+VOWmBsYvImmzad8km1DOZDyKsx7rsmza9OOz0Vv3/w//7kmTtgIMlNEqzZhriXYIpMWkjOE6xkSZNoG3BWygmJYGNeJ6N0vS1R77TU+dkNT3PjguwIKBLsckjjjaSaoWRhdqt3ZSq8WA6Icwq82rJqd2vBA3Odn9G+D7SM1KNHXgQs14hApOLFk7pOqtc0sb1o2rHMFlkDybnoeXW1TthJutogYlMRB0GF/4cJpZudDMYoIzbA+iI+mQlSyROQs7ON3GGYo6FRVCDhvUHCXYnqmZPh6cThdK7MTHDbljysSizikKuN9F/YedkxNrnniaX9ty65X/ysqxvpXj3yNHUNkfa5M4g+b/Ld//10MXXOgcmIVzQYTNyUU4FUHBzC4ikRI9Fd00Z4aklXPJ0XhU2JYuWmt4lpcKasxnDTtqo7yieCVqTP4ZXccZgpLvnvOpVdTyy5Hf8p01vhfjnSNmVtEsm+zuK/J/CnP/98gFUIBRhhnAAlUYODqCrCQdUk9HLJIkR9EmjEWmV2lq3K+bX+ZGZXKQiirK50OlotRAt2utp62roitJK5ikiTxKsiSGUSeICANaKBd/B/tc6599WM/X/+5Jk5QwC9FHJA4kS8E6Eqm0sokuM8LcmLaRpiYEW5MWUDTE3NfUVYT0e5nJ9Ta/ATzV5lhHJPzALIQkdy0PSBPZM/MOcsU/cccUBOzICIOrK56GjfSC52xK5MlttvZq/7VaZ3SSjEORVqiu5XK6LRg5ionKGxCDr/2+lO2l4hOrQLrYFlHhE4CwUKnySDZixpcAgAEVJOI5m3YqhoNBtiQ0kniqBrlFciOIEpvWa8q3gzdrJLpUgMRkaKr2HyoxQyPmSnG0nYazhOyOwoFmXnEzEHwFEzoQ6lpxwSc1oxv8bCvdNb3zJ+dr+5/P56Tmvfq99cX/gBgCL+mMcRCVpQQFzHfvJ0SmLFRpXMzC0plUMWi4+BN3WQ8vJ2HPKdViij9i+oJmBQIJPkfoR2v4W0f6DaWHmg5r8g59uBAr/ltZ8ivPn353Hd4j7v3XvNv3W7RWWGhFMYPB5EDErZPJ/dymjecLunp8Dy4TSBN+/19MZpaZco265b/3a1nc61/VWKAw1c+F2RUJVNEZZVjmhUw4ar0Gt3+JmSk1/k/jezbkj//uSZOmAA0wtyktpKmJZxrmsYGJdDIy3Jw2YaYlsBGUhl5hRM0p6cJ0qOsI2L+vT/cgjgDOvW658kcSlQbjsyAi/VDT6Dy7DDF+3opT27oARZiii0Kc7/02f5Mm2pGef7nYRR9BpUneczQC5uAwV7rmF63R7XP7N/0P19pfD8GixGLnQYSSf/3teJR//z3HPfV/9ndff29q/7CmrYrhHVtqoC+DfxcQuFJAgIkozDSQOVR0aWBxqSY0EgeHEZZhs+Hwy4uGQ8bWNF1pFz+YERMTAohiFsQoXaxLKu3rWxGyPxnzYCcReJVNeiIkkT0WbpABiaDj2yskgLBqxWkg3BeDo3Be6qu1nDjucsrBHUne3knwZ1aRFqX+UHOp/ugyVoBcVvyn31Ud8xf3vPukLFKUOuf/f3/7/X/864zqnDKv/+GvS77QqATAX6q/EeYxBp0m1UZ1auUfz13TNgWSKJxhjfd73bo4ciXI7Wf7LtlRteqZ0CqzkiNpqiLqpC9/u7b47tCLS6LwiTR+WoUqnHqNm3OuUK5IraoE6XCWHsnR8of/7kmTnAANdUsiDjBrwWiOZRWjDSkrgKyitpMSBVYSmsPQYVZA4/gm82D27b7511xl+bgDhQ5xktosRf8mD0B0BSnchlV6RxI9yDYnMtcWeLtYcelK/Y7W+PXa5jrbl5xKu/17NUlRnHo6LEVrn6d31CAAHod5L4CKgIBKWdO60veakklVRhhUSiY6kNMlKYnD5nnrNIE4yJHW0lc46rkp6cJhTgYyDj2KEN1sN0IWYq4Yo9r3QWrkjuubSjG9DN4ItzZHisSHt+sPMqsJPBTqsxTMscdCCS+D6Gz0ct8TqNduWjMd0TzEHMVcOahG0vW38193WKQgFkxKL70N1HNrNvWe3MW5HIUZDI3c6Sq5oZ0UyGqyEzHA4i7JhElwkKRAB6Gl1AXafFhiQFN5vO22y6bcLKac7hcBMgjCG32aPQCZMja9cuSi95stHBiIJAhWcCAtKhVzDLVSnys1LgKRWH0GIAI86qKnIWQJeMxBBat1yE16W7mGZCMJOk50z81zz7nNCsimZ3SZ0XURERKEYkgVs8mm/auYfzxv0zWjW65r/+5Bk7IBDVVBLS0Ya8j2BWTBoaSQOzSMgLiRryZIT5JWTDSkyN/oJwz+eZuzobr6/RN20l6QwByNxaqSRxKC6BorLarNQ3kTMOUcIxGJfqs9UZjRsiLhwjmj2lV32jEbFc36f6NmPmCuWpSVSLu8zj5Ew6GAQHAbPXT/tXPPvh74O7wLdexRF/0M4L/fK/d9L6F/+h+09qkhYSRz8SBAhBIDRYlktpoclde8UYOkHAeAmE5rSi9TlsM0s0tTO77vi4nqI5yGbdYo+JPs1kcjJTezvb+ne3+9COaRiXVHHbq+jXTR/U7ApyLOM3Rcp1aNmnYqsscG1JNl4laIcl8UECzhSNHODmxZrISL3YRMDauNx5FTyR0UmTtAJiofwCw8veRTpU30UJeoDZp0msIWKWAbxZlTg2juX0aqK6bFV1VpGfR245dhOZXMZ7La9xDjhxPFRouce+6izOFVYQ3auId3hDtmajZQEKpAnW5o5nmujRN2FqXxoXiDOdCl9wihTwMsGxzdxM0z5RXQrT+Nyoa+sM/Bk2+2uuP5s1//aNi7/+5Jk6YADRjjJM2Ya4mImmc08Y11LXTskDiBLwS2J5IGTDOC1L/wd/9ACSWZ0dvrtrJiqOF7LF/jvpaWHSfDTvj7L3NRbyds0hcZkh7k5L5LxyhhIRVyLJdgkEaqzB5uKnbDXWgG+VBIp2UCCHDHNT20mafGmW+atUra0tmij0Kf29Zf/dSf/S4Xnzf/OAGrw6IzX7bWzJvA+Utv09el1nepvKLzYo5P9/t22vP/ecAk5jMSjTIeGUMVcL++1NbKhQm9Wnm9OMTMzEtNrGI1ZbmpVS4U2Z0OzVFIPA0E9gKYt9/7y2n9f+/mGu4+/cATHNxTnT8gZLaLa7JI2oCEMEEjtRI60Sy/opNcmepS6/8cOGMZw3PLy5zyLz/XSodM7vKuVkNzeIpKgflQjVlmcKsVDFYzxmi8djRHd1PLgXdp1Mvm5AyYU5qkB4oQjQss6WQEEZmRIfbe6yUogAWsvI3mzPCixbTKsHIIQISYUbaoHLNFIUpNVZ8j1KhhRnSFEaxai8QQpJTdUV2jBlpEKu/TFGykcU1N7FSotpnG2TYuS//uSZO+AAzQoSQtJGlJkZVoPPMNNTP0NQewYa6lwJCo0MY12VnRafLlvEdyQJAJOB/tgzf+CBYAvwXoqiV25B/rinQYCuuAZ+tDACg48juvRXO0mp49bdImfqhYZYIEWOQqn3KQeo/VTXYmj/dt739Svuf67MmBAICQkHRVc56mpED6OH5HD1GQkE9OTKSkJg5B9Ci3fbyWJijiXM9EAh8GZ5+Lhs0xcWBktJfHAXNRKmhBYDDhyKFIcDPD8oCY0Hs15yN1qDXkAvj5U2u6OzYKoH4pdvGuYqt/gd01huS7Lg1nD/nEq6qiHA1hGBJcsWvUsQq3s71N38HQRztGaZ+J8y8yyYi6IhqtN6tJa5L8ZTUShuSWCGMs7Dk80zidc1J8r8zp87Fz2qQp+RtmdyLilHpKfsRZluZZSs3/q0zVN03Qjh6kVNv8EAIQOW6vXeeGOr1iMt3Wps7EdOt5YMme/+fY15p1gIRFhizfblP1w2zBGUz4UdnCOECkkwYUmizjNt93GC89vjEyZDadMEGuzHbshgoLSKzKzgA5t7PWzwv/7kmTnAINrTU/54xr6NQFpMGRmJA3ktSCuMGmJkbNk2ZGNuOJ+1AIcXcfPSoRfB49Xrv/oAABrVVRLhYdvmlTF6lxt9YQF15WLz4YN4SpNFXpQpF0IVzoTJkpKh6wschSXLjrlyUGd9UrgCw0lwGj0WWbDAj3Mv/RA1uC4G8Rm1/0W9+v7eJ///n+rbXd6+2wDAFjkvGeG9RpkDNJbbu0t2r0bZ5g4FWEx2fRY7q0yVks3U17m692urIhsiu/0+by1VrHmeUfQn4zte8ZGroPpDi89UAvnS+g808GkyFO8OGx/f12CVs7I+6mkQ6zjrlRAa/nHugRyF9DIGU5T3abIqbVNudwAAwgUYPDgPBi6xsytSC+0aOXq1yR2JkNjvD4bQorVizLPaQnzZrO8R31Msc13LYzjvPWQuS6aGiOWTIf4pD5/d3WIM0diZd8YYJmefYnOANOPfusCQ9lUdOfU4u6rLb+F3VrluLgcQA48OxWx/rdQn+NqESY7mM/yhQ+uTMUzLOtovSsd4Q0OZzMy/gpZzwzkO5+GYD/v/+/8/7//+5Jk6wCDRSdKy0YaUlwkWVlgY0pMvNElDaBriY2lJIWRjXnJHMnGzpyEg0fk4DTHm5BKG8Fr5AKG+/6oHDlREkp9kEO8xp95tTFqRFBwE4fkfzoymb9f93UOxy23ezos05svZlDjf0uW7L//r7+aADDAAASMJJzo25Dkg0+9PLdzPaW5Yzy7FxPFA2Xa1rnze26hNSmvQbr2y3xc3bHPt3DKqHbHUu6K5KsTH5lUhGekUk7qWedy2n21ypI00ZnescIzY7kdM+/lSOX1M6XlHM8B8c8/XKGQP/OzouhkmIyvIhDwemy9dJKbkVk9fdSnpscDA3UcBAwMAYV5EYJYdeljExLlQpZzbHvy6oKMNFJSkdSC5I6mpVfmQrmpK17juRR9RREdWMVZiFIVSurs5GW73emPq4kP52qG9TMw/H3vksrP9hZKp2QZJQBgJEpmhAUnKn8GMnfO/eys417g/ioDooN2cVVRxBXd2XGYIyLF/UbVdUjsHBBjTWM5sZAwhkS1iKOd9UZjKXG2JNjicFWmCtYTxUaEuzdNbFtV6ZQn//uSZOMAsw8xyatoGuIyI7kwZGJKDfWPIy2sbcGxM2PVoZW6JXeBqZVeSOILA5aan+YNQsR0ot2PLTm6G633YA0SBjetBSoRZ3a9q7T2JzccEMJ34s7FV9uqYUUxPd7Ozo+gZNPOdnFFCwZhY0wuOdpEwxp4lS5bkGVaqXIkj4sRBQGBOQGvaJgbEgEFxzCLFaXD0b+InpELc69JgSulv0mO8PxrimacPASFZXOJs59rPsYUl73sZrItyDj1qkqLT0Sn+j+mm5tNOw8Jnvtb7TFkohVs3d24c1Io3MxwhoAo8EsueZ/GEiTISgzIdD4IuRHJS9DEaXopMn2Sq1LrxRNi7EvJeeSrUtqraKzmZrouShP6mZC319NCYgpqKqqqqgoAAAUiclL6focK0WsYM1Zi2U3/aZQXBqJgdGR52Nztcbz64c/imJW9+w7+TMzSCl3/Lq2JqO2R3qxGKMFZBw5gQrsJ5dGOPEDPRCxZRJLuIOzUUtmYdNRlQar3dK2aWweGRNRg+zWGqsg5DDFUh9JCsy0Jy00aZVpVMWIteoAgQP/7kmTqAAOLUMnLaBryWCTJjGBCSwjE2yQNHEuA8AVkgZGMkIAIMj1AdlcsVylu5u0NE8LhEXNbRmImKem1DD3nHIxjsioOGwrD0OB5HajypOdzsSsm5CO7ZNHNcrh9IvJq1VRPIul9nQasXr2urjvxM/iJO2OiZQi/IAI1wy59qWCFrU/Gq5/9AxQVPyS2ZE0mmzuBK13di2X1wosEwRhOHdFM0SkI68rooxBTZpEmR04Lngs+Z6cIGplln7HIYR+AfJNUwxzZR5vLs+bQsGSZvX0UcFfFz3/ZcG4ZpTiNt1ph+n6AKyfKVqI5nT7aACQmUVVC/A07WX5lEryoJ7K95hNA5FdYfh0C0GtyETKQ1kuuSty7B25YIoV+l2/IVBZGWYLQlJabqRFGbrGpseXluW3Sg7xxkVRQVAs/RR5b4mwRWvePIpoNwEe751JFsQ6kv2vVMR/DrbosRZ3oeqdby/Y3d+/kaqLcoDAHOECmWllQ2633OcqJeNDrlTlZIbVgSIbkhQ5KyUtxBohCODTEYTSI0FElwsYy53ESE/gtr2b/+5Jk/4AD8mXHK4wrcGfGGQZkxUxMwK0lDSBpiaodJKWDDXEcfG+bfvNM+H6s4sHZKSHEb5vUdn7vWvPZX1CxASAfAgkQEKPeQQ4EUBR7A2cPmGSx8aGxWLOeLDReXeYhOJBrzZcwf4tJPQdgTvexj9TWKZdMXxJQKxSdtbNOqKY6yS0gCQkQLM9+1sjoUFuf5h42+rqBuUyPZgsKq9dnq83X1i9gk4RexmN4yaRZlsJrqiLWNohuzreK5R5F0vLGJnJZCl+k053t5s9p5vv1ahpKS12DFvXr/w3qBYK8lGPTlOte/Dx89pdopvxBoeXgJd9/9dZixOeKMgbwUoiWKSID/AAGom26GTM9iEjz/exFRkLGdiOmiYJTYjPV7ENipOf0v6vo2RMdKcA7AwMxFqiVOTwPKDCg2oaI0N6t/ZOoh8ThSPKhJ8f7WOU0H5lEtfpaApe3dFlr9trJRsi+q8la3cd41YslPCAgf0x48hRf3qIORkxMadjyI/0Ljdy9WtNEvsT0Gubx8zOFuDRIapfdJcuIMc/jp/5c8bP3dA0b//uSZOMAAxYpyANpGmJFoNkwZSMSDR0jPeeYa+mZG+g8kY11bLZf6rUOAfif9GZVu6jvpvrM6hb+DphOUebLQxSjnxFRnFkDjOzbWu3z/MS8Ms21R+ZrVFkUKq0USAl0bdBhGPuo1jri8DSF2JtbcJT+aPn01NpTTYVUBN8YY+i/HBlqP+jl2vVef22szKFX8/9gOTcvWV1xtwkK6Mbqz2r929y5eCBW5BYKQd4TFNDU1YQbEezHPeVmjqgiMEdluC3Ijl+oRTNHlhEPIRakUVVU9DVnQz2vCjLlTzYjlJVfLVoyJD7CQ1CA68uyDKkvoBokteCvxlp4k4M3p8EEiA8eNsCgeHr9Dn/L2dWMPQs6fiOzjZW/tmw9Y23EPW0InHWxjd3v+hH3vTd//nC89T7l0iMyy3h5irYR3+H2417+xp5KN2zIylj7m+bz/YtFwd+/jTTktGNyVQvRNmef5Pipqtc33eiKeFAIFhEaqOa66qZFdhvK7JCc+1IcWM0Q0fPSLNdKYi3zL/x775g893d2Y73+gKm9ni3eaKuSKTX+j//7kmTmAPMZQ9B54xrqWUN5EGBjOE11PzesDGvpbJ1kQZMNcZSDW7yXt5u3GXdr6ONgbqK+fIE79bLW5G0k4D0mkfoFIPBHKRPBzPyhPjTcNFkMyLzv+FTlF8t1rhMmEc84qg6LIL0D2qsa6fRXjQYDFTwdYVgYKb88SYQA86n38kC/q2UK/nRnnXd/14Fg1/KbfOBOyxDNEXb62TDRNGNViZ5L2zSYlB7jCGBYOhHeHhnf+ThiylINfK3DOcJ1jJCNSREfZ4h/Zka/lppeUp1XCb8dkG1VKdUhjBnoAwsx1RDfEGGFBYROJm2k9zMO5VMqFQXLvX3QllimLFQnJbJam40iXQcnB6DbbJUKrtHAQ4KmyxK5P/l+X5nlwvz5QhRY7KrX7EGLktz+/7zL/QlSp0o7GIcLDnu/jo1uhf2r3wtNAiWc6bixwBiI6YBQLAQACIdoXXLqUQgWzJrlfSclkU5CAKAmjacn1oTv3K9ztpMNqbh/dTRr40L9Gl17jzF5udu8tKvnst75bs/49fiMvQdLRFy2OKplVgBdJgAjMWj/+5Jk4wAC0zHJA0Ua4l0DGl0ZAznNLPE/56BrqUycKPRhjXZLQ+srImMjj7X8OLU1Jpg9FzD0sOlBWpvkcEwmtteuyq9Dc1ptqCcNQUt/ByrtlIw2735bo6P0rDzpZs9TqbMhGf8PPyiaTBHJneeJ6lIUmbghnOrZpt6FKJ+kxubY9IL9ibIQ2ZPbwEsQgv8JT8y9GWpVsxsqAq7w7Mz/7WxujZOF9hxjQ83gyWmnHiweOEJKSqp11cWIhYxWpT/Kfclm0J/wbl/3L3Hvn0xfZ1z6nwq/+7PsqNCyy10IjIQIRsecL8CW3RUQ5R4ww+AZbH/Pc1zQub/9grf+/uhA62tvzGaUak2DjeQtUREoQBlbnuZQ9W9pWKrL/fYpAo9Yp2oFXGnyKUFd87tkOvS1hdHseL01cedRyFUIAAEP00jBrUdmX4rxCnldPjjlUwqCgXCpCvXfmGsTFHquVVR3ei/+p/99PpWcXuYw5M7lpf8yOxiWI7mJVWYzEKUrqplQroRlQk5kMkkhzTDNTEZ3nLZJB7u7HGD3FbMZFQLVyZkZ//uSZOgA81UryCtJMmJdRXkAZMNMTIz3Peega6jvhOTBgYyQzGQ1mm3qiT5iIruxTyIjGzdxLU+W64mTap1FIvKKamzuXOqFtBYzO1RC1yYoXVd8iJS/j65KiNTOxt2zz8r//NNdlJjkdpT6coUkWHOw0TT+MxmeraRmyJjfzI/HI7gysoJtD/54OeHamSkBWwLDHvqPw2Px1UCOAxZNcxbgjdI6DnftocykbEQPA3hibrv0kVGQ2TqeRz2u/DPrNuVltC8pjI/fX7v/i9GKe43yQMF2gMtwr/bjjo8bXwSUVrV2r69pAVndtGCek5F/7byQrxtOdi7fHfvP2QZxQoeJPftuMTu445ZByIVh64OIZeW1em9UVFKlbFtInJoRE8U505Y3j++1b6hWKBI8LnojXlFoigRKAdJwe1Mc8IMdBATqAKwR2IWPNCSMiZyFvpLR6gDXqlIo42SmCHA+bV89dS7j0rS0DgQMAFx1auC/8mSsYh2RPMX7YSsocPHX2IljmyMzYXbN2dSM1dtuEdyX+zTP/K/+fl9+Z1KxF5FK1P/7kmTygQPoZ0erTCtyYGoJAGBjXkxUkSCtLMlJWZIklYGNKKoVKaXqkSFL1nr+z64fZglxXP0qVlKBLFVZyJ+KoCIGGsUzHgDB4EAYeDAaHG1OesFK1AKEj0VcpzWq0kw/61KHiswwmpMg3SHJ6EAOKhiPD1hERQ6cpbU62xbEKQl/srrFQRpu3Znnfa62YTRF54tNXWROEGtPESgQHLS9O3RTSxKxCOQ4kh9tktwiluFOtSbQSTK9yPjRrohZdE7N7XM0xzn5pWmb1tThTpoaH4E8YBaizQj4h72Y1Dj28EgrP/694tmCSbkA7aaKmmCXirOaIyRXCeBZNqbUy1gNje9XZDNRgjuSZ//mjQbLGC3XUZqxi72TuA+96lm72Gv19hYJ+vGRZ6M9Vcn60MOzA0zIqsoxvd9zVHX3JeYWa/57fpYsLhx6ELk9QqWK1zcrq2q9etneoMmIAKD0MSDcde5z5RdEb1bJB5ZpfE01nM7a1DdkoZvDLdD5wpySlYRGlRyklR/cyYGyI3iiujrocJHH7zpm6FDLNzQkOmxaqmz/+5Jk5gADNlrM6eMbekmA2RBhIxIMoHk/5hhJaXUN5OTzDOG2ulz3TsI1N6T6PTaGv9mc7pxFZN0+qWWg1DArIkYqj2SIsQssx2EryjQwx/7ft1TUw8vndW3vpCo9iH2///nG3wYETFQvCBbHnhIWH1EBPtW//y/7b9T8P/2e//Ld2cGyE0emLN0YdEA2rtalCaQRMRxE4i5NFNRi3ds+g1WMfwQJ2ClN66NVGeRjP2UHDKmQPqrdHugR8rk4eWCqKAsLhHW7TsmUVRrsEDB8gvTaj1Hmp/kcgjUDNhwf4Uy6qfyAcCp/Wcd7ojrb+tt0/4MAMoS/6vDnKhskcjAJXQ03yI+OodAH9+oHJqQGOhbGVyr7qgpQwM5AD2Y9j6COgWlhK5GAGXmn0P1sQo/D9OSRCq3ggBwKbUKTeVBiab1HUWdFfff9b1v6GgE3WBJ/0rKPk0LNrlqX8rZ82huZpmEd7xkWmR7Y5uEjBy7ncp6QhCpRBW7ihBzJtmaISR2qMqw13hOjoZpIjo3ZC2hWHMyYiWUkrxkUUxE0qSi4F4JS//uSZOuAA5ZrRwNLG3BTQMklPSISTEx3IwykaUligmTg95gJ/+YKih3gN4DnHlIYYZmDMpLpgFea9+hu2Wi2WyNNSmEfcgPiRKRxD+eukrZzaQdUI0kMBcqdYLfI02/NxVQ+jOpCyrvfdpQuh6GwOCweJig8Kh4cZFxY/Zi3lFGdwTCpUGQ9Dw4BBs0ETAZYQFQATCAQAJIaPgvJDMTvU1ypqjiNW/S6AIAkCwOdXZXVVl27H0PF2NG3HNsiu+kby8dRK3bKcZWRIqzV0hoTm92Zojlea1jKZSEtJeqRvWRLLCyN4SubHtmaX4XFqJ8k9zicRVshH3J4+WwJu6k7LowLsUZQHlAhSCy/wp6VBz9+QLACt78lu9/o/sGbb4ygdVlkLH30H3kccapi3zMqrZsHKIuCEtYFTW5eGglGc2GXxfuOY6nxO+v//59v/3e+zX6qBlaKdViN99pLoRiYmUf89DCIRoDhhCCtscVkNApykLUOzNGr0Wj/VQUIeCWCVYhEgAAoROsJz0yBCeNGGc9BYw3/xjWzD3Ni39GK7gUYU//7kmTqAANlR8vjBhrqVyT6bQxDS43lhyFsoG3JRYVkQPMMkYHDZZjju/hOkM2jzJ+j3EJGqijd+sKaWro8gYGzAMmAgMkLyeshe3clAq+9+rTwEzVqT02W/RpRu+/WrQmKU/ae9P9IaRVCTC3Vb3et07526SiqVvsr0MFAAgoFaw+9LVZjvYj6GE2gzHUccXOTkMz2spF6XMKSe16rJnS/sQmYbMPLEIj3dm7BYdI4u4ihmU2N0/XFV1h4LYocrWNDterHp8iEwiJMGP/KpfUVuPK1OadYq3ujr31pXfG9yOoVlB0k3C91/E2w7GY8S6QAkACCHK5KEPQ3bfI5WAiDkIfgDArjY03pNta6RwxWpeq+UJMJXcMyrrsWRBQDgbARh4E2AmUA9bsTrmbMzSgE4LEE8HJ8fhgZOo/w4VqXKXCGeUTjWDjhwUfwtLw0WyPWdyYf3dUQ5BTVawVzR+Gp3dfDGsd8Y/EwIHOIHxKL6+eDQwTbCCMouRw+uoRiWxHIQLDYsQIjNMq5EixECZDWwMn+YEvOjXKMwZysfz4yPeL/+5Jk5oAjIxzP+YMaWi9guSA8ohIRAbEWDTENwZWSI+DxjSlhf4rQ6vNoftMyvM+P6TJw7pLz/svX+7daFlLQHDhLKJeCgnGFgQBRBeLPx2MSI72UUbVFHjjFR14DM2nutxtpyKHEJYTdSXr3to3tcpbyTxPJaKh+tKxeyoA4AAAYAD4GGwPSW6eF0tWl5sliPAAA4IVvFPaSm6GyzIGrlG4dTMFbI8rhHTDvGM6LBE5pGEIjCzPp3jdJDrErFFkJM0KsbLS83QydLXA5EybB4AhItRh9UNuLD75AbsdRbyYoaaROxaYRNn+Gn/LZggEO4xO2xUnkrZoXeXg49QxQwd6a1JMwxORrW88r1ajtIyIvbofEDwvzzf4sEMY+m+1lOa6puDr9Td76qM//wv/uZJtZvqInSTR2nMz/yCLS5R/E6Er0fiCM97uOTAF+Xddids/dzv7xyzszCHBsVErzlb3y2u5+wsWlcqbrDr9ZdrS1d3mthYuunb50VV6ROeyqkKRkC7UE5udVWQ1iItLm72w3jfFFE5mt2CEoplLqGU0N//uSZOSAAyAfyMMmGlJAQJkgPMMCDkURHQyka4luFGRU8Y0pnjR7lSpU0+NDQm6uao5X6h7M5q86f9+wyLDLgCOSCSuZCB2htqJmjcS7peVpuNbP4MjqlzmctbUd/e967Ajfo38u+2JpMsYNtdPkmP3zRClev/t2a/9hIH2V+3/7P957/v9jMwlrU4nA8M7t1H0KhiQgkDeNZikgkUt1jVs4VsqbwAAsHYkGlzyzF9xLENJ51kyP4t9vQagnFFOHOW0Y4cs2OJnKWhU1Vm6Uj5zIGodg2y2HAkMiMMO5Fw0jyMcXuZV+aGTGSxpaS5Xjn8tJ6FdCKc+EQ1LvQewLFl0D05taBbJI20mDg3gBBRg7g3EL//suuZ/KxpLDJT1YkmaV9m3kYuY164L9HXSp0Ui3ncwYYp0VxbK7BjZUPjxu1SY6h4pO37SKxRYDIAuYa0UNKcxpaLKpHQZVaYI3fXbWyZQdQjqPytXE71DH4wz/g6sI1/afWFX+U9BcVKvUvWPNtXpw3Zi3JuzuufELKGhnVrsisiNGRqZoSFfhsbND7//7kmTqhAORakcDLBtyVAQZfCBiS03lix6sIG3BXpzpdCGJdrHwqWuTOycZCqKPD81eMYzABo8Aa74IQS080/cPEXVkX1ZJW0A8tzUAkMkh/Zcl7AsqoWMcanv0djVKXoqWWCKEDDywskqVeQZrcve3q/pe3p1op7aagIIAFjC6GmObnV7ztzthqDdjYBLF0LWIMhGCqzk2VlIMzQJwkq3leJZ5uk42EmRK9OiprbtTO+qxqmX7uXK02en75F9nb7kM7ft2bc0qTmorSbjuzbWMtj1r3nqoi6kZ49aR5UNPXmOOnwYQMFDXhfZJP2A5ZBLFWkgChMgfO0mRPUQQTf+jMxOQdHML0GRviXgGIRSTrWsaOpNXc97ONC3iVCOu63t2OysC6zsXW77bn/3jIO8jSaNni6DsBqJcwihtAmYWxyD9sos+MCJREPH0BOtplQZgEhMfwGHSEvprSRYkaz1bQIYcAeEU672secirOXXUfWWmy1azX8ZnVtutRdGqoFRyVjM1NpApLr0tiMrHpCj+FbFX55Qut5GRGtYzM3JXE97/+5Jk4wADLFfPeSMbejjC2RA8YjgOZRkcrCTLiYiX5fRhjTUSlIzyaqBAQoUTtua1IbNgjQmCm0a/tDSZeMuhxjXYHDkISoCWi6MZZnKjdIKlQMFBy39cbewOAzWCMqWNsSu/VSk6SJEnS3S9HUyxKO+5Oqw89Z2kz1GwBEQACNYCsCEw9lUyRJIpeamo7TQCEfW1J3alTkTstptS2vSvS5p26WtRElKpVKVHVkUsyl+9fqUTL9WM+XQMVvRzVR/KrJ+j/K3opfVpRIlK55TwaeCpIfMicBEiWLBV2sEmZonDUSwVZE4CFBgJmokvEjUSdCiVASwd4qgj6PSYYCqqFZ0FWazgUTfWr/55F8PsbaoYXU/Veqvw8yZlUKJoChNl/5mP+0H3FDqiuwTuvpRS+KyJq322NJNP/65v/75SKmAAayp6m/wlDVFZ66tXmkTZzmo7G10eMh6Y7fmsQmxdB1VrF00rx8//zFx+tXw1+37TVr/+zoKo0N8/AsNU0WFQEhAFzHoQRF1+NfsOQ+4b2/a/45O+bR1SUVsmr51M0UGB//uSZOgAU51Vx0HsGvI14XkAMGMmDDlBC2SsS8GHnuBUYY1zGyUAD9/9F/0769FIKMaZHZ6XCuxnpMZAwrdFSHRDpcXWsfF1Fr/H/t2vMTULExJqr9RKkm1qhyjHXUQhOKxcEjsVMuhBBaIT2ppT03803E18HSqw9axfNKv16qv8TX6lWxMNFkGEazL9W+H0J98b1IIJCAQkIea5I9bXthzrbovrlrYcbMNnf5JMhtWvdulstqH4dUvKhua8pSB0gsyf1agsIqxvoWYytKxSo/mvzGcBTlKWb6P1KIsb6rcrGQwiorhTd9sUNJq/+Uoyf4Qkzart/6kzLGP+haAkGHVV9cKJDATgNL+NVO94a/7VdjjVS9hQiUeWdxKRY2oOA1WdrDQiExV3I4LCV1hE77UJ0wZEQirPLDQNVUxBTUUzLjk3VVVVVVVVVVVVVVVVVVVVVVVVVVVVVVVVVVVVVVVVVVVVVVVVVVVVVVVVVVVVVVVVVVVVVVVVVVVVVVVVVVVVVVVVVVVVVVVVVVVVVVVVVVVVVVVVVVVVVVVVVVVVVf/7kmTwDdMYWq6I6kNyYu0VwgRIbkzhbpInrK3JMRaSiBGNMF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MQU1FMy45N1VVVVVVVVVVVVVVVVVVVVVVVVVVVVVVVVVVVVVVVVVVVVVVVVVVVVVVVVVVVVVVVVVVVVVVVVVVVVVVVVVVVVVVVVVVVVVVVVVVVVVVVVVVVVVVVVVVVVVVVVVVVVVVVVVVVVVVVVVVVVVVVVVVVVVVVVVVVVVVVVX/+5Jk8g/wAABpAAAACAAADSAAAAEAAAGkAAAAIAAANIAAAAR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TEFNRTMuOTdVVVVVVVVVVVVVVVVVVVVVVVVVVVVVVVVVVVVVVVVVVVVVVVVVVVVVVVVVVVVVVVVVVVVVVVVVVVVVVVVVVVVVVVVVVVVVVVVVVVVVVVVVVVVVVVVVVVVVVVVVVVVVVVVVVVVVVVVVVVVVVVVVVVVVVVVVVVVVVVVV//uSZP+P8AAAaQAAAAgAAA0gAAABAAABpAAAACAAADSAAAAE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TEFNRTMuOTdVVVVVVVVVVVVVVVVVVVVVVVVVVVVVVVVVVVVVVVVVVVVVVVVVVVVVVVVVVVVVVVVVVVVVVVVVVVVVVVVVVVVVVVVVVVVVVVVVVVVVVVVVVVVVVVVVVVVVVVVVVVVVVVVVVVVVVVVVVVVVVVVVVVVVVVVVVVVVVVVVVf/7kGT/j/AAAGkAAAAIAAANIAAAAQAAAaQAAAAgAAA0gAAABF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UxBTUUzLjk3VVVVVVVVVVVVVVVVVVVVVVVVVVVVVVVVVVVVVVVVVVVVVVVVVVVVVVVVVVVVVVVVVVVVVVVVVVVVVVVVVVVVVVVVVVVVVVVVVVVVVVVVVVVVVVVVVVVVVVVVVVVVVVVVVVVVVVVVVVVVVVVVVVVVVVVVVVVVVVVVVf/7kmT/j/AAAGkAAAAIAAANIAAAAQAAAaQAAAAgAAA0gAAABF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MQU1FMy45N1VVVVVVVVVVVVVVVVVVVVVVVVVVVVVVVVVVVVVVVVVVVVVVVVVVVVVVVVVVVVVVVVVVVVVVVVVVVVVVVVVVVVVVVVVVVVVVVVVVVVVVVVVVVVVVVVVVVVVVVVVVVVVVVVVVVVVVVVVVVVVVVVVVVVVVVVVVVVVVVVX/+5Jk/4/wAABpAAAACAAADSAAAAEAAAGkAAAAIAAANIAAAAR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TEFNRTMuOTdVVVVVVVVVVVVVVVVVVVVVVVVVVVVVVVVVVVVVVVVVVVVVVVVVVVVVVVVVVVVVVVVVVVVVVVVVVVVVVVVVVVVVVVVVVVVVVVVVVVVVVVVVVVVVVVVVVVVVVVVVVVVVVVVVVVVVVVVVVVVVVVVVVVVVVVVVVVVVVVVV//uSZP+P8AAAaQAAAAgAAA0gAAABAAABpAAAACAAADSAAAAE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UxBTUUzLjk3VVVVVVVVVVVVVVVVVVVVVVVVVVVVVVVVVVVVVVVVVVVVVVVVVVVVVVVVVVVVVVVVVVVVVVVVVVVVVVVVVVVVVVVVVVVVVVVVVVVVVVVVVVVVVVVVVVVVVVVVVVVVVVVVVVVVVVVVVVVVVVVVVVVVVVVVVVVVVVVVVf/7kmT/j/AAAGkAAAAIAAANIAAAAQAAAaQAAAAgAAA0gAAABF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MQU1FMy45N1VVVVVVVVVVVVVVVVVVVVVVVVVVVVVVVVVVVVVVVVVVVVVVVVVVVVVVVVVVVVVVVVVVVVVVVVVVVVVVVVVVVVVVVVVVVVVVVVVVVVVVVVVVVVVVVVVVVVVVVVVVVVVVVVVVVVVVVVVVVVVVVVVVVVVVVVVVVVVVVVX/+5Jk/4/wAABpAAAACAAADSAAAAEAAAGkAAAAIAAANIAAAAR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TEFNRTMuOTdVVVVVVVVVVVVVVVVVVVVVVVVVVVVVVVVVVVVVVVVVVVVVVVVVVVVVVVVVVVVVVVVVVVVVVVVVVVVVVVVVVVVVVVVVVVVVVVVVVVVVVVVVVVVVVVVVVVVVVVVVVVVVVVVVVVVVVVVVVVVVVVVVVVVVVVVVVVVVVVVV//uSZP+P8AAAaQAAAAgAAA0gAAABAAABpAAAACAAADSAAAAE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UxBTUUzLjk3VVVVVVVVVVVVVVVVVVVVVVVVVVVVVVVVVVVVVVVVVVVVVVVVVVVVVVVVVVVVVVVVVVVVVVVVVVVVVVVVVVVVVVVVVVVVVVVVVVVVVVVVVVVVVVVVVVVVVVVVVVVVVVVVVVVVVVVVVVVVVVVVVVVVVVVVVVVVVVVVVf/7kmT/j/AAAGkAAAAIAAANIAAAAQAAAaQAAAAgAAA0gAAABF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MQU1FMy45N1VVVVVVVVVVVVVVVVVVVVVVVVVVVVVVVVVVVVVVVVVVVVVVVVVVVVVVVVVVVVVVVVVVVVVVVVVVVVVVVVVVVVVVVVVVVVVVVVVVVVVVVVVVVVVVVVVVVVVVVVVVVVVVVVVVVVVVVVVVVVVVVVVVVVVVVVVVVVVVVVX/+5Jk/4/wAABpAAAACAAADSAAAAEAAAGkAAAAIAAANIAAAAR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TEFNRTMuOTdVVVVVVVVVVVVVVVVVVVVVVVVVVVVVVVVVVVVVVVVVVVVVVVVVVVVVVVVVVVVVVVVVVVVVVVVVVVVVVVVVVVVVVVVVVVVVVVVVVVVVVVVVVVVVVVVVVVVVVVVVVVVVVVVVVVVVVVVVVVVVVVVVVVVVVVVVVVVVVVVV//uSZP+P8AAAaQAAAAgAAA0gAAABAAABpAAAACAAADSAAAAE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UxBTUUzLjk3VVVVVVVVVVVVVVVVVVVVVVVVVVVVVVVVVVVVVVVVVVVVVVVVVVVVVVVVVVVVVVVVVVVVVVVVVVVVVVVVVVVVVVVVVVVVVVVVVVVVVVVVVVVVVVVVVVVVVVVVVVVVVVVVVVVVVVVVVVVVVVVVVVVVVVVVVVVVVVVVVf/7kmT/j/AAAGkAAAAIAAANIAAAAQAAAaQAAAAgAAA0gAAABF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MQU1FMy45N1VVVVVVVVVVVVVVVVVVVVVVVVVVVVVVVVVVVVVVVVVVVVVVVVVVVVVVVVVVVVVVVVVVVVVVVVVVVVVVVVVVVVVVVVVVVVVVVVVVVVVVVVVVVVVVVVVVVVVVVVVVVVVVVVVVVVVVVVVVVVVVVVVVVVVVVVVVVVVVVVX/+5Jk/4/wAABpAAAACAAADSAAAAEAAAGkAAAAIAAANIAAAAR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TEFNRTMuOTdVVVVVVVVVVVVVVVVVVVVVVVVVVVVVVVVVVVVVVVVVVVVVVVVVVVVVVVVVVVVVVVVVVVVVVVVVVVVVVVVVVVVVVVVVVVVVVVVVVVVVVVVVVVVVVVVVVVVVVVVVVVVVVVVVVVVVVVVVVVVVVVVVVVVVVVVVVVVVVVVV//uSZP+P8AAAaQAAAAgAAA0gAAABAAABpAAAACAAADSAAAAE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UxBTUUzLjk3VVVVVVVVVVVVVVVVVVVVVVVVVVVVVVVVVVVVVVVVVVVVVVVVVVVVVVVVVVVVVVVVVVVVVVVVVVVVVVVVVVVVVVVVVVVVVVVVVVVVVVVVVVVVVVVVVVVVVVVVVVVVVVVVVVVVVVVVVVVVVVVVVVVVVVVVVVVVVVVVVf/7kmT/j/AAAGkAAAAIAAANIAAAAQAAAaQAAAAgAAA0gAAABF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MQU1FMy45N1VVVVVVVVVVVVVVVVVVVVVVVVVVVVVVVVVVVVVVVVVVVVVVVVVVVVVVVVVVVVVVVVVVVVVVVVVVVVVVVVVVVVVVVVVVVVVVVVVVVVVVVVVVVVVVVVVVVVVVVVVVVVVVVVVVVVVVVVVVVVVVVVVVVVVVVVVVVVVVVVX/+5Jk/4/wAABpAAAACAAADSAAAAEAAAGkAAAAIAAANIAAAAR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TEFNRTMuOTdVVVVVVVVVVVVVVVVVVVVVVVVVVVVVVVVVVVVVVVVVVVVVVVVVVVVVVVVVVVVVVVVVVVVVVVVVVVVVVVVVVVVVVVVVVVVVVVVVVVVVVVVVVVVVVVVVVVVVVVVVVVVVVVVVVVVVVVVVVVVVVVVVVVVVVVVVVVVVVVVV//uSZP+P8AAAaQAAAAgAAA0gAAABAAABpAAAACAAADSAAAAE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UxBTUUzLjk3VVVVVVVVVVVVVVVVVVVVVVVVVVVVVVVVVVVVVVVVVVVVVVVVVVVVVVVVVVVVVVVVVVVVVVVVVVVVVVVVVVVVVVVVVVVVVVVVVVVVVVVVVVVVVVVVVVVVVVVVVVVVVVVVVVVVVVVVVVVVVVVVVVVVVVVVVVVVVVVVVf/7kmT/j/AAAGkAAAAIAAANIAAAAQAAAaQAAAAgAAA0gAAABF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MQU1FMy45N1VVVVVVVVVVVVVVVVVVVVVVVVVVVVVVVVVVVVVVVVVVVVVVVVVVVVVVVVVVVVVVVVVVVVVVVVVVVVVVVVVVVVVVVVVVVVVVVVVVVVVVVVVVVVVVVVVVVVVVVVVVVVVVVVVVVVVVVVVVVVVVVVVVVVVVVVVVVVVVVVX/+5Jk/4/wAABpAAAACAAADSAAAAEAAAGkAAAAIAAANIAAAAR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TEFNRTMuOTdVVVVVVVVVVVVVVVVVVVVVVVVVVVVVVVVVVVVVVVVVVVVVVVVVVVVVVVVVVVVVVVVVVVVVVVVVVVVVVVVVVVVVVVVVVVVVVVVVVVVVVVVVVVVVVVVVVVVVVVVVVVVVVVVVVVVVVVVVVVVVVVVVVVVVVVVVVVVVVVVV//uSZP+P8AAAaQAAAAgAAA0gAAABAAABpAAAACAAADSAAAAE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UxBTUUzLjk3VVVVVVVVVVVVVVVVVVVVVVVVVVVVVVVVVVVVVVVVVVVVVVVVVVVVVVVVVVVVVVVVVVVVVVVVVVVVVVVVVVVVVVVVVVVVVVVVVVVVVVVVVVVVVVVVVVVVVVVVVVVVVVVVVVVVVVVVVVVVVVVVVVVVVVVVVVVVVVVVVf/7kmT/j/AAAGkAAAAIAAANIAAAAQAAAaQAAAAgAAA0gAAABF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MQU1FMy45N1VVVVVVVVVVVVVVVVVVVVVVVVVVVVVVVVVVVVVVVVVVVVVVVVVVVVVVVVVVVVVVVVVVVVVVVVVVVVVVVVVVVVVVVVVVVVVVVVVVVVVVVVVVVVVVVVVVVVVVVVVVVVVVVVVVVVVVVVVVVVVVVVVVVVVVVVVVVVVVVVX/+5Jk/4/wAABpAAAACAAADSAAAAEAAAGkAAAAIAAANIAAAAR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TEFNRTMuOTdVVVVVVVVVVVVVVVVVVVVVVVVVVVVVVVVVVVVVVVVVVVVVVVVVVVVVVVVVVVVVVVVVVVVVVVVVVVVVVVVVVVVVVVVVVVVVVVVVVVVVVVVVVVVVVVVVVVVVVVVVVVVVVVVVVVVVVVVVVVVVVVVVVVVVVVVVVVVVVVVV//uSZP+P8AAAaQAAAAgAAA0gAAABAAABpAAAACAAADSAAAAE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UxBTUUzLjk3VVVVVVVVVVVVVVVVVVVVVVVVVVVVVVVVVVVVVVVVVVVVVVVVVVVVVVVVVVVVVVVVVVVVVVVVVVVVVVVVVVVVVVVVVVVVVVVVVVVVVVVVVVVVVVVVVVVVVVVVVVVVVVVVVVVVVVVVVVVVVVVVVVVVVVVVVVVVVVVVVf/7kmT/j/AAAGkAAAAIAAANIAAAAQAAAaQAAAAgAAA0gAAABF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MQU1FMy45N1VVVVVVVVVVVVVVVVVVVVVVVVVVVVVVVVVVVVVVVVVVVVVVVVVVVVVVVVVVVVVVVVVVVVVVVVVVVVVVVVVVVVVVVVVVVVVVVVVVVVVVVVVVVVVVVVVVVVVVVVVVVVVVVVVVVVVVVVVVVVVVVVVVVVVVVVVVVVVVVVX/+5Jk/4/wAABpAAAACAAADSAAAAEAAAGkAAAAIAAANIAAAAR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TEFNRTMuOTdVVVVVVVVVVVVVVVVVVVVVVVVVVVVVVVVVVVVVVVVVVVVVVVVVVVVVVVVVVVVVVVVVVVVVVVVVVVVVVVVVVVVVVVVVVVVVVVVVVVVVVVVVVVVVVVVVVVVVVVVVVVVVVVVVVVVVVVVVVVVVVVVVVVVVVVVVVVVVVVVV//uSZP+P8AAAaQAAAAgAAA0gAAABAAABpAAAACAAADSAAAAE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TEFNRTMuOTdVVVVVVVVVVVVVVVVVVVVVVVVVVVVVVVVVVVVVVVVVVVVVVVVVVVVVVVVVVVVVVVVVVVVVVVVVVVVVVVVVVVVVVVVVVVVVVVVVVVVVVVVVVVVVVVVVVVVVVVVVVVVVVVVVVVVVVVVVVVVVVVVVVVVVVVVVVVVVVVVVVf/7kGT/j/AAAGkAAAAIAAANIAAAAQAAAaQAAAAgAAA0gAAABF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UxBTUUzLjk3VVVVVVVVVVVVVVVVVVVVVVVVVVVVVVVVVVVVVVVVVVVVVVVVVVVVVVVVVVVVVVVVVVVVVVVVVVVVVVVVVVVVVVVVVVVVVVVVVVVVVVVVVVVVVVVVVVVVVVVVVVVVVVVVVVVVVVVVVVVVVVVVVVVVVVVVVVVVVVVVVf/7kmT/j/AAAGkAAAAIAAANIAAAAQAAAaQAAAAgAAA0gAAABF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MQU1FMy45N1VVVVVVVVVVVVVVVVVVVVVVVVVVVVVVVVVVVVVVVVVVVVVVVVVVVVVVVVVVVVVVVVVVVVVVVVVVVVVVVVVVVVVVVVVVVVVVVVVVVVVVVVVVVVVVVVVVVVVVVVVVVVVVVVVVVVVVVVVVVVVVVVVVVVVVVVVVVVVVVVX/+5Jk/4/wAABpAAAACAAADSAAAAEAAAGkAAAAIAAANIAAAAR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TEFNRTMuOTdVVVVVVVVVVVVVVVVVVVVVVVVVVVVVVVVVVVVVVVVVVVVVVVVVVVVVVVVVVVVVVVVVVVVVVVVVVVVVVVVVVVVVVVVVVVVVVVVVVVVVVVVVVVVVVVVVVVVVVVVVVVVVVVVVVVVVVVVVVVVVVVVVVVVVVVVVVVVVVVVV//uSZP+P8AAAaQAAAAgAAA0gAAABAAABpAAAACAAADSAAAAE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UxBTUUzLjk3VVVVVVVVVVVVVVVVVVVVVVVVVVVVVVVVVVVVVVVVVVVVVVVVVVVVVVVVVVVVVVVVVVVVVVVVVVVVVVVVVVVVVVVVVVVVVVVVVVVVVVVVVVVVVVVVVVVVVVVVVVVVVVVVVVVVVVVVVVVVVVVVVVVVVVVVVVVVVVVVVf/7kmT/j/AAAGkAAAAIAAANIAAAAQAAAaQAAAAgAAA0gAAABF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MQU1FMy45N1VVVVVVVVVVVVVVVVVVVVVVVVVVVVVVVVVVVVVVVVVVVVVVVVVVVVVVVVVVVVVVVVVVVVVVVVVVVVVVVVVVVVVVVVVVVVVVVVVVVVVVVVVVVVVVVVVVVVVVVVVVVVVVVVVVVVVVVVVVVVVVVVVVVVVVVVVVVVVVVVX/+5Jk/4/wAABpAAAACAAADSAAAAEAAAGkAAAAIAAANIAAAAR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TEFNRTMuOTdVVVVVVVVVVVVVVVVVVVVVVVVVVVVVVVVVVVVVVVVVVVVVVVVVVVVVVVVVVVVVVVVVVVVVVVVVVVVVVVVVVVVVVVVVVVVVVVVVVVVVVVVVVVVVVVVVVVVVVVVVVVVVVVVVVVVVVVVVVVVVVVVVVVVVVVVVVVVVVVVV//uSZP+P8AAAaQAAAAgAAA0gAAABAAABpAAAACAAADSAAAAE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UxBTUUzLjk3VVVVVVVVVVVVVVVVVVVVVVVVVVVVVVVVVVVVVVVVVVVVVVVVVVVVVVVVVVVVVVVVVVVVVVVVVVVVVVVVVVVVVVVVVVVVVVVVVVVVVVVVVVVVVVVVVVVVVVVVVVVVVVVVVVVVVVVVVVVVVVVVVVVVVVVVVVVVVVVVVf/7kmT/j/AAAGkAAAAIAAANIAAAAQAAAaQAAAAgAAA0gAAABF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MQU1FMy45N1VVVVVVVVVVVVVVVVVVVVVVVVVVVVVVVVVVVVVVVVVVVVVVVVVVVVVVVVVVVVVVVVVVVVVVVVVVVVVVVVVVVVVVVVVVVVVVVVVVVVVVVVVVVVVVVVVVVVVVVVVVVVVVVVVVVVVVVVVVVVVVVVVVVVVVVVVVVVVVVVX/+5Jk/4/wAABpAAAACAAADSAAAAEAAAGkAAAAIAAANIAAAAR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TEFNRTMuOTdVVVVVVVVVVVVVVVVVVVVVVVVVVVVVVVVVVVVVVVVVVVVVVVVVVVVVVVVVVVVVVVVVVVVVVVVVVVVVVVVVVVVVVVVVVVVVVVVVVVVVVVVVVVVVVVVVVVVVVVVVVVVVVVVVVVVVVVVVVVVVVVVVVVVVVVVVVVVVVVVV//uSZP+P8AAAaQAAAAgAAA0gAAABAAABpAAAACAAADSAAAAE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UxBTUUzLjk3VVVVVVVVVVVVVVVVVVVVVVVVVVVVVVVVVVVVVVVVVVVVVVVVVVVVVVVVVVVVVVVVVVVVVVVVVVVVVVVVVVVVVVVVVVVVVVVVVVVVVVVVVVVVVVVVVVVVVVVVVVVVVVVVVVVVVVVVVVVVVVVVVVVVVVVVVVVVVVVVVf/7kmT/j/AAAGkAAAAIAAANIAAAAQAAAaQAAAAgAAA0gAAABF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MQU1FMy45N1VVVVVVVVVVVVVVVVVVVVVVVVVVVVVVVVVVVVVVVVVVVVVVVVVVVVVVVVVVVVVVVVVVVVVVVVVVVVVVVVVVVVVVVVVVVVVVVVVVVVVVVVVVVVVVVVVVVVVVVVVVVVVVVVVVVVVVVVVVVVVVVVVVVVVVVVVVVVVVVVX/+5Jk/4/wAABpAAAACAAADSAAAAEAAAGkAAAAIAAANIAAAAR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TEFNRTMuOTdVVVVVVVVVVVVVVVVVVVVVVVVVVVVVVVVVVVVVVVVVVVVVVVVVVVVVVVVVVVVVVVVVVVVVVVVVVVVVVVVVVVVVVVVVVVVVVVVVVVVVVVVVVVVVVVVVVVVVVVVVVVVVVVVVVVVVVVVVVVVVVVVVVVVVVVVVVVVVVVVV//uSZP+P8AAAaQAAAAgAAA0gAAABAAABpAAAACAAADSAAAAE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UxBTUUzLjk3VVVVVVVVVVVVVVVVVVVVVVVVVVVVVVVVVVVVVVVVVVVVVVVVVVVVVVVVVVVVVVVVVVVVVVVVVVVVVVVVVVVVVVVVVVVVVVVVVVVVVVVVVVVVVVVVVVVVVVVVVVVVVVVVVVVVVVVVVVVVVVVVVVVVVVVVVVVVVVVVVf/7kmT/j/AAAGkAAAAIAAANIAAAAQAAAaQAAAAgAAA0gAAABF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MQU1FMy45N1VVVVVVVVVVVVVVVVVVVVVVVVVVVVVVVVVVVVVVVVVVVVVVVVVVVVVVVVVVVVVVVVVVVVVVVVVVVVVVVVVVVVVVVVVVVVVVVVVVVVVVVVVVVVVVVVVVVVVVVVVVVVVVVVVVVVVVVVVVVVVVVVVVVVVVVVVVVVVVVVX/+5Jk/4/wAABpAAAACAAADSAAAAEAAAGkAAAAIAAANIAAAAR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TEFNRTMuOTdVVVVVVVVVVVVVVVVVVVVVVVVVVVVVVVVVVVVVVVVVVVVVVVVVVVVVVVVVVVVVVVVVVVVVVVVVVVVVVVVVVVVVVVVVVVVVVVVVVVVVVVVVVVVVVVVVVVVVVVVVVVVVVVVVVVVVVVVVVVVVVVVVVVVVVVVVVVVVVVVV//uSZP+P8AAAaQAAAAgAAA0gAAABAAABpAAAACAAADSAAAAE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UxBTUUzLjk3VVVVVVVVVVVVVVVVVVVVVVVVVVVVVVVVVVVVVVVVVVVVVVVVVVVVVVVVVVVVVVVVVVVVVVVVVVVVVVVVVVVVVVVVVVVVVVVVVVVVVVVVVVVVVVVVVVVVVVVVVVVVVVVVVVVVVVVVVVVVVVVVVVVVVVVVVVVVVVVVVf/7kmT/j/AAAGkAAAAIAAANIAAAAQAAAaQAAAAgAAA0gAAABF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MQU1FMy45N1VVVVVVVVVVVVVVVVVVVVVVVVVVVVVVVVVVVVVVVVVVVVVVVVVVVVVVVVVVVVVVVVVVVVVVVVVVVVVVVVVVVVVVVVVVVVVVVVVVVVVVVVVVVVVVVVVVVVVVVVVVVVVVVVVVVVVVVVVVVVVVVVVVVVVVVVVVVVVVVVX/+5Jk/4/wAABpAAAACAAADSAAAAEAAAGkAAAAIAAANIAAAAR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TEFNRTMuOTdVVVVVVVVVVVVVVVVVVVVVVVVVVVVVVVVVVVVVVVVVVVVVVVVVVVVVVVVVVVVVVVVVVVVVVVVVVVVVVVVVVVVVVVVVVVVVVVVVVVVVVVVVVVVVVVVVVVVVVVVVVVVVVVVVVVVVVVVVVVVVVVVVVVVVVVVVVVVVVVVV//uSZP+P8AAAaQAAAAgAAA0gAAABAAABpAAAACAAADSAAAAE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UxBTUUzLjk3VVVVVVVVVVVVVVVVVVVVVVVVVVVVVVVVVVVVVVVVVVVVVVVVVVVVVVVVVVVVVVVVVVVVVVVVVVVVVVVVVVVVVVVVVVVVVVVVVVVVVVVVVVVVVVVVVVVVVVVVVVVVVVVVVVVVVVVVVVVVVVVVVVVVVVVVVVVVVVVVVf/7kmT/j/AAAGkAAAAIAAANIAAAAQAAAaQAAAAgAAA0gAAABF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MQU1FMy45N1VVVVVVVVVVVVVVVVVVVVVVVVVVVVVVVVVVVVVVVVVVVVVVVVVVVVVVVVVVVVVVVVVVVVVVVVVVVVVVVVVVVVVVVVVVVVVVVVVVVVVVVVVVVVVVVVVVVVVVVVVVVVVVVVVVVVVVVVVVVVVVVVVVVVVVVVVVVVVVVVX/+5Jk/4/wAABpAAAACAAADSAAAAEAAAGkAAAAIAAANIAAAAR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TEFNRTMuOTdVVVVVVVVVVVVVVVVVVVVVVVVVVVVVVVVVVVVVVVVVVVVVVVVVVVVVVVVVVVVVVVVVVVVVVVVVVVVVVVVVVVVVVVVVVVVVVVVVVVVVVVVVVVVVVVVVVVVVVVVVVVVVVVVVVVVVVVVVVVVVVVVVVVVVVVVVVVVVVVVV//uSZP+P8AAAaQAAAAgAAA0gAAABAAABpAAAACAAADSAAAAE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UxBTUUzLjk3VVVVVVVVVVVVVVVVVVVVVVVVVVVVVVVVVVVVVVVVVVVVVVVVVVVVVVVVVVVVVVVVVVVVVVVVVVVVVVVVVVVVVVVVVVVVVVVVVVVVVVVVVVVVVVVVVVVVVVVVVVVVVVVVVVVVVVVVVVVVVVVVVVVVVVVVVVVVVVVVVf/7kmT/j/AAAGkAAAAIAAANIAAAAQAAAaQAAAAgAAA0gAAABF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MQU1FMy45N1VVVVVVVVVVVVVVVVVVVVVVVVVVVVVVVVVVVVVVVVVVVVVVVVVVVVVVVVVVVVVVVVVVVVVVVVVVVVVVVVVVVVVVVVVVVVVVVVVVVVVVVVVVVVVVVVVVVVVVVVVVVVVVVVVVVVVVVVVVVVVVVVVVVVVVVVVVVVVVVVX/+5Jk/4/wAABpAAAACAAADSAAAAEAAAGkAAAAIAAANIAAAAR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MQU1FMy45N1VVVVVVVVVVVVVVVVVVVVVVVVVVVVVVVVVVVVVVVVVVVVVVVVVVVVVVVVVVVVVVVVVVVVVVVVVVVVVVVVVVVVVVVVVVVVVVVVVVVVVVVVVVVVVVVVVVVVVVVVVVVVVVVVVVVVVVVVVVVVVVVVVVVVVVVVVVVVVVVVVV//uQZP+P8AAAaQAAAAgAAA0gAAABAAABpAAAACAAADSAAAAE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TEFNRTMuOTdVVVVVVVVVVVVVVVVVVVVVVVVVVVVVVVVVVVVVVVVVVVVVVVVVVVVVVVVVVVVVVVVVVVVVVVVVVVVVVVVVVVVVVVVVVVVVVVVVVVVVVVVVVVVVVVVVVVVVVVVVVVVVVVVVVVVVVVVVVVVVVVVVVVVVVVVVVVVVVVVV//uSZP+P8AAAaQAAAAgAAA0gAAABAAABpAAAACAAADSAAAAE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UxBTUUzLjk3VVVVVVVVVVVVVVVVVVVVVVVVVVVVVVVVVVVVVVVVVVVVVVVVVVVVVVVVVVVVVVVVVVVVVVVVVVVVVVVVVVVVVVVVVVVVVVVVVVVVVVVVVVVVVVVVVVVVVVVVVVVVVVVVVVVVVVVVVVVVVVVVVVVVVVVVVVVVVVVVVf/7kmT/j/AAAGkAAAAIAAANIAAAAQAAAaQAAAAgAAA0gAAABF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MQU1FMy45N1VVVVVVVVVVVVVVVVVVVVVVVVVVVVVVVVVVVVVVVVVVVVVVVVVVVVVVVVVVVVVVVVVVVVVVVVVVVVVVVVVVVVVVVVVVVVVVVVVVVVVVVVVVVVVVVVVVVVVVVVVVVVVVVVVVVVVVVVVVVVVVVVVVVVVVVVVVVVVVVVX/+5Jk/4/wAABpAAAACAAADSAAAAEAAAGkAAAAIAAANIAAAAR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TEFNRTMuOTdVVVVVVVVVVVVVVVVVVVVVVVVVVVVVVVVVVVVVVVVVVVVVVVVVVVVVVVVVVVVVVVVVVVVVVVVVVVVVVVVVVVVVVVVVVVVVVVVVVVVVVVVVVVVVVVVVVVVVVVVVVVVVVVVVVVVVVVVVVVVVVVVVVVVVVVVVVVVVVVVV//uSZP+P8AAAaQAAAAgAAA0gAAABAAABpAAAACAAADSAAAAE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UxBTUUzLjk3VVVVVVVVVVVVVVVVVVVVVVVVVVVVVVVVVVVVVVVVVVVVVVVVVVVVVVVVVVVVVVVVVVVVVVVVVVVVVVVVVVVVVVVVVVVVVVVVVVVVVVVVVVVVVVVVVVVVVVVVVVVVVVVVVVVVVVVVVVVVVVVVVVVVVVVVVVVVVVVVVf/7kmT/j/AAAGkAAAAIAAANIAAAAQAAAaQAAAAgAAA0gAAABF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MQU1FMy45N1VVVVVVVVVVVVVVVVVVVVVVVVVVVVVVVVVVVVVVVVVVVVVVVVVVVVVVVVVVVVVVVVVVVVVVVVVVVVVVVVVVVVVVVVVVVVVVVVVVVVVVVVVVVVVVVVVVVVVVVVVVVVVVVVVVVVVVVVVVVVVVVVVVVVVVVVVVVVVVVVX/+5Jk/4/wAABpAAAACAAADSAAAAEAAAGkAAAAIAAANIAAAAR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TEFNRTMuOTdVVVVVVVVVVVVVVVVVVVVVVVVVVVVVVVVVVVVVVVVVVVVVVVVVVVVVVVVVVVVVVVVVVVVVVVVVVVVVVVVVVVVVVVVVVVVVVVVVVVVVVVVVVVVVVVVVVVVVVVVVVVVVVVVVVVVVVVVVVVVVVVVVVVVVVVVVVVVVVVVV//uSZP+P8AAAaQAAAAgAAA0gAAABAAABpAAAACAAADSAAAAE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UxBTUUzLjk3VVVVVVVVVVVVVVVVVVVVVVVVVVVVVVVVVVVVVVVVVVVVVVVVVVVVVVVVVVVVVVVVVVVVVVVVVVVVVVVVVVVVVVVVVVVVVVVVVVVVVVVVVVVVVVVVVVVVVVVVVVVVVVVVVVVVVVVVVVVVVVVVVVVVVVVVVVVVVVVVVf/7kmT/j/AAAGkAAAAIAAANIAAAAQAAAaQAAAAgAAA0gAAABF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MQU1FMy45N1VVVVVVVVVVVVVVVVVVVVVVVVVVVVVVVVVVVVVVVVVVVVVVVVVVVVVVVVVVVVVVVVVVVVVVVVVVVVVVVVVVVVVVVVVVVVVVVVVVVVVVVVVVVVVVVVVVVVVVVVVVVVVVVVVVVVVVVVVVVVVVVVVVVVVVVVVVVVVVVVX/+5Jk/4/wAABpAAAACAAADSAAAAEAAAGkAAAAIAAANIAAAAR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TEFNRTMuOTdVVVVVVVVVVVVVVVVVVVVVVVVVVVVVVVVVVVVVVVVVVVVVVVVVVVVVVVVVVVVVVVVVVVVVVVVVVVVVVVVVVVVVVVVVVVVVVVVVVVVVVVVVVVVVVVVVVVVVVVVVVVVVVVVVVVVVVVVVVVVVVVVVVVVVVVVVVVVVVVVV//uSZP+P8AAAaQAAAAgAAA0gAAABAAABpAAAACAAADSAAAAE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UxBTUUzLjk3VVVVVVVVVVVVVVVVVVVVVVVVVVVVVVVVVVVVVVVVVVVVVVVVVVVVVVVVVVVVVVVVVVVVVVVVVVVVVVVVVVVVVVVVVVVVVVVVVVVVVVVVVVVVVVVVVVVVVVVVVVVVVVVVVVVVVVVVVVVVVVVVVVVVVVVVVVVVVVVVVf/7kmT/j/AAAGkAAAAIAAANIAAAAQAAAaQAAAAgAAA0gAAABF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MQU1FMy45N1VVVVVVVVVVVVVVVVVVVVVVVVVVVVVVVVVVVVVVVVVVVVVVVVVVVVVVVVVVVVVVVVVVVVVVVVVVVVVVVVVVVVVVVVVVVVVVVVVVVVVVVVVVVVVVVVVVVVVVVVVVVVVVVVVVVVVVVVVVVVVVVVVVVVVVVVVVVVVVVVX/+5Jk/4/wAABpAAAACAAADSAAAAEAAAGkAAAAIAAANIAAAAR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TEFNRTMuOTdVVVVVVVVVVVVVVVVVVVVVVVVVVVVVVVVVVVVVVVVVVVVVVVVVVVVVVVVVVVVVVVVVVVVVVVVVVVVVVVVVVVVVVVVVVVVVVVVVVVVVVVVVVVVVVVVVVVVVVVVVVVVVVVVVVVVVVVVVVVVVVVVVVVVVVVVVVVVVVVVV//uSZP+P8AAAaQAAAAgAAA0gAAABAAABpAAAACAAADSAAAAE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UxBTUUzLjk3VVVVVVVVVVVVVVVVVVVVVVVVVVVVVVVVVVVVVVVVVVVVVVVVVVVVVVVVVVVVVVVVVVVVVVVVVVVVVVVVVVVVVVVVVVVVVVVVVVVVVVVVVVVVVVVVVVVVVVVVVVVVVVVVVVVVVVVVVVVVVVVVVVVVVVVVVVVVVVVVVf/7kmT/j/AAAGkAAAAIAAANIAAAAQAAAaQAAAAgAAA0gAAABF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MQU1FMy45N1VVVVVVVVVVVVVVVVVVVVVVVVVVVVVVVVVVVVVVVVVVVVVVVVVVVVVVVVVVVVVVVVVVVVVVVVVVVVVVVVVVVVVVVVVVVVVVVVVVVVVVVVVVVVVVVVVVVVVVVVVVVVVVVVVVVVVVVVVVVVVVVVVVVVVVVVVVVVVVVVX/+5Jk/4/wAABpAAAACAAADSAAAAEAAAGkAAAAIAAANIAAAAR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TEFNRTMuOTdVVVVVVVVVVVVVVVVVVVVVVVVVVVVVVVVVVVVVVVVVVVVVVVVVVVVVVVVVVVVVVVVVVVVVVVVVVVVVVVVVVVVVVVVVVVVVVVVVVVVVVVVVVVVVVVVVVVVVVVVVVVVVVVVVVVVVVVVVVVVVVVVVVVVVVVVVVVVVVVVV//uSZP+P8AAAaQAAAAgAAA0gAAABAAABpAAAACAAADSAAAAE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UxBTUUzLjk3VVVVVVVVVVVVVVVVVVVVVVVVVVVVVVVVVVVVVVVVVVVVVVVVVVVVVVVVVVVVVVVVVVVVVVVVVVVVVVVVVVVVVVVVVVVVVVVVVVVVVVVVVVVVVVVVVVVVVVVVVVVVVVVVVVVVVVVVVVVVVVVVVVVVVVVVVVVVVVVVVf/7kmT/j/AAAGkAAAAIAAANIAAAAQAAAaQAAAAgAAA0gAAABF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MQU1FMy45N1VVVVVVVVVVVVVVVVVVVVVVVVVVVVVVVVVVVVVVVVVVVVVVVVVVVVVVVVVVVVVVVVVVVVVVVVVVVVVVVVVVVVVVVVVVVVVVVVVVVVVVVVVVVVVVVVVVVVVVVVVVVVVVVVVVVVVVVVVVVVVVVVVVVVVVVVVVVVVVVVX/+5Jk/4/wAABpAAAACAAADSAAAAEAAAGkAAAAIAAANIAAAAR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TEFNRTMuOTdVVVVVVVVVVVVVVVVVVVVVVVVVVVVVVVVVVVVVVVVVVVVVVVVVVVVVVVVVVVVVVVVVVVVVVVVVVVVVVVVVVVVVVVVVVVVVVVVVVVVVVVVVVVVVVVVVVVVVVVVVVVVVVVVVVVVVVVVVVVVVVVVVVVVVVVVVVVVVVVVV//uSZP+P8AAAaQAAAAgAAA0gAAABAAABpAAAACAAADSAAAAE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UxBTUUzLjk3VVVVVVVVVVVVVVVVVVVVVVVVVVVVVVVVVVVVVVVVVVVVVVVVVVVVVVVVVVVVVVVVVVVVVVVVVVVVVVVVVVVVVVVVVVVVVVVVVVVVVVVVVVVVVVVVVVVVVVVVVVVVVVVVVVVVVVVVVVVVVVVVVVVVVVVVVVVVVVVVVf/7kmT/j/AAAGkAAAAIAAANIAAAAQAAAaQAAAAgAAA0gAAABF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MQU1FMy45N1VVVVVVVVVVVVVVVVVVVVVVVVVVVVVVVVVVVVVVVVVVVVVVVVVVVVVVVVVVVVVVVVVVVVVVVVVVVVVVVVVVVVVVVVVVVVVVVVVVVVVVVVVVVVVVVVVVVVVVVVVVVVVVVVVVVVVVVVVVVVVVVVVVVVVVVVVVVVVVVVX/+5Jk/4/wAABpAAAACAAADSAAAAEAAAGkAAAAIAAANIAAAAR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TEFNRTMuOTdVVVVVVVVVVVVVVVVVVVVVVVVVVVVVVVVVVVVVVVVVVVVVVVVVVVVVVVVVVVVVVVVVVVVVVVVVVVVVVVVVVVVVVVVVVVVVVVVVVVVVVVVVVVVVVVVVVVVVVVVVVVVVVVVVVVVVVVVVVVVVVVVVVVVVVVVVVVVVVVVV//uSZP+P8AAAaQAAAAgAAA0gAAABAAABpAAAACAAADSAAAAE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UxBTUUzLjk3VVVVVVVVVVVVVVVVVVVVVVVVVVVVVVVVVVVVVVVVVVVVVVVVVVVVVVVVVVVVVVVVVVVVVVVVVVVVVVVVVVVVVVVVVVVVVVVVVVVVVVVVVVVVVVVVVVVVVVVVVVVVVVVVVVVVVVVVVVVVVVVVVVVVVVVVVVVVVVVVVf/7kmT/j/AAAGkAAAAIAAANIAAAAQAAAaQAAAAgAAA0gAAABF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MQU1FMy45N1VVVVVVVVVVVVVVVVVVVVVVVVVVVVVVVVVVVVVVVVVVVVVVVVVVVVVVVVVVVVVVVVVVVVVVVVVVVVVVVVVVVVVVVVVVVVVVVVVVVVVVVVVVVVVVVVVVVVVVVVVVVVVVVVVVVVVVVVVVVVVVVVVVVVVVVVVVVVVVVVX/+5Jk/4/wAABpAAAACAAADSAAAAEAAAGkAAAAIAAANIAAAAR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MQU1FMy45N1VVVVVVVVVVVVVVVVVVVVVVVVVVVVVVVVVVVVVVVVVVVVVVVVVVVVVVVVVVVVVVVVVVVVVVVVVVVVVVVVVVVVVVVVVVVVVVVVVVVVVVVVVVVVVVVVVVVVVVVVVVVVVVVVVVVVVVVVVVVVVVVVVVVVVVVVVVVVVVVVVV//uQZP+P8AAAaQAAAAgAAA0gAAABAAABpAAAACAAADSAAAAE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TEFNRTMuOTdVVVVVVVVVVVVVVVVVVVVVVVVVVVVVVVVVVVVVVVVVVVVVVVVVVVVVVVVVVVVVVVVVVVVVVVVVVVVVVVVVVVVVVVVVVVVVVVVVVVVVVVVVVVVVVVVVVVVVVVVVVVVVVVVVVVVVVVVVVVVVVVVVVVVVVVVVVVVVVVVV//uSZP+P8AAAaQAAAAgAAA0gAAABAAABpAAAACAAADSAAAAE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UxBTUUzLjk3VVVVVVVVVVVVVVVVVVVVVVVVVVVVVVVVVVVVVVVVVVVVVVVVVVVVVVVVVVVVVVVVVVVVVVVVVVVVVVVVVVVVVVVVVVVVVVVVVVVVVVVVVVVVVVVVVVVVVVVVVVVVVVVVVVVVVVVVVVVVVVVVVVVVVVVVVVVVVVVVVf/7kmT/j/AAAGkAAAAIAAANIAAAAQAAAaQAAAAgAAA0gAAABF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MQU1FMy45N1VVVVVVVVVVVVVVVVVVVVVVVVVVVVVVVVVVVVVVVVVVVVVVVVVVVVVVVVVVVVVVVVVVVVVVVVVVVVVVVVVVVVVVVVVVVVVVVVVVVVVVVVVVVVVVVVVVVVVVVVVVVVVVVVVVVVVVVVVVVVVVVVVVVVVVVVVVVVVVVVX/+5Jk/4/wAABpAAAACAAADSAAAAEAAAGkAAAAIAAANIAAAAR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TEFNRTMuOTdVVVVVVVVVVVVVVVVVVVVVVVVVVVVVVVVVVVVVVVVVVVVVVVVVVVVVVVVVVVVVVVVVVVVVVVVVVVVVVVVVVVVVVVVVVVVVVVVVVVVVVVVVVVVVVVVVVVVVVVVVVVVVVVVVVVVVVVVVVVVVVVVVVVVVVVVVVVVVVVVV//uSZP+P8AAAaQAAAAgAAA0gAAABAAABpAAAACAAADSAAAAE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UxBTUUzLjk3VVVVVVVVVVVVVVVVVVVVVVVVVVVVVVVVVVVVVVVVVVVVVVVVVVVVVVVVVVVVVVVVVVVVVVVVVVVVVVVVVVVVVVVVVVVVVVVVVVVVVVVVVVVVVVVVVVVVVVVVVVVVVVVVVVVVVVVVVVVVVVVVVVVVVVVVVVVVVVVVVf/7kmT/j/AAAGkAAAAIAAANIAAAAQAAAaQAAAAgAAA0gAAABF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MQU1FMy45N1VVVVVVVVVVVVVVVVVVVVVVVVVVVVVVVVVVVVVVVVVVVVVVVVVVVVVVVVVVVVVVVVVVVVVVVVVVVVVVVVVVVVVVVVVVVVVVVVVVVVVVVVVVVVVVVVVVVVVVVVVVVVVVVVVVVVVVVVVVVVVVVVVVVVVVVVVVVVVVVVX/+5Jk/4/wAABpAAAACAAADSAAAAEAAAGkAAAAIAAANIAAAAR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TEFNRTMuOTdVVVVVVVVVVVVVVVVVVVVVVVVVVVVVVVVVVVVVVVVVVVVVVVVVVVVVVVVVVVVVVVVVVVVVVVVVVVVVVVVVVVVVVVVVVVVVVVVVVVVVVVVVVVVVVVVVVVVVVVVVVVVVVVVVVVVVVVVVVVVVVVVVVVVVVVVVVVVVVVVV//uSZP+P8AAAaQAAAAgAAA0gAAABAAABpAAAACAAADSAAAAE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UxBTUUzLjk3VVVVVVVVVVVVVVVVVVVVVVVVVVVVVVVVVVVVVVVVVVVVVVVVVVVVVVVVVVVVVVVVVVVVVVVVVVVVVVVVVVVVVVVVVVVVVVVVVVVVVVVVVVVVVVVVVVVVVVVVVVVVVVVVVVVVVVVVVVVVVVVVVVVVVVVVVVVVVVVVVf/7kmT/j/AAAGkAAAAIAAANIAAAAQAAAaQAAAAgAAA0gAAABF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MQU1FMy45N1VVVVVVVVVVVVVVVVVVVVVVVVVVVVVVVVVVVVVVVVVVVVVVVVVVVVVVVVVVVVVVVVVVVVVVVVVVVVVVVVVVVVVVVVVVVVVVVVVVVVVVVVVVVVVVVVVVVVVVVVVVVVVVVVVVVVVVVVVVVVVVVVVVVVVVVVVVVVVVVVX/+5Jk/4/wAABpAAAACAAADSAAAAEAAAGkAAAAIAAANIAAAAR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TEFNRTMuOTdVVVVVVVVVVVVVVVVVVVVVVVVVVVVVVVVVVVVVVVVVVVVVVVVVVVVVVVVVVVVVVVVVVVVVVVVVVVVVVVVVVVVVVVVVVVVVVVVVVVVVVVVVVVVVVVVVVVVVVVVVVVVVVVVVVVVVVVVVVVVVVVVVVVVVVVVVVVVVVVVV//uSZP+P8AAAaQAAAAgAAA0gAAABAAABpAAAACAAADSAAAAE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UxBTUUzLjk3VVVVVVVVVVVVVVVVVVVVVVVVVVVVVVVVVVVVVVVVVVVVVVVVVVVVVVVVVVVVVVVVVVVVVVVVVVVVVVVVVVVVVVVVVVVVVVVVVVVVVVVVVVVVVVVVVVVVVVVVVVVVVVVVVVVVVVVVVVVVVVVVVVVVVVVVVVVVVVVVVf/7kmT/j/AAAGkAAAAIAAANIAAAAQAAAaQAAAAgAAA0gAAABF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MQU1FMy45N1VVVVVVVVVVVVVVVVVVVVVVVVVVVVVVVVVVVVVVVVVVVVVVVVVVVVVVVVVVVVVVVVVVVVVVVVVVVVVVVVVVVVVVVVVVVVVVVVVVVVVVVVVVVVVVVVVVVVVVVVVVVVVVVVVVVVVVVVVVVVVVVVVVVVVVVVVVVVVVVVX/+5Jk/4/wAABpAAAACAAADSAAAAEAAAGkAAAAIAAANIAAAAR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TEFNRTMuOTdVVVVVVVVVVVVVVVVVVVVVVVVVVVVVVVVVVVVVVVVVVVVVVVVVVVVVVVVVVVVVVVVVVVVVVVVVVVVVVVVVVVVVVVVVVVVVVVVVVVVVVVVVVVVVVVVVVVVVVVVVVVVVVVVVVVVVVVVVVVVVVVVVVVVVVVVVVVVVVVVV//uSZP+P8AAAaQAAAAgAAA0gAAABAAABpAAAACAAADSAAAAE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UxBTUUzLjk3VVVVVVVVVVVVVVVVVVVVVVVVVVVVVVVVVVVVVVVVVVVVVVVVVVVVVVVVVVVVVVVVVVVVVVVVVVVVVVVVVVVVVVVVVVVVVVVVVVVVVVVVVVVVVVVVVVVVVVVVVVVVVVVVVVVVVVVVVVVVVVVVVVVVVVVVVVVVVVVVVf/7kmT/j/AAAGkAAAAIAAANIAAAAQAAAaQAAAAgAAA0gAAABF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MQU1FMy45N1VVVVVVVVVVVVVVVVVVVVVVVVVVVVVVVVVVVVVVVVVVVVVVVVVVVVVVVVVVVVVVVVVVVVVVVVVVVVVVVVVVVVVVVVVVVVVVVVVVVVVVVVVVVVVVVVVVVVVVVVVVVVVVVVVVVVVVVVVVVVVVVVVVVVVVVVVVVVVVVVX/+5Jk/4/wAABpAAAACAAADSAAAAEAAAGkAAAAIAAANIAAAAR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TEFNRTMuOTdVVVVVVVVVVVVVVVVVVVVVVVVVVVVVVVVVVVVVVVVVVVVVVVVVVVVVVVVVVVVVVVVVVVVVVVVVVVVVVVVVVVVVVVVVVVVVVVVVVVVVVVVVVVVVVVVVVVVVVVVVVVVVVVVVVVVVVVVVVVVVVVVVVVVVVVVVVVVVVVVV//uSZP+P8AAAaQAAAAgAAA0gAAABAAABpAAAACAAADSAAAAE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Q==&lt;/Image&gt;&lt;/SoundImage&gt;"/>
  <p:tag name="PRESGUID" val="783b5ee7-3b14-4db3-b3b9-ce08934e8adb"/>
</p:tagLst>
</file>

<file path=ppt/theme/theme1.xml><?xml version="1.0" encoding="utf-8"?>
<a:theme xmlns:a="http://schemas.openxmlformats.org/drawingml/2006/main" name="Custom Design">
  <a:themeElements>
    <a:clrScheme name="Rotary-NewBrand_Pallette">
      <a:dk1>
        <a:srgbClr val="958D85"/>
      </a:dk1>
      <a:lt1>
        <a:sysClr val="window" lastClr="FFFFFF"/>
      </a:lt1>
      <a:dk2>
        <a:srgbClr val="00246C"/>
      </a:dk2>
      <a:lt2>
        <a:srgbClr val="E6E5D8"/>
      </a:lt2>
      <a:accent1>
        <a:srgbClr val="01B4E7"/>
      </a:accent1>
      <a:accent2>
        <a:srgbClr val="FEBD11"/>
      </a:accent2>
      <a:accent3>
        <a:srgbClr val="009999"/>
      </a:accent3>
      <a:accent4>
        <a:srgbClr val="872175"/>
      </a:accent4>
      <a:accent5>
        <a:srgbClr val="D91B5C"/>
      </a:accent5>
      <a:accent6>
        <a:srgbClr val="FF76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Custom Design">
  <a:themeElements>
    <a:clrScheme name="Rotary-NewBrand_Pallette">
      <a:dk1>
        <a:srgbClr val="958D85"/>
      </a:dk1>
      <a:lt1>
        <a:sysClr val="window" lastClr="FFFFFF"/>
      </a:lt1>
      <a:dk2>
        <a:srgbClr val="00246C"/>
      </a:dk2>
      <a:lt2>
        <a:srgbClr val="E6E5D8"/>
      </a:lt2>
      <a:accent1>
        <a:srgbClr val="01B4E7"/>
      </a:accent1>
      <a:accent2>
        <a:srgbClr val="FEBD11"/>
      </a:accent2>
      <a:accent3>
        <a:srgbClr val="009999"/>
      </a:accent3>
      <a:accent4>
        <a:srgbClr val="872175"/>
      </a:accent4>
      <a:accent5>
        <a:srgbClr val="D91B5C"/>
      </a:accent5>
      <a:accent6>
        <a:srgbClr val="FF76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Custom Design">
  <a:themeElements>
    <a:clrScheme name="Rotary-NewBrand_Pallette">
      <a:dk1>
        <a:srgbClr val="958D85"/>
      </a:dk1>
      <a:lt1>
        <a:sysClr val="window" lastClr="FFFFFF"/>
      </a:lt1>
      <a:dk2>
        <a:srgbClr val="00246C"/>
      </a:dk2>
      <a:lt2>
        <a:srgbClr val="E6E5D8"/>
      </a:lt2>
      <a:accent1>
        <a:srgbClr val="01B4E7"/>
      </a:accent1>
      <a:accent2>
        <a:srgbClr val="FEBD11"/>
      </a:accent2>
      <a:accent3>
        <a:srgbClr val="009999"/>
      </a:accent3>
      <a:accent4>
        <a:srgbClr val="872175"/>
      </a:accent4>
      <a:accent5>
        <a:srgbClr val="D91B5C"/>
      </a:accent5>
      <a:accent6>
        <a:srgbClr val="FF76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3_Custom Design">
  <a:themeElements>
    <a:clrScheme name="Rotary-NewBrand_Pallette">
      <a:dk1>
        <a:srgbClr val="958D85"/>
      </a:dk1>
      <a:lt1>
        <a:sysClr val="window" lastClr="FFFFFF"/>
      </a:lt1>
      <a:dk2>
        <a:srgbClr val="00246C"/>
      </a:dk2>
      <a:lt2>
        <a:srgbClr val="E6E5D8"/>
      </a:lt2>
      <a:accent1>
        <a:srgbClr val="01B4E7"/>
      </a:accent1>
      <a:accent2>
        <a:srgbClr val="FEBD11"/>
      </a:accent2>
      <a:accent3>
        <a:srgbClr val="009999"/>
      </a:accent3>
      <a:accent4>
        <a:srgbClr val="872175"/>
      </a:accent4>
      <a:accent5>
        <a:srgbClr val="D91B5C"/>
      </a:accent5>
      <a:accent6>
        <a:srgbClr val="FF76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10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anchor="t"/>
      <a:lstStyle>
        <a:defPPr algn="r">
          <a:defRPr sz="1600" b="1" i="0" dirty="0" smtClean="0">
            <a:solidFill>
              <a:srgbClr val="01B4E7"/>
            </a:solidFill>
            <a:latin typeface="Arial Narrow Bold"/>
            <a:cs typeface="Arial Narrow Bold"/>
          </a:defRPr>
        </a:defPPr>
      </a:lstStyle>
    </a:txDef>
  </a:objectDefaults>
  <a:extraClrSchemeLst/>
</a:theme>
</file>

<file path=ppt/theme/theme7.xml><?xml version="1.0" encoding="utf-8"?>
<a:theme xmlns:a="http://schemas.openxmlformats.org/drawingml/2006/main" name="5_Custom Design">
  <a:themeElements>
    <a:clrScheme name="Rotary-NewBrand_Pallette">
      <a:dk1>
        <a:srgbClr val="958D85"/>
      </a:dk1>
      <a:lt1>
        <a:sysClr val="window" lastClr="FFFFFF"/>
      </a:lt1>
      <a:dk2>
        <a:srgbClr val="00246C"/>
      </a:dk2>
      <a:lt2>
        <a:srgbClr val="E6E5D8"/>
      </a:lt2>
      <a:accent1>
        <a:srgbClr val="01B4E7"/>
      </a:accent1>
      <a:accent2>
        <a:srgbClr val="FEBD11"/>
      </a:accent2>
      <a:accent3>
        <a:srgbClr val="009999"/>
      </a:accent3>
      <a:accent4>
        <a:srgbClr val="872175"/>
      </a:accent4>
      <a:accent5>
        <a:srgbClr val="D91B5C"/>
      </a:accent5>
      <a:accent6>
        <a:srgbClr val="FF76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6_Custom Design">
  <a:themeElements>
    <a:clrScheme name="Rotary-NewBrand_Pallette">
      <a:dk1>
        <a:srgbClr val="958D85"/>
      </a:dk1>
      <a:lt1>
        <a:sysClr val="window" lastClr="FFFFFF"/>
      </a:lt1>
      <a:dk2>
        <a:srgbClr val="00246C"/>
      </a:dk2>
      <a:lt2>
        <a:srgbClr val="E6E5D8"/>
      </a:lt2>
      <a:accent1>
        <a:srgbClr val="01B4E7"/>
      </a:accent1>
      <a:accent2>
        <a:srgbClr val="FEBD11"/>
      </a:accent2>
      <a:accent3>
        <a:srgbClr val="009999"/>
      </a:accent3>
      <a:accent4>
        <a:srgbClr val="872175"/>
      </a:accent4>
      <a:accent5>
        <a:srgbClr val="D91B5C"/>
      </a:accent5>
      <a:accent6>
        <a:srgbClr val="FF76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1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116</Words>
  <Application>Microsoft Macintosh PowerPoint</Application>
  <PresentationFormat>Breedbeeld</PresentationFormat>
  <Paragraphs>12</Paragraphs>
  <Slides>3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9</vt:i4>
      </vt:variant>
      <vt:variant>
        <vt:lpstr>Diatitels</vt:lpstr>
      </vt:variant>
      <vt:variant>
        <vt:i4>3</vt:i4>
      </vt:variant>
    </vt:vector>
  </HeadingPairs>
  <TitlesOfParts>
    <vt:vector size="17" baseType="lpstr">
      <vt:lpstr>Arial</vt:lpstr>
      <vt:lpstr>Arial Narrow</vt:lpstr>
      <vt:lpstr>Calibri</vt:lpstr>
      <vt:lpstr>Georgia</vt:lpstr>
      <vt:lpstr>Helvetica</vt:lpstr>
      <vt:lpstr>Custom Design</vt:lpstr>
      <vt:lpstr>2_Custom Design</vt:lpstr>
      <vt:lpstr>1_Custom Design</vt:lpstr>
      <vt:lpstr>3_Custom Design</vt:lpstr>
      <vt:lpstr>10_Custom Design</vt:lpstr>
      <vt:lpstr>4_Custom Design</vt:lpstr>
      <vt:lpstr>5_Custom Design</vt:lpstr>
      <vt:lpstr>6_Custom Design</vt:lpstr>
      <vt:lpstr>12_Custom Design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Dominiek Willemse</dc:creator>
  <cp:lastModifiedBy>Johan Vannerom</cp:lastModifiedBy>
  <cp:revision>114</cp:revision>
  <cp:lastPrinted>2021-05-14T17:03:01Z</cp:lastPrinted>
  <dcterms:created xsi:type="dcterms:W3CDTF">2020-04-22T15:59:00Z</dcterms:created>
  <dcterms:modified xsi:type="dcterms:W3CDTF">2025-11-05T16:02:49Z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8772ba27-cab8-4042-a351-a31f6e4eacdc_Enabled">
    <vt:lpwstr>true</vt:lpwstr>
  </property>
  <property fmtid="{D5CDD505-2E9C-101B-9397-08002B2CF9AE}" pid="3" name="MSIP_Label_8772ba27-cab8-4042-a351-a31f6e4eacdc_SetDate">
    <vt:lpwstr>2025-11-05T16:02:27Z</vt:lpwstr>
  </property>
  <property fmtid="{D5CDD505-2E9C-101B-9397-08002B2CF9AE}" pid="4" name="MSIP_Label_8772ba27-cab8-4042-a351-a31f6e4eacdc_Method">
    <vt:lpwstr>Standard</vt:lpwstr>
  </property>
  <property fmtid="{D5CDD505-2E9C-101B-9397-08002B2CF9AE}" pid="5" name="MSIP_Label_8772ba27-cab8-4042-a351-a31f6e4eacdc_Name">
    <vt:lpwstr>Internal</vt:lpwstr>
  </property>
  <property fmtid="{D5CDD505-2E9C-101B-9397-08002B2CF9AE}" pid="6" name="MSIP_Label_8772ba27-cab8-4042-a351-a31f6e4eacdc_SiteId">
    <vt:lpwstr>715902d6-f63e-4b8d-929b-4bb170bad492</vt:lpwstr>
  </property>
  <property fmtid="{D5CDD505-2E9C-101B-9397-08002B2CF9AE}" pid="7" name="MSIP_Label_8772ba27-cab8-4042-a351-a31f6e4eacdc_ActionId">
    <vt:lpwstr>0be9808e-4a21-46f2-b440-e6445edd6d9d</vt:lpwstr>
  </property>
  <property fmtid="{D5CDD505-2E9C-101B-9397-08002B2CF9AE}" pid="8" name="MSIP_Label_8772ba27-cab8-4042-a351-a31f6e4eacdc_ContentBits">
    <vt:lpwstr>0</vt:lpwstr>
  </property>
  <property fmtid="{D5CDD505-2E9C-101B-9397-08002B2CF9AE}" pid="9" name="MSIP_Label_8772ba27-cab8-4042-a351-a31f6e4eacdc_Tag">
    <vt:lpwstr>50, 3, 0, 1</vt:lpwstr>
  </property>
</Properties>
</file>