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4"/>
    <p:sldMasterId id="2147483728" r:id="rId5"/>
    <p:sldMasterId id="2147483734" r:id="rId6"/>
    <p:sldMasterId id="2147483738" r:id="rId7"/>
    <p:sldMasterId id="2147483763" r:id="rId8"/>
  </p:sldMasterIdLst>
  <p:notesMasterIdLst>
    <p:notesMasterId r:id="rId18"/>
  </p:notesMasterIdLst>
  <p:handoutMasterIdLst>
    <p:handoutMasterId r:id="rId19"/>
  </p:handoutMasterIdLst>
  <p:sldIdLst>
    <p:sldId id="1009" r:id="rId9"/>
    <p:sldId id="2147471975" r:id="rId10"/>
    <p:sldId id="2147471976" r:id="rId11"/>
    <p:sldId id="2147471977" r:id="rId12"/>
    <p:sldId id="2147471969" r:id="rId13"/>
    <p:sldId id="259" r:id="rId14"/>
    <p:sldId id="1006" r:id="rId15"/>
    <p:sldId id="1007" r:id="rId16"/>
    <p:sldId id="1008" r:id="rId17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2"/>
    <a:srgbClr val="2A6BA6"/>
    <a:srgbClr val="B6DF89"/>
    <a:srgbClr val="ED2B7A"/>
    <a:srgbClr val="28659C"/>
    <a:srgbClr val="FFFFFF"/>
    <a:srgbClr val="00B0E3"/>
    <a:srgbClr val="48595D"/>
    <a:srgbClr val="FF7600"/>
    <a:srgbClr val="00B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59" autoAdjust="0"/>
    <p:restoredTop sz="86275" autoAdjust="0"/>
  </p:normalViewPr>
  <p:slideViewPr>
    <p:cSldViewPr snapToGrid="0" snapToObjects="1">
      <p:cViewPr varScale="1">
        <p:scale>
          <a:sx n="55" d="100"/>
          <a:sy n="55" d="100"/>
        </p:scale>
        <p:origin x="976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58907-6429-4443-AE81-094262617D0D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D98C1-D915-1D47-8B1C-7192028AD13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5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EFFD5-49AC-7B46-93A7-811784E66F77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B2294-2815-0641-BA18-00635844A3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47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B8C63C-8F99-4CBD-902A-A9B2DD289B43}" type="slidenum">
              <a:rPr kumimoji="0" lang="nl-B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B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04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B8C63C-8F99-4CBD-902A-A9B2DD289B43}" type="slidenum">
              <a:rPr kumimoji="0" lang="nl-B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B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3664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B8C63C-8F99-4CBD-902A-A9B2DD289B43}" type="slidenum">
              <a:rPr kumimoji="0" lang="nl-B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B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5420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34E8-6B0C-8A41-9869-A3F5CDF2CC98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1C85-46E5-8649-8CB5-559295B1D80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0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34E8-6B0C-8A41-9869-A3F5CDF2CC98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1C85-46E5-8649-8CB5-559295B1D80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6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34E8-6B0C-8A41-9869-A3F5CDF2CC98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1C85-46E5-8649-8CB5-559295B1D80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34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Bulle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7FF0A41-6BB1-364E-A5B0-48466DFB0CCE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7883156C-E5A2-C946-B590-EB170840CF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828" y="699193"/>
            <a:ext cx="9149184" cy="840849"/>
          </a:xfrm>
        </p:spPr>
        <p:txBody>
          <a:bodyPr>
            <a:normAutofit/>
          </a:bodyPr>
          <a:lstStyle>
            <a:lvl1pPr marL="0" indent="0">
              <a:buNone/>
              <a:defRPr sz="4400" b="1" i="0">
                <a:solidFill>
                  <a:srgbClr val="48595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BASIC BULLET POINTS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8462692F-5641-3042-9CEB-4263A849319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9828" y="2090490"/>
            <a:ext cx="7861300" cy="163127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0" i="0">
                <a:solidFill>
                  <a:srgbClr val="48595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Just use bullet points</a:t>
            </a:r>
          </a:p>
        </p:txBody>
      </p:sp>
    </p:spTree>
    <p:extLst>
      <p:ext uri="{BB962C8B-B14F-4D97-AF65-F5344CB8AC3E}">
        <p14:creationId xmlns:p14="http://schemas.microsoft.com/office/powerpoint/2010/main" val="3303904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Bulle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64729D-5538-694A-B3D2-289D6EDA091F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00B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CC22EF4-F1A5-EF42-8F89-DB16D67047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828" y="699193"/>
            <a:ext cx="9149184" cy="840849"/>
          </a:xfrm>
        </p:spPr>
        <p:txBody>
          <a:bodyPr>
            <a:normAutofit/>
          </a:bodyPr>
          <a:lstStyle>
            <a:lvl1pPr marL="0" indent="0">
              <a:buNone/>
              <a:defRPr sz="4400" b="1" i="0">
                <a:solidFill>
                  <a:srgbClr val="48595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BASIC BULLET POINTS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D03C77B6-3DD2-2941-9410-F5F92D41429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9828" y="2090490"/>
            <a:ext cx="7861300" cy="163127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0" i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Just use bullet points</a:t>
            </a:r>
          </a:p>
        </p:txBody>
      </p:sp>
    </p:spTree>
    <p:extLst>
      <p:ext uri="{BB962C8B-B14F-4D97-AF65-F5344CB8AC3E}">
        <p14:creationId xmlns:p14="http://schemas.microsoft.com/office/powerpoint/2010/main" val="3822974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Bullet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64729D-5538-694A-B3D2-289D6EDA091F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2D55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CC22EF4-F1A5-EF42-8F89-DB16D67047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828" y="699193"/>
            <a:ext cx="9149184" cy="840849"/>
          </a:xfrm>
        </p:spPr>
        <p:txBody>
          <a:bodyPr>
            <a:normAutofit/>
          </a:bodyPr>
          <a:lstStyle>
            <a:lvl1pPr marL="0" indent="0">
              <a:buNone/>
              <a:defRPr sz="4400" b="1" i="0">
                <a:solidFill>
                  <a:srgbClr val="48595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BASIC BULLET POINTS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D03C77B6-3DD2-2941-9410-F5F92D41429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9828" y="2090490"/>
            <a:ext cx="7861300" cy="163127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0" i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Just use bullet points</a:t>
            </a:r>
          </a:p>
        </p:txBody>
      </p:sp>
    </p:spTree>
    <p:extLst>
      <p:ext uri="{BB962C8B-B14F-4D97-AF65-F5344CB8AC3E}">
        <p14:creationId xmlns:p14="http://schemas.microsoft.com/office/powerpoint/2010/main" val="2565968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Bullet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85ACFB-A2E1-0C43-923F-0EFEC1EAC06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E3">
              <a:alpha val="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CC22EF4-F1A5-EF42-8F89-DB16D67047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828" y="699193"/>
            <a:ext cx="9149184" cy="840849"/>
          </a:xfrm>
        </p:spPr>
        <p:txBody>
          <a:bodyPr>
            <a:normAutofit/>
          </a:bodyPr>
          <a:lstStyle>
            <a:lvl1pPr marL="0" indent="0">
              <a:buNone/>
              <a:defRPr sz="4400" b="1" i="0">
                <a:solidFill>
                  <a:srgbClr val="48595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BASIC BULLET POINTS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D03C77B6-3DD2-2941-9410-F5F92D41429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9828" y="2090490"/>
            <a:ext cx="7861300" cy="163127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0" i="0">
                <a:solidFill>
                  <a:srgbClr val="48595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Just use bullet points</a:t>
            </a:r>
          </a:p>
        </p:txBody>
      </p:sp>
    </p:spTree>
    <p:extLst>
      <p:ext uri="{BB962C8B-B14F-4D97-AF65-F5344CB8AC3E}">
        <p14:creationId xmlns:p14="http://schemas.microsoft.com/office/powerpoint/2010/main" val="991755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076EF0-FC89-3249-B68C-C81291AEF78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D6EE59-3DE1-3B49-96A5-D938C06639E5}"/>
              </a:ext>
            </a:extLst>
          </p:cNvPr>
          <p:cNvSpPr/>
          <p:nvPr/>
        </p:nvSpPr>
        <p:spPr>
          <a:xfrm>
            <a:off x="-101600" y="457200"/>
            <a:ext cx="123952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4267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3467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933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24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2133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4829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B71F627-8D1E-5744-AA15-C8FC2A43E41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7769CA-4E90-4A48-9E70-1CCB4F636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4267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3467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933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24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2133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21047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 sz="48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32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667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24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24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32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667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24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24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73256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>
                <a:solidFill>
                  <a:srgbClr val="000000"/>
                </a:solidFill>
                <a:latin typeface="Georgia"/>
                <a:cs typeface="Georgia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408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34E8-6B0C-8A41-9869-A3F5CDF2CC98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1C85-46E5-8649-8CB5-559295B1D80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91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5867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933">
                <a:solidFill>
                  <a:srgbClr val="005DAA"/>
                </a:solidFill>
                <a:latin typeface="Georgia"/>
                <a:cs typeface="Georgia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9497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0134601" y="520701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958D85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rgbClr val="00AEEF"/>
          </a:solidFill>
          <a:effectLst/>
        </p:spPr>
        <p:txBody>
          <a:bodyPr lIns="548640" tIns="0" rIns="0" bIns="91440" anchor="b" anchorCtr="0">
            <a:noAutofit/>
          </a:bodyPr>
          <a:lstStyle>
            <a:lvl1pPr algn="l">
              <a:defRPr sz="5867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933">
                <a:solidFill>
                  <a:srgbClr val="00AEEF"/>
                </a:solidFill>
                <a:latin typeface="Georgia"/>
                <a:cs typeface="Georgia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26312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18858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01600" y="334411"/>
            <a:ext cx="12395200" cy="7366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30891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4267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3467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933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24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2133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366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4267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886321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5333" b="0" i="0" cap="all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>
                <a:solidFill>
                  <a:srgbClr val="000000"/>
                </a:solidFill>
                <a:latin typeface="Georgia"/>
                <a:cs typeface="Georgia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38537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 sz="48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32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667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24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24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32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667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24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24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06607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 sz="48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67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4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2133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2133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67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4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2133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2133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92869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00490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09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34E8-6B0C-8A41-9869-A3F5CDF2CC98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1C85-46E5-8649-8CB5-559295B1D80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267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49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667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4267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3733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3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2667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2667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>
                <a:solidFill>
                  <a:srgbClr val="000000"/>
                </a:solidFill>
                <a:latin typeface="Georgia"/>
                <a:cs typeface="Georgia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3952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>
                <a:solidFill>
                  <a:srgbClr val="000000"/>
                </a:solidFill>
                <a:latin typeface="Georgia"/>
                <a:cs typeface="Georgia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0085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3241634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5333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34721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49EA0FF6-A537-45B9-B059-3B1A9A244064}"/>
              </a:ext>
            </a:extLst>
          </p:cNvPr>
          <p:cNvSpPr/>
          <p:nvPr userDrawn="1"/>
        </p:nvSpPr>
        <p:spPr>
          <a:xfrm>
            <a:off x="-359230" y="5511445"/>
            <a:ext cx="13095515" cy="1224000"/>
          </a:xfrm>
          <a:prstGeom prst="rect">
            <a:avLst/>
          </a:prstGeom>
          <a:solidFill>
            <a:srgbClr val="FFFFFF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 anchor="ctr">
            <a:spAutoFit/>
          </a:bodyPr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srgbClr val="000000"/>
              </a:solidFill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0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1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" name="Dianummer">
            <a:extLst>
              <a:ext uri="{FF2B5EF4-FFF2-40B4-BE49-F238E27FC236}">
                <a16:creationId xmlns:a16="http://schemas.microsoft.com/office/drawing/2014/main" id="{81BAF0F1-1ED9-44ED-B33C-47B5C65820D1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B57A-F7F7-4BD5-9AF3-E396342F82B4}" type="slidenum">
              <a:rPr/>
              <a:pPr>
                <a:defRPr/>
              </a:pPr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5024609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ks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Titeltekst</a:t>
            </a:r>
          </a:p>
        </p:txBody>
      </p:sp>
      <p:sp>
        <p:nvSpPr>
          <p:cNvPr id="30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i="0">
                <a:solidFill>
                  <a:srgbClr val="888888"/>
                </a:solidFill>
              </a:defRPr>
            </a:lvl1pPr>
            <a:lvl2pPr marL="0" indent="457200" defTabSz="914400">
              <a:spcBef>
                <a:spcPts val="1000"/>
              </a:spcBef>
              <a:buSzTx/>
              <a:buFontTx/>
              <a:buNone/>
              <a:defRPr sz="2400" i="0">
                <a:solidFill>
                  <a:srgbClr val="888888"/>
                </a:solidFill>
              </a:defRPr>
            </a:lvl2pPr>
            <a:lvl3pPr marL="0" indent="914400" defTabSz="914400">
              <a:spcBef>
                <a:spcPts val="1000"/>
              </a:spcBef>
              <a:buSzTx/>
              <a:buFontTx/>
              <a:buNone/>
              <a:defRPr sz="2400" i="0">
                <a:solidFill>
                  <a:srgbClr val="888888"/>
                </a:solidFill>
              </a:defRPr>
            </a:lvl3pPr>
            <a:lvl4pPr marL="0" indent="1371600" defTabSz="914400">
              <a:spcBef>
                <a:spcPts val="1000"/>
              </a:spcBef>
              <a:buSzTx/>
              <a:buFontTx/>
              <a:buNone/>
              <a:defRPr sz="2400" i="0">
                <a:solidFill>
                  <a:srgbClr val="888888"/>
                </a:solidFill>
              </a:defRPr>
            </a:lvl4pPr>
            <a:lvl5pPr marL="0" indent="1828800" defTabSz="914400">
              <a:spcBef>
                <a:spcPts val="1000"/>
              </a:spcBef>
              <a:buSzTx/>
              <a:buFontTx/>
              <a:buNone/>
              <a:defRPr sz="2400" i="0">
                <a:solidFill>
                  <a:srgbClr val="888888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" name="Dianummer">
            <a:extLst>
              <a:ext uri="{FF2B5EF4-FFF2-40B4-BE49-F238E27FC236}">
                <a16:creationId xmlns:a16="http://schemas.microsoft.com/office/drawing/2014/main" id="{870DD0CC-030B-4D3D-B0E9-9768347ECA98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8BBD2-C72E-43CD-A145-F83B4EF368C5}" type="slidenum">
              <a:rPr/>
              <a:pPr>
                <a:defRPr/>
              </a:pPr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2992635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9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" name="Dianummer">
            <a:extLst>
              <a:ext uri="{FF2B5EF4-FFF2-40B4-BE49-F238E27FC236}">
                <a16:creationId xmlns:a16="http://schemas.microsoft.com/office/drawing/2014/main" id="{A0A01782-B1E9-40D7-B2F7-04A5EF07C67D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58804-5798-4F0B-8AC8-225D60E17BA0}" type="slidenum">
              <a:rPr/>
              <a:pPr>
                <a:defRPr/>
              </a:pPr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522942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ks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8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b="1" i="0">
                <a:solidFill>
                  <a:srgbClr val="000000"/>
                </a:solidFill>
              </a:defRPr>
            </a:lvl1pPr>
            <a:lvl2pPr marL="0" indent="457200" defTabSz="914400">
              <a:spcBef>
                <a:spcPts val="1000"/>
              </a:spcBef>
              <a:buSzTx/>
              <a:buFontTx/>
              <a:buNone/>
              <a:defRPr sz="2400" b="1" i="0">
                <a:solidFill>
                  <a:srgbClr val="000000"/>
                </a:solidFill>
              </a:defRPr>
            </a:lvl2pPr>
            <a:lvl3pPr marL="0" indent="914400" defTabSz="914400">
              <a:spcBef>
                <a:spcPts val="1000"/>
              </a:spcBef>
              <a:buSzTx/>
              <a:buFontTx/>
              <a:buNone/>
              <a:defRPr sz="2400" b="1" i="0">
                <a:solidFill>
                  <a:srgbClr val="000000"/>
                </a:solidFill>
              </a:defRPr>
            </a:lvl3pPr>
            <a:lvl4pPr marL="0" indent="1371600" defTabSz="914400">
              <a:spcBef>
                <a:spcPts val="1000"/>
              </a:spcBef>
              <a:buSzTx/>
              <a:buFontTx/>
              <a:buNone/>
              <a:defRPr sz="2400" b="1" i="0">
                <a:solidFill>
                  <a:srgbClr val="000000"/>
                </a:solidFill>
              </a:defRPr>
            </a:lvl4pPr>
            <a:lvl5pPr marL="0" indent="1828800" defTabSz="914400">
              <a:spcBef>
                <a:spcPts val="1000"/>
              </a:spcBef>
              <a:buSzTx/>
              <a:buFontTx/>
              <a:buNone/>
              <a:defRPr sz="2400" b="1" i="0">
                <a:solidFill>
                  <a:srgbClr val="000000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9" name="Tijdelijke aanduiding voor tekst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" name="Dianummer">
            <a:extLst>
              <a:ext uri="{FF2B5EF4-FFF2-40B4-BE49-F238E27FC236}">
                <a16:creationId xmlns:a16="http://schemas.microsoft.com/office/drawing/2014/main" id="{C720C1A9-450E-4F21-955C-A61AE390366B}"/>
              </a:ext>
            </a:extLst>
          </p:cNvPr>
          <p:cNvSpPr txBox="1"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7E6CB-9992-4EC9-9C8F-67CC242BB983}" type="slidenum">
              <a:rPr/>
              <a:pPr>
                <a:defRPr/>
              </a:pPr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0850861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1F8FDFA9-32BD-4C38-8C29-2E481F80F117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E2112-8BD6-4482-B020-B74D0AAAE896}" type="slidenum">
              <a:rPr/>
              <a:pPr>
                <a:defRPr/>
              </a:pPr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9901539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B0CBB8D-126E-46D0-B928-00EE065FDF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1600" y="282575"/>
            <a:ext cx="12395200" cy="930275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DA34A5B9-9305-4A39-B4F6-8E67FBEECA3B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37AD8-A6C8-4E83-8541-D3D39942D15D}" type="slidenum">
              <a:rPr/>
              <a:pPr>
                <a:defRPr/>
              </a:pPr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979748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34E8-6B0C-8A41-9869-A3F5CDF2CC98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1C85-46E5-8649-8CB5-559295B1D80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695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ks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Titeltekst</a:t>
            </a:r>
          </a:p>
        </p:txBody>
      </p:sp>
      <p:sp>
        <p:nvSpPr>
          <p:cNvPr id="73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3200" i="0">
                <a:solidFill>
                  <a:srgbClr val="000000"/>
                </a:solidFill>
              </a:defRPr>
            </a:lvl1pPr>
            <a:lvl2pPr marL="718457" indent="-261257" defTabSz="914400">
              <a:spcBef>
                <a:spcPts val="1000"/>
              </a:spcBef>
              <a:defRPr sz="3200" i="0">
                <a:solidFill>
                  <a:srgbClr val="000000"/>
                </a:solidFill>
              </a:defRPr>
            </a:lvl2pPr>
            <a:lvl3pPr marL="1219200" indent="-304800" defTabSz="914400">
              <a:spcBef>
                <a:spcPts val="1000"/>
              </a:spcBef>
              <a:defRPr sz="3200" i="0">
                <a:solidFill>
                  <a:srgbClr val="000000"/>
                </a:solidFill>
              </a:defRPr>
            </a:lvl3pPr>
            <a:lvl4pPr marL="1737360" indent="-365760" defTabSz="914400">
              <a:spcBef>
                <a:spcPts val="1000"/>
              </a:spcBef>
              <a:defRPr sz="3200" i="0">
                <a:solidFill>
                  <a:srgbClr val="000000"/>
                </a:solidFill>
              </a:defRPr>
            </a:lvl4pPr>
            <a:lvl5pPr marL="2194560" indent="-365760" defTabSz="914400">
              <a:spcBef>
                <a:spcPts val="1000"/>
              </a:spcBef>
              <a:defRPr sz="3200" i="0">
                <a:solidFill>
                  <a:srgbClr val="000000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Dianummer">
            <a:extLst>
              <a:ext uri="{FF2B5EF4-FFF2-40B4-BE49-F238E27FC236}">
                <a16:creationId xmlns:a16="http://schemas.microsoft.com/office/drawing/2014/main" id="{A36B8243-DC0E-4D72-B267-408AEF52FE4E}"/>
              </a:ext>
            </a:extLst>
          </p:cNvPr>
          <p:cNvSpPr txBox="1"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FAC35-82A9-49F7-90E8-C5756EEDD41B}" type="slidenum">
              <a:rPr/>
              <a:pPr>
                <a:defRPr/>
              </a:pPr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5615837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ks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Titeltekst</a:t>
            </a:r>
          </a:p>
        </p:txBody>
      </p:sp>
      <p:sp>
        <p:nvSpPr>
          <p:cNvPr id="83" name="Tijdelijke aanduiding voor afbeelding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84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600" i="0">
                <a:solidFill>
                  <a:srgbClr val="000000"/>
                </a:solidFill>
              </a:defRPr>
            </a:lvl1pPr>
            <a:lvl2pPr marL="0" indent="457200" defTabSz="914400">
              <a:spcBef>
                <a:spcPts val="1000"/>
              </a:spcBef>
              <a:buSzTx/>
              <a:buFontTx/>
              <a:buNone/>
              <a:defRPr sz="1600" i="0">
                <a:solidFill>
                  <a:srgbClr val="000000"/>
                </a:solidFill>
              </a:defRPr>
            </a:lvl2pPr>
            <a:lvl3pPr marL="0" indent="914400" defTabSz="914400">
              <a:spcBef>
                <a:spcPts val="1000"/>
              </a:spcBef>
              <a:buSzTx/>
              <a:buFontTx/>
              <a:buNone/>
              <a:defRPr sz="1600" i="0">
                <a:solidFill>
                  <a:srgbClr val="000000"/>
                </a:solidFill>
              </a:defRPr>
            </a:lvl3pPr>
            <a:lvl4pPr marL="0" indent="1371600" defTabSz="914400">
              <a:spcBef>
                <a:spcPts val="1000"/>
              </a:spcBef>
              <a:buSzTx/>
              <a:buFontTx/>
              <a:buNone/>
              <a:defRPr sz="1600" i="0">
                <a:solidFill>
                  <a:srgbClr val="000000"/>
                </a:solidFill>
              </a:defRPr>
            </a:lvl4pPr>
            <a:lvl5pPr marL="0" indent="1828800" defTabSz="914400">
              <a:spcBef>
                <a:spcPts val="1000"/>
              </a:spcBef>
              <a:buSzTx/>
              <a:buFontTx/>
              <a:buNone/>
              <a:defRPr sz="1600" i="0">
                <a:solidFill>
                  <a:srgbClr val="000000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" name="Dianummer">
            <a:extLst>
              <a:ext uri="{FF2B5EF4-FFF2-40B4-BE49-F238E27FC236}">
                <a16:creationId xmlns:a16="http://schemas.microsoft.com/office/drawing/2014/main" id="{13E9020E-6D3F-4DDA-94EA-CC6B3426DD29}"/>
              </a:ext>
            </a:extLst>
          </p:cNvPr>
          <p:cNvSpPr txBox="1"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0A66B-2455-4721-99DC-6C40CDDC0FCA}" type="slidenum">
              <a:rPr/>
              <a:pPr>
                <a:defRPr/>
              </a:pPr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040830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34E8-6B0C-8A41-9869-A3F5CDF2CC98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1C85-46E5-8649-8CB5-559295B1D80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0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34E8-6B0C-8A41-9869-A3F5CDF2CC98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1C85-46E5-8649-8CB5-559295B1D80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0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34E8-6B0C-8A41-9869-A3F5CDF2CC98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1C85-46E5-8649-8CB5-559295B1D80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3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34E8-6B0C-8A41-9869-A3F5CDF2CC98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1C85-46E5-8649-8CB5-559295B1D80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0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34E8-6B0C-8A41-9869-A3F5CDF2CC98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1C85-46E5-8649-8CB5-559295B1D80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0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38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37.xml"/><Relationship Id="rId9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34E8-6B0C-8A41-9869-A3F5CDF2CC98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41C85-46E5-8649-8CB5-559295B1D80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2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62" r:id="rId12"/>
    <p:sldLayoutId id="2147483663" r:id="rId13"/>
    <p:sldLayoutId id="2147483664" r:id="rId14"/>
    <p:sldLayoutId id="214748366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6A38CC7-FFB8-8042-9B0C-AE5E42B34244}"/>
              </a:ext>
            </a:extLst>
          </p:cNvPr>
          <p:cNvSpPr txBox="1"/>
          <p:nvPr/>
        </p:nvSpPr>
        <p:spPr>
          <a:xfrm>
            <a:off x="9448800" y="6477000"/>
            <a:ext cx="2133600" cy="184666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C0CE98-AE50-41AB-9BED-A81629B42B8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 Narrow" panose="020B0606020202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121917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 Narrow" panose="020B0606020202030204" pitchFamily="34" charset="0"/>
                <a:ea typeface="MS PGothic" panose="020B0600070205080204" pitchFamily="34" charset="-128"/>
                <a:cs typeface="+mn-cs"/>
              </a:rPr>
              <a:t>  </a:t>
            </a:r>
          </a:p>
        </p:txBody>
      </p:sp>
      <p:pic>
        <p:nvPicPr>
          <p:cNvPr id="2051" name="Picture 3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11549" y="5969000"/>
            <a:ext cx="161747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969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</p:sldLayoutIdLst>
  <p:txStyles>
    <p:titleStyle>
      <a:lvl1pPr algn="ctr" defTabSz="609585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609585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70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754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339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990575" indent="-380990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523962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2133547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743131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40800" y="279400"/>
            <a:ext cx="28448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400" y="5765801"/>
            <a:ext cx="2032000" cy="766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768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</p:sldLayoutIdLst>
  <p:txStyles>
    <p:titleStyle>
      <a:lvl1pPr algn="ctr" defTabSz="609585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85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70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754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339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3962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3547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3131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543" y="5953388"/>
            <a:ext cx="1625600" cy="61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51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50" r:id="rId11"/>
  </p:sldLayoutIdLst>
  <p:txStyles>
    <p:titleStyle>
      <a:lvl1pPr algn="ctr" defTabSz="609585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85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70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754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339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3962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3547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3131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tekst">
            <a:extLst>
              <a:ext uri="{FF2B5EF4-FFF2-40B4-BE49-F238E27FC236}">
                <a16:creationId xmlns:a16="http://schemas.microsoft.com/office/drawing/2014/main" id="{B9E2FA3E-B434-4365-978A-E603D85A259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altLang="nl-BE">
                <a:sym typeface="Calibri Light" panose="020F0302020204030204" pitchFamily="34" charset="0"/>
              </a:rPr>
              <a:t>Titeltekst</a:t>
            </a:r>
          </a:p>
        </p:txBody>
      </p:sp>
      <p:sp>
        <p:nvSpPr>
          <p:cNvPr id="1027" name="Hoofdtekst - niveau één…">
            <a:extLst>
              <a:ext uri="{FF2B5EF4-FFF2-40B4-BE49-F238E27FC236}">
                <a16:creationId xmlns:a16="http://schemas.microsoft.com/office/drawing/2014/main" id="{3E994B18-EEA3-44BE-BC18-7A8881C6CAE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altLang="nl-BE">
                <a:sym typeface="Calibri" panose="020F0502020204030204" pitchFamily="34" charset="0"/>
              </a:rPr>
              <a:t>Hoofdtekst - niveau één</a:t>
            </a:r>
          </a:p>
          <a:p>
            <a:pPr lvl="1"/>
            <a:r>
              <a:rPr lang="nl-BE" altLang="nl-BE">
                <a:sym typeface="Calibri" panose="020F0502020204030204" pitchFamily="34" charset="0"/>
              </a:rPr>
              <a:t>Hoofdtekst - niveau twee</a:t>
            </a:r>
          </a:p>
          <a:p>
            <a:pPr lvl="2"/>
            <a:r>
              <a:rPr lang="nl-BE" altLang="nl-BE">
                <a:sym typeface="Calibri" panose="020F0502020204030204" pitchFamily="34" charset="0"/>
              </a:rPr>
              <a:t>Hoofdtekst - niveau drie</a:t>
            </a:r>
          </a:p>
          <a:p>
            <a:pPr lvl="3"/>
            <a:r>
              <a:rPr lang="nl-BE" altLang="nl-BE">
                <a:sym typeface="Calibri" panose="020F0502020204030204" pitchFamily="34" charset="0"/>
              </a:rPr>
              <a:t>Hoofdtekst - niveau vier</a:t>
            </a:r>
          </a:p>
          <a:p>
            <a:pPr lvl="4"/>
            <a:r>
              <a:rPr lang="nl-BE" altLang="nl-BE">
                <a:sym typeface="Calibri" panose="020F0502020204030204" pitchFamily="34" charset="0"/>
              </a:rPr>
              <a:t>Hoofdtekst - niveau vijf</a:t>
            </a:r>
          </a:p>
        </p:txBody>
      </p:sp>
      <p:sp>
        <p:nvSpPr>
          <p:cNvPr id="4" name="Dianummer">
            <a:extLst>
              <a:ext uri="{FF2B5EF4-FFF2-40B4-BE49-F238E27FC236}">
                <a16:creationId xmlns:a16="http://schemas.microsoft.com/office/drawing/2014/main" id="{324DF30D-A37C-486D-BDEB-C04806BCE4C4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65113" y="6448425"/>
            <a:ext cx="263525" cy="268288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88888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7384DC-8484-467F-8803-7DB7340314C9}" type="slidenum">
              <a:rPr/>
              <a:pPr>
                <a:defRPr/>
              </a:pPr>
              <a:t>‹nr.›</a:t>
            </a:fld>
            <a:endParaRPr/>
          </a:p>
        </p:txBody>
      </p:sp>
      <p:pic>
        <p:nvPicPr>
          <p:cNvPr id="1036" name="Picture 2" descr="Afbeeldingsresultaat voor the rotary foundation">
            <a:extLst>
              <a:ext uri="{FF2B5EF4-FFF2-40B4-BE49-F238E27FC236}">
                <a16:creationId xmlns:a16="http://schemas.microsoft.com/office/drawing/2014/main" id="{87536221-403B-4BCF-AFBC-21BD4C3A5E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260" y="5949468"/>
            <a:ext cx="1547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fbeelding 1" descr="Afbeelding met Graphics, grafische vormgeving, schermopname, Kleurrijkheid&#10;&#10;Automatisch gegenereerde beschrijving">
            <a:extLst>
              <a:ext uri="{FF2B5EF4-FFF2-40B4-BE49-F238E27FC236}">
                <a16:creationId xmlns:a16="http://schemas.microsoft.com/office/drawing/2014/main" id="{4058BE59-D952-4B59-8034-FDFE918A82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51" t="16031" r="30913" b="13493"/>
          <a:stretch/>
        </p:blipFill>
        <p:spPr>
          <a:xfrm>
            <a:off x="10885714" y="5562905"/>
            <a:ext cx="783771" cy="107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34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</p:sldLayoutIdLst>
  <p:transition spd="med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61925" indent="-161925" algn="l" defTabSz="127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sz="2000" i="1">
          <a:solidFill>
            <a:srgbClr val="0070C0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647700" indent="-190500" algn="l" defTabSz="127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sz="2000" i="1">
          <a:solidFill>
            <a:srgbClr val="0070C0"/>
          </a:solidFill>
          <a:latin typeface="+mj-lt"/>
          <a:ea typeface="+mj-ea"/>
          <a:cs typeface="+mj-cs"/>
          <a:sym typeface="Calibri" panose="020F0502020204030204" pitchFamily="34" charset="0"/>
        </a:defRPr>
      </a:lvl2pPr>
      <a:lvl3pPr marL="1143000" indent="-228600" algn="l" defTabSz="127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sz="2000" i="1">
          <a:solidFill>
            <a:srgbClr val="0070C0"/>
          </a:solidFill>
          <a:latin typeface="+mj-lt"/>
          <a:ea typeface="+mj-ea"/>
          <a:cs typeface="+mj-cs"/>
          <a:sym typeface="Calibri" panose="020F0502020204030204" pitchFamily="34" charset="0"/>
        </a:defRPr>
      </a:lvl3pPr>
      <a:lvl4pPr marL="1625600" indent="-254000" algn="l" defTabSz="127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sz="2000" i="1">
          <a:solidFill>
            <a:srgbClr val="0070C0"/>
          </a:solidFill>
          <a:latin typeface="+mj-lt"/>
          <a:ea typeface="+mj-ea"/>
          <a:cs typeface="+mj-cs"/>
          <a:sym typeface="Calibri" panose="020F0502020204030204" pitchFamily="34" charset="0"/>
        </a:defRPr>
      </a:lvl4pPr>
      <a:lvl5pPr marL="2082800" indent="-254000" algn="l" defTabSz="127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sz="2000" i="1">
          <a:solidFill>
            <a:srgbClr val="0070C0"/>
          </a:solidFill>
          <a:latin typeface="+mj-lt"/>
          <a:ea typeface="+mj-ea"/>
          <a:cs typeface="+mj-cs"/>
          <a:sym typeface="Calibri" panose="020F0502020204030204" pitchFamily="34" charset="0"/>
        </a:defRPr>
      </a:lvl5pPr>
      <a:lvl6pPr marL="2540000" marR="0" indent="-254000" algn="l" defTabSz="12700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000" b="0" i="1" u="none" strike="noStrike" cap="none" spc="0" baseline="0">
          <a:solidFill>
            <a:srgbClr val="0070C0"/>
          </a:solidFill>
          <a:uFillTx/>
          <a:latin typeface="+mj-lt"/>
          <a:ea typeface="+mj-ea"/>
          <a:cs typeface="+mj-cs"/>
          <a:sym typeface="Calibri"/>
        </a:defRPr>
      </a:lvl6pPr>
      <a:lvl7pPr marL="2997200" marR="0" indent="-254000" algn="l" defTabSz="12700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000" b="0" i="1" u="none" strike="noStrike" cap="none" spc="0" baseline="0">
          <a:solidFill>
            <a:srgbClr val="0070C0"/>
          </a:solidFill>
          <a:uFillTx/>
          <a:latin typeface="+mj-lt"/>
          <a:ea typeface="+mj-ea"/>
          <a:cs typeface="+mj-cs"/>
          <a:sym typeface="Calibri"/>
        </a:defRPr>
      </a:lvl7pPr>
      <a:lvl8pPr marL="3454400" marR="0" indent="-254000" algn="l" defTabSz="12700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000" b="0" i="1" u="none" strike="noStrike" cap="none" spc="0" baseline="0">
          <a:solidFill>
            <a:srgbClr val="0070C0"/>
          </a:solidFill>
          <a:uFillTx/>
          <a:latin typeface="+mj-lt"/>
          <a:ea typeface="+mj-ea"/>
          <a:cs typeface="+mj-cs"/>
          <a:sym typeface="Calibri"/>
        </a:defRPr>
      </a:lvl8pPr>
      <a:lvl9pPr marL="3911600" marR="0" indent="-254000" algn="l" defTabSz="12700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000" b="0" i="1" u="none" strike="noStrike" cap="none" spc="0" baseline="0">
          <a:solidFill>
            <a:srgbClr val="0070C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oundation.rotary2140.org/en/content/various/show/617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D16699-1B86-F1C9-F77E-9F8CA73AB4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Studiebeurzen</a:t>
            </a:r>
            <a:endParaRPr lang="en-US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0520989-BB51-C1AF-0F4D-2A99586C71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Marion Huibrechts</a:t>
            </a:r>
          </a:p>
        </p:txBody>
      </p:sp>
    </p:spTree>
    <p:extLst>
      <p:ext uri="{BB962C8B-B14F-4D97-AF65-F5344CB8AC3E}">
        <p14:creationId xmlns:p14="http://schemas.microsoft.com/office/powerpoint/2010/main" val="365261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0EE97DD2-2756-4A36-B342-EE3DAB4DD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75" y="1125101"/>
            <a:ext cx="11726370" cy="5199604"/>
          </a:xfrm>
          <a:prstGeom prst="rect">
            <a:avLst/>
          </a:prstGeom>
          <a:ln w="12700">
            <a:miter lim="800000"/>
            <a:headEnd/>
            <a:tailEnd/>
          </a:ln>
          <a:extLst>
            <a:ext uri="{C572A759-6A51-4108-AA02-DFA0A04FC94B}"/>
          </a:extLst>
        </p:spPr>
        <p:txBody>
          <a:bodyPr lIns="45719" rIns="45719">
            <a:normAutofit/>
          </a:bodyPr>
          <a:lstStyle>
            <a:lvl1pPr marL="163285" marR="0" indent="-163285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647700" marR="0" indent="-1905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143000" marR="0" indent="-2286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625600" marR="0" indent="-2540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082800" marR="0" indent="-2540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540000" marR="0" indent="-2540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2997200" marR="0" indent="-2540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454400" marR="0" indent="-2540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3911600" marR="0" indent="-2540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626165" marR="0" lvl="1" indent="-285750" algn="l" defTabSz="127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endParaRPr kumimoji="0" lang="nl-BE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973A1902-B577-43EA-9BB1-942F991DCF28}"/>
              </a:ext>
            </a:extLst>
          </p:cNvPr>
          <p:cNvSpPr txBox="1">
            <a:spLocks/>
          </p:cNvSpPr>
          <p:nvPr/>
        </p:nvSpPr>
        <p:spPr>
          <a:xfrm>
            <a:off x="609600" y="214313"/>
            <a:ext cx="109728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4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/>
              <a:cs typeface="Calibri Light"/>
              <a:sym typeface="Calibri Light"/>
            </a:endParaRPr>
          </a:p>
        </p:txBody>
      </p:sp>
      <p:sp>
        <p:nvSpPr>
          <p:cNvPr id="3" name="AutoShape 2" descr="Universiteit Hasselt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099AF2-8C12-41A0-22F5-DE0A20565AA2}"/>
              </a:ext>
            </a:extLst>
          </p:cNvPr>
          <p:cNvSpPr txBox="1"/>
          <p:nvPr/>
        </p:nvSpPr>
        <p:spPr>
          <a:xfrm>
            <a:off x="2314937" y="1587604"/>
            <a:ext cx="7147177" cy="50783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1200150" marR="0" lvl="2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9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studiebeurzen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toegekend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voor € 62,000</a:t>
            </a:r>
          </a:p>
          <a:p>
            <a:pPr marL="1200150" marR="0" lvl="2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8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studiebeurzen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van district 2140</a:t>
            </a:r>
          </a:p>
          <a:p>
            <a:pPr marL="1200150" marR="0" lvl="2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1 global Grant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Peterclubs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  <a:p>
            <a:pPr marL="1200150" marR="0" lvl="2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RC Antwerpen Metropool: 2</a:t>
            </a:r>
          </a:p>
          <a:p>
            <a:pPr marL="1200150" marR="0" lvl="2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RC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Hoogstraten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Kempen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: 1</a:t>
            </a:r>
          </a:p>
          <a:p>
            <a:pPr marL="1200150" marR="0" lvl="2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RC Leuven: 4</a:t>
            </a:r>
          </a:p>
          <a:p>
            <a:pPr marL="1200150" marR="0" lvl="2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RC Turnhout: 1</a:t>
            </a:r>
          </a:p>
          <a:p>
            <a:pPr marL="1200150" marR="0" lvl="2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RC Wilrijk Ter Beke: 1</a:t>
            </a:r>
          </a:p>
          <a:p>
            <a:pPr marL="1200150" marR="0" lvl="2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06B3CA2-17D5-233E-F59F-7441333F8A65}"/>
              </a:ext>
            </a:extLst>
          </p:cNvPr>
          <p:cNvSpPr txBox="1">
            <a:spLocks/>
          </p:cNvSpPr>
          <p:nvPr/>
        </p:nvSpPr>
        <p:spPr>
          <a:xfrm>
            <a:off x="762000" y="785813"/>
            <a:ext cx="109728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cs typeface="Calibri Light"/>
                <a:sym typeface="Calibri Light"/>
              </a:rPr>
              <a:t>Studiebeurzen District 2140 academiejaar 2023-2024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4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/>
              <a:cs typeface="Calibri Light"/>
              <a:sym typeface="Calibri Light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4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/>
              <a:cs typeface="Calibri Light"/>
              <a:sym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842204520"/>
      </p:ext>
    </p:extLst>
  </p:cSld>
  <p:clrMapOvr>
    <a:masterClrMapping/>
  </p:clrMapOvr>
  <p:transition spd="med" advTm="33736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0EE97DD2-2756-4A36-B342-EE3DAB4DD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75" y="1125101"/>
            <a:ext cx="11726370" cy="5199604"/>
          </a:xfrm>
          <a:prstGeom prst="rect">
            <a:avLst/>
          </a:prstGeom>
          <a:ln w="12700">
            <a:miter lim="800000"/>
            <a:headEnd/>
            <a:tailEnd/>
          </a:ln>
          <a:extLst>
            <a:ext uri="{C572A759-6A51-4108-AA02-DFA0A04FC94B}"/>
          </a:extLst>
        </p:spPr>
        <p:txBody>
          <a:bodyPr lIns="45719" rIns="45719">
            <a:normAutofit/>
          </a:bodyPr>
          <a:lstStyle>
            <a:lvl1pPr marL="163285" marR="0" indent="-163285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647700" marR="0" indent="-1905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143000" marR="0" indent="-2286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625600" marR="0" indent="-2540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082800" marR="0" indent="-2540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540000" marR="0" indent="-2540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2997200" marR="0" indent="-2540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454400" marR="0" indent="-2540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3911600" marR="0" indent="-2540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626165" marR="0" lvl="1" indent="-285750" algn="l" defTabSz="127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endParaRPr kumimoji="0" lang="nl-BE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973A1902-B577-43EA-9BB1-942F991DCF28}"/>
              </a:ext>
            </a:extLst>
          </p:cNvPr>
          <p:cNvSpPr txBox="1">
            <a:spLocks/>
          </p:cNvSpPr>
          <p:nvPr/>
        </p:nvSpPr>
        <p:spPr>
          <a:xfrm>
            <a:off x="609600" y="214313"/>
            <a:ext cx="109728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4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/>
              <a:cs typeface="Calibri Light"/>
              <a:sym typeface="Calibri Light"/>
            </a:endParaRPr>
          </a:p>
        </p:txBody>
      </p:sp>
      <p:sp>
        <p:nvSpPr>
          <p:cNvPr id="3" name="AutoShape 2" descr="Universiteit Hasselt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F9518E-464B-D7AA-DCEF-D736716EEB12}"/>
              </a:ext>
            </a:extLst>
          </p:cNvPr>
          <p:cNvSpPr txBox="1"/>
          <p:nvPr/>
        </p:nvSpPr>
        <p:spPr>
          <a:xfrm>
            <a:off x="3032350" y="1647412"/>
            <a:ext cx="7535336" cy="41549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King’s College London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Royal College of Music London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University of Oxford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Cambridge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Vienna University of Economics and Business,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Oostenrijk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University of Montréal – Quebec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Harvard University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Cornell Law School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Adelaide,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Australië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804F3C84-8BA5-7B23-D5FC-D80ED4036641}"/>
              </a:ext>
            </a:extLst>
          </p:cNvPr>
          <p:cNvSpPr txBox="1">
            <a:spLocks/>
          </p:cNvSpPr>
          <p:nvPr/>
        </p:nvSpPr>
        <p:spPr>
          <a:xfrm>
            <a:off x="609600" y="214313"/>
            <a:ext cx="109728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Waar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zitten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onze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laureaten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527424536"/>
      </p:ext>
    </p:extLst>
  </p:cSld>
  <p:clrMapOvr>
    <a:masterClrMapping/>
  </p:clrMapOvr>
  <p:transition spd="med" advTm="33736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0EE97DD2-2756-4A36-B342-EE3DAB4DD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75" y="1125101"/>
            <a:ext cx="11726370" cy="5199604"/>
          </a:xfrm>
          <a:prstGeom prst="rect">
            <a:avLst/>
          </a:prstGeom>
          <a:ln w="12700">
            <a:miter lim="800000"/>
            <a:headEnd/>
            <a:tailEnd/>
          </a:ln>
          <a:extLst>
            <a:ext uri="{C572A759-6A51-4108-AA02-DFA0A04FC94B}"/>
          </a:extLst>
        </p:spPr>
        <p:txBody>
          <a:bodyPr lIns="45719" rIns="45719">
            <a:normAutofit/>
          </a:bodyPr>
          <a:lstStyle>
            <a:lvl1pPr marL="163285" marR="0" indent="-163285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647700" marR="0" indent="-1905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143000" marR="0" indent="-2286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625600" marR="0" indent="-2540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082800" marR="0" indent="-2540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540000" marR="0" indent="-2540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2997200" marR="0" indent="-2540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454400" marR="0" indent="-2540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3911600" marR="0" indent="-254000" algn="l" defTabSz="12700" rtl="0" latinLnBrk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1" u="none" strike="noStrike" cap="none" spc="0" baseline="0">
                <a:solidFill>
                  <a:srgbClr val="0070C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626165" marR="0" lvl="1" indent="-285750" algn="l" defTabSz="127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endParaRPr kumimoji="0" lang="nl-BE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973A1902-B577-43EA-9BB1-942F991DCF28}"/>
              </a:ext>
            </a:extLst>
          </p:cNvPr>
          <p:cNvSpPr txBox="1">
            <a:spLocks/>
          </p:cNvSpPr>
          <p:nvPr/>
        </p:nvSpPr>
        <p:spPr>
          <a:xfrm>
            <a:off x="609600" y="214313"/>
            <a:ext cx="109728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4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/>
              <a:cs typeface="Calibri Light"/>
              <a:sym typeface="Calibri Light"/>
            </a:endParaRPr>
          </a:p>
        </p:txBody>
      </p:sp>
      <p:sp>
        <p:nvSpPr>
          <p:cNvPr id="3" name="AutoShape 2" descr="Universiteit Hasselt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E4C1CB-FA8E-E170-2671-8FF9AF38D20A}"/>
              </a:ext>
            </a:extLst>
          </p:cNvPr>
          <p:cNvSpPr txBox="1"/>
          <p:nvPr/>
        </p:nvSpPr>
        <p:spPr>
          <a:xfrm>
            <a:off x="1665668" y="1301854"/>
            <a:ext cx="8933645" cy="44012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District 2140 biedt diverse studiebeurzen aan voor het Rotary jaar 2023-2024 / Academiejaar 2024-2025: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Een zevental beurzen van het District twv ± 45 000€ (totaal)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Twee GG Scholarship twv $ 30 000 elk.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Rotary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Peace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Fellowships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Belangrijke voorwaarden: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Aanvragen vóór 28/02/2024 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Aanvragen via een Rotaryclub van D2140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De kandidaat (m/v) woont en/of verblijft en/of studeert in het District 2140 sinds tenminste 5 jaar, en beheerst de Nederlandse taal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Documenten D2140 downloaden via de website van Rotary District 2140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  <a:hlinkClick r:id="rId3"/>
              </a:rPr>
              <a:t>https://foundation.rotary2140.org/en/content/various/show/6172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77194BF9-CDF0-F144-E139-8CF0F1E0495B}"/>
              </a:ext>
            </a:extLst>
          </p:cNvPr>
          <p:cNvSpPr txBox="1">
            <a:spLocks/>
          </p:cNvSpPr>
          <p:nvPr/>
        </p:nvSpPr>
        <p:spPr>
          <a:xfrm>
            <a:off x="571477" y="214313"/>
            <a:ext cx="11122025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 anchor="ctr">
            <a:normAutofit fontScale="92500"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Aanvragen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studiebeurzen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academiejaar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2024-2025</a:t>
            </a:r>
          </a:p>
        </p:txBody>
      </p:sp>
    </p:spTree>
    <p:extLst>
      <p:ext uri="{BB962C8B-B14F-4D97-AF65-F5344CB8AC3E}">
        <p14:creationId xmlns:p14="http://schemas.microsoft.com/office/powerpoint/2010/main" val="2626526368"/>
      </p:ext>
    </p:extLst>
  </p:cSld>
  <p:clrMapOvr>
    <a:masterClrMapping/>
  </p:clrMapOvr>
  <p:transition spd="med" advTm="33736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D16699-1B86-F1C9-F77E-9F8CA73AB4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Studiebeurzen</a:t>
            </a:r>
            <a:r>
              <a:rPr lang="en-US" dirty="0"/>
              <a:t>: </a:t>
            </a:r>
            <a:r>
              <a:rPr lang="en-US" dirty="0" err="1"/>
              <a:t>praktijkvoorbeeld</a:t>
            </a:r>
            <a:endParaRPr lang="en-US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0520989-BB51-C1AF-0F4D-2A99586C71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Bryan Bille</a:t>
            </a:r>
          </a:p>
        </p:txBody>
      </p:sp>
    </p:spTree>
    <p:extLst>
      <p:ext uri="{BB962C8B-B14F-4D97-AF65-F5344CB8AC3E}">
        <p14:creationId xmlns:p14="http://schemas.microsoft.com/office/powerpoint/2010/main" val="304509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F92F68-D23A-48CF-AE1B-4A4487DD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94E25-127B-4C48-AF96-44BA7B8237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2245A95-AACB-ABCB-C632-92BA1A79D9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3" imgW="6096000" imgH="3429000" progId="Acrobat.Document.DC">
                  <p:embed/>
                </p:oleObj>
              </mc:Choice>
              <mc:Fallback>
                <p:oleObj name="Acrobat Document" r:id="rId3" imgW="6096000" imgH="3429000" progId="Acrobat.Document.DC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02245A95-AACB-ABCB-C632-92BA1A79D9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2192000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3331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6036B022-2676-4443-E59C-64DD67F5A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64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35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BF4BB710-E323-F4CC-1FFA-900503C0A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64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405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B0ED4661-6C52-D4E5-A98D-7FE701307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727"/>
            <a:ext cx="12192000" cy="689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251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6ccf2b79-02d5-4a7c-bb7e-baffc565152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RF-PowerpointDesignEN_Light_DRAFT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Kantoorth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DB3EF917403F43B5F454F8D7307C3F" ma:contentTypeVersion="10" ma:contentTypeDescription="Create a new document." ma:contentTypeScope="" ma:versionID="affa1d093b6b204ac8d05516284f37da">
  <xsd:schema xmlns:xsd="http://www.w3.org/2001/XMLSchema" xmlns:xs="http://www.w3.org/2001/XMLSchema" xmlns:p="http://schemas.microsoft.com/office/2006/metadata/properties" xmlns:ns2="2cd1d96f-621d-4656-b2c0-935dba9c21bc" xmlns:ns3="64783046-6357-4f00-a265-9112c8d9c058" targetNamespace="http://schemas.microsoft.com/office/2006/metadata/properties" ma:root="true" ma:fieldsID="b6dda99392d66dd7da6cedd90e32de2f" ns2:_="" ns3:_="">
    <xsd:import namespace="2cd1d96f-621d-4656-b2c0-935dba9c21bc"/>
    <xsd:import namespace="64783046-6357-4f00-a265-9112c8d9c05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1d96f-621d-4656-b2c0-935dba9c21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83046-6357-4f00-a265-9112c8d9c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cd1d96f-621d-4656-b2c0-935dba9c21bc">
      <UserInfo>
        <DisplayName>Ashley Demma</DisplayName>
        <AccountId>344</AccountId>
        <AccountType/>
      </UserInfo>
      <UserInfo>
        <DisplayName>Thomas McVey</DisplayName>
        <AccountId>19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FFAD64D-CFD6-4DE4-BE6F-3BB5F7E700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d1d96f-621d-4656-b2c0-935dba9c21bc"/>
    <ds:schemaRef ds:uri="64783046-6357-4f00-a265-9112c8d9c0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2DA4E1-8320-424E-90C0-AD12E3794F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49867F-FC67-4714-86BB-C7DDBEFC000E}">
  <ds:schemaRefs>
    <ds:schemaRef ds:uri="http://purl.org/dc/dcmitype/"/>
    <ds:schemaRef ds:uri="http://schemas.microsoft.com/office/2006/documentManagement/types"/>
    <ds:schemaRef ds:uri="64783046-6357-4f00-a265-9112c8d9c058"/>
    <ds:schemaRef ds:uri="http://purl.org/dc/elements/1.1/"/>
    <ds:schemaRef ds:uri="http://schemas.microsoft.com/office/2006/metadata/properties"/>
    <ds:schemaRef ds:uri="2cd1d96f-621d-4656-b2c0-935dba9c21bc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66259</TotalTime>
  <Words>208</Words>
  <Application>Microsoft Office PowerPoint</Application>
  <PresentationFormat>Breedbeeld</PresentationFormat>
  <Paragraphs>45</Paragraphs>
  <Slides>9</Slides>
  <Notes>3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5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Georgia</vt:lpstr>
      <vt:lpstr>Helvetica</vt:lpstr>
      <vt:lpstr>Wingdings</vt:lpstr>
      <vt:lpstr>Office Theme</vt:lpstr>
      <vt:lpstr>Custom Design</vt:lpstr>
      <vt:lpstr>TRF-PowerpointDesignEN_Light_DRAFT</vt:lpstr>
      <vt:lpstr>1_Custom Design</vt:lpstr>
      <vt:lpstr>1_Kantoorthema</vt:lpstr>
      <vt:lpstr>Acrobat Document</vt:lpstr>
      <vt:lpstr>Studiebeurzen</vt:lpstr>
      <vt:lpstr>PowerPoint-presentatie</vt:lpstr>
      <vt:lpstr>PowerPoint-presentatie</vt:lpstr>
      <vt:lpstr>PowerPoint-presentatie</vt:lpstr>
      <vt:lpstr>Studiebeurzen: praktijkvoorbeeld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Peter.Schnell@rotary.org</dc:creator>
  <cp:lastModifiedBy>Dominiek Willemse</cp:lastModifiedBy>
  <cp:revision>256</cp:revision>
  <cp:lastPrinted>2017-11-30T20:29:21Z</cp:lastPrinted>
  <dcterms:created xsi:type="dcterms:W3CDTF">2017-11-08T19:31:04Z</dcterms:created>
  <dcterms:modified xsi:type="dcterms:W3CDTF">2023-10-29T21:47:43Z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0x0101006DDB3EF917403F43B5F454F8D7307C3F</vt:lpwstr>
  </property>
</Properties>
</file>